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38:00.74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9805 2202 410,'0'0'84,"0"0"-6,0 0 88,82-50-83,-66 33-12,-4 3 6,-5-1-13,-4-2 18,-3 1-2,0-1-29,0 1 3,-4 2-12,-11 2-12,-4 5-3,-14 5-18,-9 2-7,-7 2 5,-12 20 2,1 11-5,2 7-2,6 10 1,16 3-2,11 1-1,11 0 0,14-4 1,9-7-1,24-4 0,13-8-2,13-11-1,9-13-6,2-7 7,0-11-7,-9-17-2,-10-6-6,-8-7-4,-10-4 21,-6-2 1,-12-1 7,-5 3 2,-7 4 2,-2 7 20,-1 11-9,0 9 4,0 7 7,0 7 18,0 0-48,0 9-4,-4 18-21,-12 19 21,-8 8-2,-4 2 6,-2-1-5,-5-3 1,3-5-9,-7-7-9,-4-5 1,1-10-10,3-9 3,3-11 6,14-5-3,4-10 12,13-23 9,5-9-11,0-5 10,20-1 1,5 6 6,8 8 15,3 7 3,-4 9 16,3 9-5,-5 8-6,-5 1-13,2 13-16,-8 10-2,4 8-8,-6 2 4,2 1-64,-3-3-74,0-6-167,1-11-212</inkml:trace>
  <inkml:trace contextRef="#ctx0" brushRef="#br0" timeOffset="412.1247">10264 2191 814,'0'0'136,"0"0"54,0 0 25,0 0-128,0 0-37,0 0-50,-4-22-3,-10 49 1,2 9 2,-2 1 5,6-1-3,8-3 0,0-5-2,3-5-5,16-3-5,-1-10-11,9-8 5,0-2 5,1-4-8,-1-17 3,-11-2 13,1-4 3,-11 0 2,0 2 3,0 2 11,-2 1 19,-1 7 8,-3 6-13,0 5 16,0 4-12,0 0-34,0 6-5,0 18-16,0 6 21,0 6 1,-7-1-1,7-1-1,0 0-68,0-7-53,7-10-151,11-8-185</inkml:trace>
  <inkml:trace contextRef="#ctx0" brushRef="#br0" timeOffset="786.304">10695 2273 695,'0'0'203,"0"0"-158,0 0 67,0 0-112,0 0 7,0 0-2,10 18 6,7-11-1,-2-4-1,4-3 0,-3 0 1,1 0 1,-5-1 1,0-9 7,-9-3 3,0 0 15,-3 3-11,0-3-3,-3 2-5,-12 0-12,0 5-6,-7 6 9,-2 0-7,-4 0 7,5 14-2,-1 6 3,5 2 1,4-1-2,4 0 1,7-1-5,4 0-2,0-2-3,8-1 0,14-3-10,8-5-49,4-4-77,4-5-169,0-3-399</inkml:trace>
  <inkml:trace contextRef="#ctx0" brushRef="#br0" timeOffset="1116.6326">10932 2273 208,'0'0'525,"0"0"-467,0 0 105,0 0-107,0 0-48,0 0 24,81-35 15,-59 35 4,2 1-17,-6 14-6,-1 2-22,-4 5 5,-10 1-9,-3-1-2,0 0-5,-9-5 2,-8-2 1,1-4 2,4-5 1,5-6 3,1 0-3,6-5 24,0-15-16,0-4 5,13-4-6,6 1-8,7 3-3,-6 9-1,-1 4-5,-9 8-54,0 2-61,1 1-135,1 0-203</inkml:trace>
  <inkml:trace contextRef="#ctx0" brushRef="#br0" timeOffset="1560.4014">11342 2213 481,'0'0'371,"0"0"-305,0 0 45,0 0-78,0 0-10,0 0 23,11 51-10,10-37-15,4-4-2,5-4-11,-7-4-2,3-2 0,-10 0 0,1-8 7,-8-7 37,0-2-4,-5-2-3,-2 0-12,2 5-9,-4 6 2,0 5 19,0 3-6,0 0-37,0 17-28,0 17 23,-7 12 5,0 8 0,2 5-1,-1 2-4,3 0 3,0-10 0,-1-10 4,-3-10-1,1-11-1,-1-8-1,-6-7 1,-7-5 11,-6 0 43,-2-8-23,2-15-11,3-2-20,10-3-8,3 3-57,7 4-53,0 5-176,-2 2-344</inkml:trace>
  <inkml:trace contextRef="#ctx0" brushRef="#br0" timeOffset="2161.4674">12369 2006 962,'0'0'97,"0"0"97,0 0-12,0 0-63,0 0-56,0 0-38,0-14-24,0 36 6,0 10-1,0 11 21,0 0-9,-2 2-5,-3-1-1,1-2-11,0-4-1,-2-5-4,6-4-61,0-8-117,6-11-133,21-10-260</inkml:trace>
  <inkml:trace contextRef="#ctx0" brushRef="#br0" timeOffset="2549.791">12797 2170 287,'0'0'594,"0"0"-523,0 0 121,0 0-94,0 0-54,0 0-19,-109-32-2,78 46 0,1 3-3,7 5-8,5 0-10,11 4-2,7-1-4,0-1 1,7-1 3,22-4-2,5-8-5,6-4-13,0-7-31,-9 0 11,-7-5 26,-8-14 12,-7-5 2,-2-5 10,-6-3 15,1 3 14,-1 4 4,1 10-1,-2 5 3,0 7 4,0 3-18,3 0-31,0 12-28,3 8 24,6 8 3,0-1-3,4-2-44,1-3-95,3-6-157,3-9-205</inkml:trace>
  <inkml:trace contextRef="#ctx0" brushRef="#br0" timeOffset="2924.0543">12995 2164 387,'0'0'537,"0"0"-464,0 0 135,0 0-184,0 0-9,0 0-15,19 55 20,-5-28-12,-5-2-7,-3-6 1,-3-4 0,1-4-1,-3-5 0,4-4-2,-2-2 1,4 0 0,8-8 11,2-14-2,7-3-1,-3-3 5,3 0 20,-7 4 4,-2 9 1,-4 5 5,-2 8-6,-3 2-17,3 0-15,2 15-5,2 7-5,0 6 2,-4 0 2,7 2-13,7-5-37,7-3 12,3-5-82,8-6-123,-2-8-46,2-3-219</inkml:trace>
  <inkml:trace contextRef="#ctx0" brushRef="#br0" timeOffset="3373.4513">13634 2225 541,'0'0'220,"0"0"-90,0 0 38,0 0-63,-97-48-62,77 48-20,1 12-17,2 7 1,2 3-4,9 0-3,6-3-4,0 0-3,3-7-18,17-3-40,4-4 21,2-5-1,-2 0 5,-7-8 40,-2-4 2,-5-4 10,-3 2 40,-1 0 4,-3 6 14,-3 3 3,0 5-18,0 0-47,0 12-8,0 15-15,0 16 15,-9 11 0,-5 12-6,-2 5-27,2-2 5,-1-9 28,1-10 0,1-9-2,-4-9-5,3-8 7,-9-10 0,3-10 2,0-4 16,1-4 25,-1-17 12,11-10-20,9-9-17,0-10-18,25-3-3,12 5-37,1 7-29,5 12-21,-1 4-73,-3 6-104,-3-3-270</inkml:trace>
  <inkml:trace contextRef="#ctx0" brushRef="#br0" timeOffset="3725.9961">13817 2201 862,'0'0'116,"0"0"68,0 0 17,0 0-201,0 0-14,0 0 14,-33 63 1,33-31-1,0-2-3,0-4-3,0-3-29,6-6-4,6-5-19,3-7-6,2-5-6,5-3-11,-3-16 12,0-5 51,-2-5 18,-8-3 21,-3 1 54,-2 4 26,1 8 7,-1 7-18,-1 9-3,-2 3-43,1 0-44,6 11-9,-2 10-1,2 6 9,0 1-13,7-1-51,7-2-62,10-5-76,5-7-100</inkml:trace>
  <inkml:trace contextRef="#ctx0" brushRef="#br0" timeOffset="5032.2588">14381 2244 522,'0'0'351,"0"0"-276,0 0 109,0 0-97,-80-31-60,57 36-26,-4 15-1,2 3-1,4 4 1,9-1-2,3-1-7,9-1-6,0-7-33,12-8-7,11-6-15,6-3 36,1 0 7,-2-15 24,-4-2 3,-8-5 8,-4 0 14,-1-1 23,-5 1 4,0 5 4,-5 4-5,1 7-5,-2 6-5,0 0-38,2 0-5,4 9-19,2 8 22,3 3-10,2-1-17,2-3-17,6-4-21,-2-4 5,14-6-23,6-2-7,-3 0 18,4-10-21,-7-5 45,-11-4 50,-7-2 64,-12-3 56,-3 0 17,0 1-43,-3 5-10,-11 3-15,-1 6-44,-2 6-22,-4 3 0,3 3-6,-5 16 3,4 3-2,9 1 1,1 0-1,9-1-4,0-3 0,6-2-20,14-5-2,11-3 20,-1-7-7,0-2-3,-4 0 18,-8-9 7,-4-5 34,-4-6 35,-4 3-2,0-4-7,-6 6-15,3 4-7,-3 5 3,0 4-10,0 2-34,0 0-4,0 14-34,-13 14 17,-6 11 16,-3 11-12,-5 12-9,2 8 3,-5 2 0,4-3 3,6-9-2,2-5-5,0-8 8,2-6 11,-4-2 3,-4-7-1,-3-6 2,2-9 0,-1-10 28,6-7-11,1 0 6,9-3-10,4-14-13,5-6-6,1-11-28,7-10-9,25-5-14,6-4-26,15 3 0,-3 3-17,7 7 29,2 1 28,6 3-12,-7 3-61,0 1 64,-9 4-5,-3 1 27,-5 1 11,-4 4 11,-2 0 6,-10 2 2,-5 1 8,-10 2 46,-10 1 21,0 2 44,0 5-38,0 1-12,-12 5-47,-6 3-10,4 0-11,-3 5-1,1 10 0,3 2 5,3 5 8,4 0 3,0 4 5,6 2-15,0 0-6,6-2 1,13-5-2,10-7-31,8-9 18,0-5-3,2 0 7,0-19 10,-2-5 11,-4-6 5,-1-4 0,-2-5 28,2 0-12,-1 3-5,-1 6 3,-5 11 25,-4 7-16,-2 10-8,1 2-7,-2 5-2,2 20-3,-3 8 4,-2 5 1,-9 0 1,-6-4-3,0-4-6,-9-5 16,-13-5-9,-7-3-11,-4-6-5,-5-5-7,-11-6-156,-10-7-369</inkml:trace>
  <inkml:trace contextRef="#ctx0" brushRef="#br0" timeOffset="7567.3949">11972 3000 461,'0'0'119,"0"0"-63,0 0 94,0 0-54,0 0-32,0 0-25,0 0 3,0 3-3,0 0-5,0 8 8,0 3 12,0 7-19,0 4-4,0 5-4,0 5-5,0 3-3,0 4-6,0 2-7,0-1 3,0 3-2,-3-2-2,0 3-4,3-1 1,-6-4 0,3-1 1,1-10 1,-1-5 0,2-8 4,-1-5 0,2-8-2,0-2 3,0-3-1,0 0 25,0 0 23,0 0 6,0 0-13,0 0-17,0 0-18,0 0-11,0 0-3,0 0-55,-3 0-137,-4-14-411</inkml:trace>
  <inkml:trace contextRef="#ctx0" brushRef="#br0" timeOffset="9232.4057">5467 4062 558,'0'0'41,"0"0"-37,0 0 57,0 0 19,0 0-22,0 0-52,0 0-3,-10 6 32,20-3 52,11 0 1,6-2-8,19-1 23,8 0-32,19 0-13,10 0-28,11 0-13,8 0-1,1 0-6,4 0 1,0 0-11,4 0 4,3 0-1,12 3-3,4-2 0,7 1-1,6 1 0,-7-2 1,-3-1 1,4 0 0,-1 0 2,-5 0 1,1 0-4,-3 0-2,-5 0 0,-3 0 1,-2 0-3,-4 0 2,-5 0-4,-4 0-6,-5 0-4,4 0-13,-11 0 1,-3-1 18,-10 1 3,-4 0 4,-1 0-3,-3 0 6,3 0-1,-1-2 0,-3 2 1,5 0 0,-6 0-9,7 0 9,-6 2 0,-5 2-7,3 1 6,0 0-14,3-3 1,1 3 7,4-4-6,0-1-14,-6 0-15,-1 0 3,-9 0 13,-5 0 20,-8 0-3,-10 0 9,-9 0 2,-12 0-2,-6 0 1,-6 0 1,-6 0 3,3 0 24,-3 0 10,0 0 7,3 0 9,-3 0 2,0 0 12,3 0-9,-3 0 13,0 0-4,0 1 1,0 1-6,0 1-18,0-2 2,0 3-5,0-1-19,0 3-2,0 0-6,0-1-6,-3-1-9,3-2 9,0 1-1,0-3 4,0 4 1,0-3-5,0 2 1,0-1 2,0-1-9,0-1 5,0 1-3,0-1 0,0 0-3,0 0-2,0 2-2,0-2-19,0 0-47,0 0-90,3 0-157,-3-22-362</inkml:trace>
  <inkml:trace contextRef="#ctx0" brushRef="#br0" timeOffset="10499.8572">10831 4204 308,'0'0'239,"0"0"-217,0 0 116,0 0 3,0 0-61,0 0-36,-6 0-4,15 0-21,12 0-9,13 0 10,15 0 8,14 0-2,14 0-3,18 0-12,18 0 2,11 0-3,1 0-2,6 0-6,-7-4-1,-8 0-2,-2 0 1,-10 0 0,-7 1 1,-5 0-1,-1 1 0,3 2-2,6 0-4,8 0 4,3-3 1,0 0-1,-2-1 1,-9-3 1,-3 1-3,-6-2 3,-6-1 1,-6 1 0,-8-1 0,1 0 0,-4 2 2,9 0 0,2 0-3,4 2 1,1 1 3,1 1-4,0 0-3,0 0 3,-2-1-1,2 3 2,-1-2-4,-2 0 2,3 1 0,-6 2 1,3 0 0,1 0-1,0 0 0,8 0 1,4 0 1,5 0-1,-3 0 1,-5 0-3,-4 0 0,-4 0 1,-4 0 0,-1 0-2,2 0-5,0 0 2,7 0-2,3 0 2,0 0 2,6 0 4,-3 0 4,-6 0-4,-4 0-3,-8 0 3,-2 0 0,-3 0 1,-1 0 0,-3 0-2,7 0-1,11 0 2,10 0 0,12 5 2,-3 3-2,-8-2 1,-12-2 1,-13-1 0,-10-3-1,-8 0-1,-9 0 6,-8 0 5,-7 0 16,-11 0 3,-1 0 22,-4 0-3,0 0-18,-6 0 6,-4 0-1,-1 0 6,-2 0-5,0 0-22,0 0-15,0 0-2,0 0-14,0 0-20,0 0-27,0 0-36,-8 0-45,-12 0-53</inkml:trace>
  <inkml:trace contextRef="#ctx0" brushRef="#br0" timeOffset="11686.3319">17935 4117 137,'0'0'13,"0"0"60,0 0-1,0 0 15,0 0-2,0 0-14,0 0-12,0-17 10,0 17 21,0-1 5,0-2-36,9 0-21,7-2-38,10 2 2,4 0-1,1 2-1,-1-1 3,-3 2 4,-7 0 11,-3 0 6,-1 0 10,-7 0-12,-4 0-1,1 0-11,-3 8 4,2 3 9,-2 4 1,4 6 15,-4 5 19,0 5 7,-3 2-39,0 6-1,0 4-2,0 7 6,0 2-13,0 3-9,0 2 0,0 3-4,0 2 0,0-1 6,0-3-7,0-6 1,0-7 2,0-3-1,0-3-2,0-4 1,0-4-2,-6-7 6,-1-2-5,4-5-1,1-3 1,0-4 3,2-1-5,0-6-1,0 2-2,0-5 1,0 0-6,0 0-13,7 0-36,3-14-119,-3-3-350</inkml:trace>
  <inkml:trace contextRef="#ctx0" brushRef="#br0" timeOffset="12007.6673">18151 4998 990,'0'0'82,"0"0"139,0 0-81,0 0-71,0 0-44,0 0-15,47-2 5,-34 23-1,2 2-8,-5 4 0,2 1 2,-4-2-5,-1-2 1,-1-4 3,1-6-4,-2-5-1,-2-3 4,2-4 3,1-2 13,4 0 21,7-6 13,6-14-25,4-5-22,3-5-5,3 2-4,-1 2-30,-3 11-51,-13 3-100,-13 1-225</inkml:trace>
  <inkml:trace contextRef="#ctx0" brushRef="#br0" timeOffset="13209.4987">12039 3743 414,'0'0'74,"0"0"-9,0 0 77,0 0-17,0 0-34,0 0-19,0 0-17,3-23-8,-3 21-7,0 2-12,0-2-21,0-1-7,-5 3 0,2-3 0,2 1 0,-2 1 1,0-1-1,3 1 5,-3-1-4,3 2 7,-4 0 23,4 0 13,0 0 6,0 0 4,0 0-23,0 0-15,0 0-16,-3 0-3,-3 16 3,-2 7 9,2 2 14,-1 5-2,1 2-9,3 6 9,-1-1-8,2 1-4,-1 0-7,3-3 4,-3-4 5,3-5-11,0-6 6,0-6-3,0-6-3,0-1-10,0-4-50,0-2-65,-14-1-53,-2 0-273</inkml:trace>
  <inkml:trace contextRef="#ctx0" brushRef="#br0" timeOffset="14432.0613">5589 4143 463,'0'0'56,"0"0"12,0 0 52,0 0-21,0 0-33,0 0-26,-52-17-21,46 17 8,3 0-2,-1 0 25,1 0 22,3 0 29,-6-2-26,3-1-10,-3 0-26,2 2-7,1 1-2,3 0-5,-1 0-17,1 0-8,-4 15-11,1 9 11,0 3 9,0 6-2,3 1 4,0 2-2,0 8 5,0 7 6,0 4-15,0 5 18,0 3-10,0 2-5,0-1 3,-6 3 0,3-5-7,-1-2 9,-1-7 5,1 0-13,1-4 1,0-3 3,0-3 0,3-9-2,0-2 0,-4-6 4,4-1-3,0-4 0,-1-4 1,1-2-8,0-3 3,0-4-4,0-2-3,0-3 3,0-3 0,0 0 0,0 0-6,0 0-33,0-2-29,-9-11-98,-7-1-264,-3-3-73</inkml:trace>
  <inkml:trace contextRef="#ctx0" brushRef="#br0" timeOffset="14754.0583">5294 5179 949,'0'0'64,"0"0"95,0 0-25,0 0-90,0 0-5,0 0-7,24-21 12,-15 21-12,0 2-17,1 13-1,2 9 0,-4 1-9,2 1 9,-1 4-11,-3-7 1,3-6-1,0-6-1,-6-4 3,3-6 4,-3-1 9,9 0 10,9-17 41,10-9-16,8-10-24,1-4-17,-7-1-9,-5 7-3,-8 10-30,-13 12-61,-7 7-122,-13 0-345</inkml:trace>
  <inkml:trace contextRef="#ctx0" brushRef="#br0" timeOffset="17029.4298">3510 6367 1004,'0'0'66,"0"0"75,0 0 58,0 0-100,0 0-49,0 0-6,0 0-20,0 0-9,0 22-11,0 9 41,4 8-12,-4 2-12,0 5 3,0-4-4,-1-2-8,-2-5-1,0-7-10,0-8-1,3-7 2,0-4-2,0-2-25,0-7-94,-3 0-73,-4-7-129,-3-13-500</inkml:trace>
  <inkml:trace contextRef="#ctx0" brushRef="#br0" timeOffset="17351.9747">3476 6411 874,'0'0'117,"0"0"49,0 0-12,0 0-69,31-87-43,-10 67-16,3 4 0,3 6-1,-2 7-1,2 3-1,3 0-9,-8 13-9,-2 9 2,-4 4-3,-13 1 6,-3-1 3,0 1 10,-9-3 9,-12-2-12,-1-3-4,-1-4-10,-5 0 1,-2-4-7,3-2-9,2-3-53,9 2-96,9-6-113,7-2-312</inkml:trace>
  <inkml:trace contextRef="#ctx0" brushRef="#br0" timeOffset="17689.6023">3813 6381 1041,'0'0'88,"0"0"24,0 0 69,97-40-104,-67 40-32,-2 9-9,-4 16-11,-9 3-13,-6 8-6,-9-3 4,0 1-4,-9-1-4,-6-5 8,-6-7-10,6-7 0,2-9-1,7-1-7,6-4 8,-3-4 20,3-21-15,0-6-5,11-5-2,15 2 2,1 2-3,3 5 6,1 7-6,-4 5-2,1 7-7,-5 7-72,5 1-26,3 0-95,5 0-129,-1 3-235</inkml:trace>
  <inkml:trace contextRef="#ctx0" brushRef="#br0" timeOffset="17959.9602">4401 6372 526,'0'0'317,"0"0"-169,0 0 78,0 0-111,0 0-44,0 0-48,-64 0-4,44 22 4,7 0-13,10 1-4,3-3-6,0 0 0,19-4-3,8-8 6,7-5 0,2-3-3,0-1 0,0-18 4,-11 0 2,-7-6 1,-12 3 20,-6-1 9,0 5-16,-11 6-20,-5 6-4,3 6-37,1 0-96,4 6-134,8 2-222</inkml:trace>
  <inkml:trace contextRef="#ctx0" brushRef="#br0" timeOffset="18216.4381">4869 6394 946,'0'0'95,"0"0"129,0 0-72,0 0-98,-85-22-28,52 28 6,1 11-6,0 4-3,8 2-4,9-1-4,5 0-7,10-2-7,0 2 1,6-4-1,17-2 1,12-7-2,11-3-41,-1-6-65,4 0-91,-7-7-144,-9-11-413</inkml:trace>
  <inkml:trace contextRef="#ctx0" brushRef="#br0" timeOffset="18552.1094">4988 6453 830,'0'0'102,"0"0"80,0 0-28,0 0-129,0 0-25,0 0 0,30-3 16,-10 3-8,8 0-4,-1 0-4,0-3-11,-2-2-32,-6-4 7,-10 4 14,-8-4 22,-1-1 11,-1 0-6,-18 3-3,-8 1 15,-4 6 8,-2 0-4,3 0 8,2 11-1,5 5 0,4 3 9,6 1-13,5 0-14,8 0 4,0-3-13,5-1-1,17-5 0,8-5-3,9-5-63,10-1-110,9 0-143,3-9-525</inkml:trace>
  <inkml:trace contextRef="#ctx0" brushRef="#br0" timeOffset="18996.326">5524 6445 114,'0'0'712,"0"0"-623,0 0 130,0 0-138,0 0-31,0 0-13,-103-64-10,73 64 5,-2 0 1,3 11-9,2 6 3,9-1-15,4 1-8,10 2-4,4-2-5,4 0-1,22-3 1,10-6-1,10-3-33,2-5-24,-3 0-13,-2-10-20,-7-7 7,-11-6 47,-7-2 42,-12-3 3,-4-5-1,-2 0 7,0-4 22,-2 1 34,-8 5-3,5 7 20,-4 11 3,5 3-17,2 8-14,2 2-24,-3 7-30,-3 18 0,3 9 1,-1 2-1,4-2 4,0 5-3,0-5-2,7-3-15,8-9-51,3-1-93,0-12-96,5-6-198</inkml:trace>
  <inkml:trace contextRef="#ctx0" brushRef="#br0" timeOffset="19356.0206">5793 6314 835,'0'0'78,"0"0"160,0 0-75,0 0-48,0 0-98,0 0-14,-29 10-3,23 21 6,6 0-3,0-4 1,0 2-3,3-9-1,9-3-5,6-5-7,4-8-16,2-4-7,-3 0-8,-3-14 10,-6-6 33,-2-4 3,-7-2 6,-3-1 12,0 0 22,0 6 5,0 9-5,0 5 13,0 7-3,0 0-39,0 7-14,0 13-7,0 3 7,0 4 2,0-2-2,2-4-28,5-2-63,7-6-60,2-2-143,4-11-113</inkml:trace>
  <inkml:trace contextRef="#ctx0" brushRef="#br0" timeOffset="19669.457">6044 6304 461,'0'0'518,"0"0"-479,0 0 77,0 0-62,0 0-12,0 0-19,87 59 3,-74-35-6,4 0 10,-7-2 5,-4-2-8,-6-3-14,0-6-3,0-3-5,-9-5 0,-7-3 12,5 0-11,1 0 3,3-11-2,7-13-3,0-3 2,0-1-2,14 3 0,-3 5 3,8 6 1,0 2-8,10 5-10,4 3-54,10 4-120,-1 0-127,4 0-101</inkml:trace>
  <inkml:trace contextRef="#ctx0" brushRef="#br0" timeOffset="20232.6137">6561 6347 481,'0'0'348,"0"0"-176,0 0 37,0 0-110,0 0-48,0 0-15,-69-20-15,39 24-11,-4 9 0,7 3-7,6 2-3,6 1-1,9 1-7,6 0-2,0-4-20,6-2-10,18-6-23,5-7-33,8-1-12,0-4-24,-4-9 53,-5-7 65,-7-3 14,-5-1 74,-7-1 18,-3 4-8,-1 1 27,1 5-62,-6 8 1,0 5-7,0 2-40,0 0-3,0 14-16,0 6 16,0 4 0,4 0 4,2 0-4,6-4 0,9-1-1,7-5-3,2-5 0,9-7-13,-4-2-49,3 0-18,-8-19-43,-3-6-24,-6-7 38,-8-7 57,-5-8 29,-8-8 27,0-5 73,0 0 60,0 11-25,-4 16 41,-3 16 59,4 15-89,0 2-25,3 19-87,0 23 0,0 15 37,0 8-26,0 6-2,-4-4-16,2-2-4,-10-6-102,-6-9-251,-4-11-836</inkml:trace>
  <inkml:trace contextRef="#ctx0" brushRef="#br0" timeOffset="21620.3278">4290 7407 779,'0'0'80,"0"0"-2,0 0 51,0 0-78,0 0-12,0 0 14,51-62 0,-51 49 7,0-1-8,-9 1-20,-6 3-3,-9 0-18,-4 10 0,-8 0-4,-7 0-5,-2 19 6,2 5-8,7 2 5,10 10-5,10 1 1,12 0-1,4-1 3,4 0-2,20-9 1,12-4-2,9-10-1,4-9-7,3-4-6,-4-7-4,-5-14-1,-4-8 4,-8-3 14,-10-4 2,-6-6 1,-6 0 0,-5 2 2,-3 10 8,-1 11 16,4 9-2,-4 9 7,0 1-23,0 5-10,0 21-23,0 10 23,-5 10 0,-14 0-1,-6-2-1,-5-5 1,-6-5-1,0-8-4,-4-4-11,6-6-5,7-10-14,5-6 5,11 0 23,5-16 7,2-12 2,4-3 0,0-2 8,10 5 6,5 7 6,0 7 2,5 6 1,3 8-11,2 0-4,-2 5-7,-1 13-1,-1 5-1,-4-1-4,2 5 0,-4-4-54,1 0-60,-2-5-158,-4-9-185</inkml:trace>
  <inkml:trace contextRef="#ctx0" brushRef="#br0" timeOffset="22377.3403">4587 7389 473,'0'0'103,"0"0"50,0 0 6,0 0-73,0 0-36,0 0-21,0-18 1,0 18 2,0 0-3,0 0 5,0 0-4,0 0 0,0 0 7,0 0 8,0-1 1,0 1-9,0 0-17,0 0-5,0 0-5,0 0-3,0 0-1,0 0 5,0 0 1,0 0 5,0 0 3,0 0-4,0 0-8,0 4-8,0 5 0,0 11 8,0 1-3,0 1-3,0-1 0,0-1-1,0-3-1,11-1 0,5 0-2,2-6-2,1 0-5,-3-7-7,6-3 2,1 0-1,-3-3-2,-4-14 1,-5 0 2,-1-2 2,-7-3 10,-3-5 1,0 4 0,0 5 2,0 5 20,0 7 2,0 3 32,0 3-10,0 0-26,0 0-19,-3 3-3,3 16-9,-4 4 12,4 2 0,0 3 0,0-5-16,7 1-63,2-7-95,-3-7-256</inkml:trace>
  <inkml:trace contextRef="#ctx0" brushRef="#br0" timeOffset="22722.762">4982 7556 1005,'0'0'204,"0"0"51,0 0-32,0 0-130,0 0-36,0 0-28,-4 0-19,4 0-10,0 0-12,0 0-122,0 0-188,0 0-501</inkml:trace>
  <inkml:trace contextRef="#ctx0" brushRef="#br0" timeOffset="23651.9543">5427 7199 730,'0'0'109,"0"0"103,0 0-27,0 0-89,0 0-29,0 0-21,0-9-21,0 11-10,0 16 2,0 8 70,0 6-39,-3 8-15,-6 4-2,-1-2-18,2 1-13,-1-5-1,6-6-53,3-7-82,0-14-84,18-11-329</inkml:trace>
  <inkml:trace contextRef="#ctx0" brushRef="#br0" timeOffset="24028.4684">5716 7324 155,'0'0'813,"0"0"-779,0 0 190,0 0-144,0 0-58,0 0-15,-64-3 0,51 22 1,5 2-7,5 1-1,3-2 0,0 1 1,11-4-4,11-4 3,5-6-13,4-4-23,-1-3 1,0-3 10,-6-14 10,-11-3 15,-6-1 7,-7-1 3,0 2 40,0 6 5,0 6 0,0 4 17,0 4-29,0 0-39,4 3-4,0 12-21,2 6 17,3-1 4,3 0-41,3-1-70,-3-5-137,4-8-224</inkml:trace>
  <inkml:trace contextRef="#ctx0" brushRef="#br0" timeOffset="24365.3964">5979 7308 918,'0'0'95,"0"0"-5,0 0 38,0 0-115,0 0 25,0 0-9,58 66-11,-45-47-7,-2-5-3,-5-4-5,-3-7-1,1 1 0,-1-4 1,3 0 4,3-4 15,3-13 5,3-3-4,-3 1-6,-2 0-5,1 5 0,-5 5 5,-3 8 3,1 1-17,2 0-3,3 11-3,6 9 2,-3 2-3,0 2-4,1-2-53,4-3-66,5-8-106,2-5-91,12-6-383</inkml:trace>
  <inkml:trace contextRef="#ctx0" brushRef="#br0" timeOffset="24739.9678">6486 7321 865,'0'0'118,"0"0"126,0 0-145,0 0-56,0 0-36,0 0-5,-48 11-2,48 6 0,0-2-1,0-2 1,8-7-1,8 1 1,2-7 3,-6 0 4,1-1-6,-6-14 14,0 4-5,-1-2-7,-2 5 12,-1 4-4,-3 4-7,0 0-4,0 22-23,0 21 13,0 12 10,0 7 4,-10 0-4,-4-4-3,-2-10 2,-2-12 1,-12-8 45,-6-9 8,-10-7 44,-3-5-8,1-7-26,8 0-31,10-13-16,9-12-16,12-3-12,9-1-90,0 2-114,0 2-283</inkml:trace>
  <inkml:trace contextRef="#ctx0" brushRef="#br0" timeOffset="26327.3563">17893 5685 821,'0'0'78,"0"0"21,0 0 79,0 0-69,0 0-22,0 0-18,0 0-4,0-12-10,0 12-23,0 14-25,-1 12 14,-7 11 18,0 5-12,1 4-15,1-3-5,3 3-5,2-12-2,-1-3-10,2-7-45,0-9-78,0-10-60,16-5-185,-2-7-499</inkml:trace>
  <inkml:trace contextRef="#ctx0" brushRef="#br0" timeOffset="26530.7736">17945 5730 850,'0'0'165,"0"0"-78,0 0 128,0 0-121,0 0-69,0 0 21,94-9-7,-65 33-15,-7 2-9,1 5-9,-5 2-6,-5-2-13,-1-2-50,-6-4-71,-3-6-110,1-11-173</inkml:trace>
  <inkml:trace contextRef="#ctx0" brushRef="#br0" timeOffset="26731.9672">18299 5715 981,'0'0'115,"0"0"49,0 0 41,0 0-127,0 0-41,0 0-37,12-19 3,-12 58 15,0 5-5,-13 5-7,0-2-6,2-2-40,5-7-69,6-9-71,1-12-116,26-12-303</inkml:trace>
  <inkml:trace contextRef="#ctx0" brushRef="#br0" timeOffset="27009.6438">18642 5753 941,'0'0'36,"0"0"172,0 0-74,0 0-99,-95 2-15,75 25 3,5 2-2,9 1-9,6 0-7,0-6-5,8-2 1,14-5 1,7-10 6,-1-7-2,0 0 9,-4-12 6,-7-7 16,-6-5 11,-8 2-12,-3 0-28,0 5-8,-7 5-35,0 3-79,0 1-128,7-3-334</inkml:trace>
  <inkml:trace contextRef="#ctx0" brushRef="#br0" timeOffset="27356.4298">18785 5677 931,'0'0'141,"0"0"65,0 0-62,0 0-128,0 0 0,0 0 40,18 86-29,-13-58-17,-1-1-10,-1-6 2,2-8-2,-4-4 0,2-3-5,1-6-9,9 0 14,3-3 1,3-16-1,7-4 0,-6 2 0,-4 2 0,-3 4 9,-4 8 0,-6 2 12,0 5 0,-2 0-18,1 10-3,1 11 0,0 9 4,-1 3 2,5 2-5,3 1-1,8-5-14,9-4-35,4-8-104,2-10-149,6-9-210</inkml:trace>
  <inkml:trace contextRef="#ctx0" brushRef="#br0" timeOffset="27507.0114">19310 5871 875,'0'0'302,"0"0"-188,0 0 71,0 0-152,0 0-28,0 0-2,106-21-3,-84 20-22,-6 1-90,-9 0-167,-7-2-204</inkml:trace>
  <inkml:trace contextRef="#ctx0" brushRef="#br0" timeOffset="28419.9083">20026 5822 1163,'0'0'128,"0"0"29,0 0 6,0 0-102,0 0-44,0 0-8,8 8-8,-3 14 0,0 4 23,0 3-7,1 0-15,-5 1-2,1-1-1,-2-2-64,0-3-75,0-7-104,0-8-151</inkml:trace>
  <inkml:trace contextRef="#ctx0" brushRef="#br0" timeOffset="28706.0173">20078 5845 692,'0'0'298,"0"0"-238,0 0 116,17-77-77,1 62-30,6 3 9,-6 1-25,9 2-18,-1 4 0,1 5-20,3 0-6,-3 0-4,-5 16-5,-7 2-2,-6 3-3,-9-1-2,0 0 7,-6-1 0,-18-2 6,-4-3-5,-8-1-1,5-6-14,7-2-59,10-5-43,14 0-96,7-5-91</inkml:trace>
  <inkml:trace contextRef="#ctx0" brushRef="#br0" timeOffset="29012.8374">20539 5721 519,'0'0'522,"0"0"-428,0 0 99,0 0-97,0 0-64,0 0-18,87 25-4,-78 6 3,-8 1-5,-1-2-5,0-5-3,-1-3-8,-10-8 2,1-3 5,0-5-16,4-6 2,1 0 15,3-19 0,2-8 1,0-3-1,10-6 1,12 5 0,5 3-1,4 8 1,6 6-3,1 6 1,2 0-2,-4 8-113,-6 0-100,-2 0-129,-9 8-208</inkml:trace>
  <inkml:trace contextRef="#ctx0" brushRef="#br0" timeOffset="29259.9348">20971 5736 576,'0'0'205,"0"0"-56,0 0 14,-84 36-73,67-17-39,9 1-15,7-1-19,1 1-16,13-3 2,13-6-1,10-5 8,2-6-1,1 0 9,-4-15 29,-8-5 18,-11-1-2,-7-3-4,-9-1-9,0 1-38,-9 7-12,-6 8-15,-4 4-40,2 5-52,4 0-88,10 2-123,3 1-366</inkml:trace>
  <inkml:trace contextRef="#ctx0" brushRef="#br0" timeOffset="29499.8231">21437 5677 1015,'0'0'49,"0"0"157,0 0-102,0 0-91,0 0 1,-88 19 23,66 1-11,7 2-9,3 3 6,9-3-7,3 1-12,0-1 4,15-2-3,9-3 1,9-6-6,7-8-13,2-3-52,1 0-107,-4-10-105,-3-9-212</inkml:trace>
  <inkml:trace contextRef="#ctx0" brushRef="#br0" timeOffset="29822.1766">21685 5736 624,'0'0'303,"0"0"-200,0 0 97,0 0-130,0 0-70,0 0 4,24-6 1,0 6-5,3 0 0,-2 0-8,-4 0-53,1 0-19,-7-6 33,-4-5 36,-6 2 11,-5-3 26,0 0-2,-14 3 12,-9 1 12,-1 5-4,-4 3-6,-1 0 4,3 6-3,3 11 3,8 4-13,7 1-13,8 2-10,0 0-5,3-2-1,17-2-9,10-6-16,11-5-72,11-6-83,18-3-140,10 0-179</inkml:trace>
  <inkml:trace contextRef="#ctx0" brushRef="#br0" timeOffset="30236.4277">22329 5704 674,'0'0'307,"0"0"-206,0 0 102,-110-44-119,76 44-46,-1 0 6,2 6-19,4 7-12,6 4-4,10 3-9,10 0-1,3 4-1,1-2-9,25-2 5,8-6-14,9-5-15,5-6-48,0-3-48,-5-3-58,-7-16-55,-9-5 86,-8-6 117,-12-6 41,-4-3 88,-3-2 144,0 0-81,0 3 29,0 6-40,0 15-40,-1 5-15,-1 10-13,2 2-30,0 0-42,-3 4-9,2 18 6,-1 8 3,1 4 8,1-1-1,0 1-7,1-5-3,11-2-18,4-5-76,1-6-58,1-9-146,9-7-181</inkml:trace>
  <inkml:trace contextRef="#ctx0" brushRef="#br0" timeOffset="30595.7069">22659 5559 969,'0'0'128,"0"0"81,0 0-5,0 0-106,0 0-89,0 0 3,-51 15-12,39 11 0,5 3 3,7-2-3,0-4-5,0-2 5,10-2-1,9-5 1,1-6-25,7-4-5,3-4-6,-2 0-1,-3-16 6,-6-6 9,-7-2 17,-4 0 5,-6-3 6,1 2 19,-3 9 12,0 6 7,0 5 11,0 5-22,0 0-32,0 5-1,0 14-25,0 4 23,0 3 2,1 2-12,5-5-76,0-2-52,8-6-184,9-8-202</inkml:trace>
  <inkml:trace contextRef="#ctx0" brushRef="#br0" timeOffset="30887.7295">22988 5528 1015,'0'0'29,"0"0"87,0 0-35,0 0-59,0 0 2,90 84-8,-81-55 9,-6-4 2,-3-4 0,0-8-8,0-3-7,0-5-4,-9-4-3,-2-1 13,3 0-8,0-3 2,4-11-12,4-5-1,0-2-12,4-6-9,17 7-11,4 1-26,10 7-24,0 5-66,10 4-12,11 3-95,9 0-253</inkml:trace>
  <inkml:trace contextRef="#ctx0" brushRef="#br0" timeOffset="31240.0496">23540 5568 283,'0'0'480,"0"0"-295,0 0-18,0 0-40,0 0-71,-94-40-12,69 40-14,3 14-12,4 5-5,2 1-3,6-1-6,6 2-3,4-2-1,0-5-2,4-2 0,17-5-5,4-6-8,9-1-37,0-3-31,-2-14-4,0-5 6,-4-1 49,-7-2 32,-3 2 18,-7 4 47,-7 8 49,0 5-26,-4 6-18,0 0-63,0 5-7,2 15-21,2 1 21,4-1-2,3-4-1,5-3-20,4-4-12,2-6-4,3-3 3,1 0-149,-2-17-95,-2-13-126</inkml:trace>
  <inkml:trace contextRef="#ctx0" brushRef="#br0" timeOffset="31398.9343">23894 5196 1062,'0'0'224,"0"0"17,0 0-67,0 0-73,0 0-101,0 0 7,-30 78-7,18 11 8,2 6-5,-1-2-3,-8 2-9,-5-9-106,-6-7-165,2-15-463</inkml:trace>
  <inkml:trace contextRef="#ctx0" brushRef="#br0" timeOffset="32387.2766">20844 6621 732,'0'0'179,"0"0"-165,0 0 115,0 0-68,0 0-8,16-82-14,-16 69-8,0-1-4,-3 5 17,-16-2-3,-11 5-4,-9 6-26,-10 0-3,-2 2-3,5 19 3,7 6-3,9 8 2,11 6-4,13 3-3,6 2 0,10-8 0,22-4-2,7-9-24,8-11-21,2-9-9,2-5-1,-2-3-16,-5-19 18,-6-4 51,-11-8 4,-7-5 4,-7 1 26,-6-1 61,-2 4-11,-4 12-4,3 10-17,-4 9-8,0 4-16,0 12-35,0 21-29,-7 11 29,-7 2 2,-4 1-2,-6-8-2,-4-6-13,-2-9-1,-3-12 6,2-2 0,2-8-11,7-2-4,8-5 25,10-12 15,4-5 4,0-4 0,10-1 0,10 4 15,0 9-17,5 6-2,0 8-4,5 0-11,3 2-12,5 18-37,7-2-103,0 0-158,1-4-390</inkml:trace>
  <inkml:trace contextRef="#ctx0" brushRef="#br0" timeOffset="32522.0222">21236 6832 93,'0'0'1081,"0"0"-968,0 0 131,0 0-152,0 0-74,0 0-18,0-11-35,0 3-106,9-2-205,3-10-231</inkml:trace>
  <inkml:trace contextRef="#ctx0" brushRef="#br0" timeOffset="32822.0387">21533 6522 1028,'0'0'102,"0"0"5,0 0 8,0 0-104,0 0 33,0 0 6,0 102-20,0-69-5,-5 0-6,-5-2 5,2-5-8,1-3 0,1-7 2,4 0-6,2-6 0,0-4-4,0-2-1,19-1 1,10-3 6,6 0-5,2 0-4,-5-5-5,-6-3-31,-5-1-69,0 3-40,-2-3-184,8-2-412</inkml:trace>
  <inkml:trace contextRef="#ctx0" brushRef="#br0" timeOffset="33027.1341">22110 6752 1376,'0'0'84,"0"0"38,0 0 38,0 0-103,0 0-21,0 0 5,0 0-14,0 0-16,0 0-11,-3 0-1,-21 0-126,-23-19-693</inkml:trace>
  <inkml:trace contextRef="#ctx0" brushRef="#br0" timeOffset="37176.1927">5366 8389 946,'0'0'120,"0"0"-69,0 0 100,0 0-83,0 0-14,0 0-14,-15 108-16,15-65 1,0 3 9,0 0-11,0 3-5,0-3-1,0-2 0,0 1 1,0-6-9,0-8-1,0-3-2,0-6-4,0-6-2,0-7-1,0-4-6,0-2-38,0-3-87,0 0-140,0-25-188</inkml:trace>
  <inkml:trace contextRef="#ctx0" brushRef="#br0" timeOffset="37535.8518">5576 8395 1022,'0'0'130,"0"0"-37,0 0 120,0 0-114,0 0-69,0 0-12,3-9-4,-3 29-6,0 10 31,0 7-18,0 7-2,0 6-2,-7 3-4,-1 3-10,-5 0 1,3-1-4,3-2 1,1-7-1,2-1-2,1-10-4,0-8-3,3-5 1,0-9 0,0-5-9,0-5-29,0-3-46,0 0-13,0-10-69,0-8-220</inkml:trace>
  <inkml:trace contextRef="#ctx0" brushRef="#br0" timeOffset="38219.7428">5015 8936 558,'0'0'111,"0"0"-81,0 0 148,0 0-62,0 0-67,0 0 9,0-4 19,0 4-24,0 0-33,0 0 3,0 0-7,0 10 25,3 4-8,3 6-22,3 1-1,-4 4-2,5 2-2,-4 0 0,3 1-2,1-1-3,0-1 4,0-2-4,0-4 2,-1-6 1,-1-2 0,5 2 2,-4-3-1,3 1 5,4-2 4,1-3 5,-1-5 2,-1 1 17,0-3 5,0 0-10,1 0-3,1-7-9,2-8-7,5-2-2,1-9-5,11-7-7,9-7 1,4-9-2,12 3-8,-4 3-43,-2 6-55,-7 14-21,-5 6-66,-7 4-147,-2 4-315</inkml:trace>
  <inkml:trace contextRef="#ctx0" brushRef="#br0" timeOffset="74170.3856">3393 10031 579,'0'0'60,"0"0"53,0 0 63,0 0-75,0 0 12,0 0-40,0 0-14,0-48-6,0 48-27,-5 3-18,-12 11-2,-2 6 3,-2 5-1,3 2-3,5 0-1,6 3 2,7-3-6,0-7 0,13-1-1,12-9 0,5-3 1,9-4 0,-2-3 7,-1-3-5,-2-11 1,-7-6 0,-2-2 1,-8-2-1,-1 1 1,-10 6-3,0 1 9,-6 9 14,0 3 0,0 4 4,0 0-13,0 0-15,-10 11-7,1 12 3,6 4 3,3-2-1,0 0 1,16-3-1,11-5 4,6-1-1,4-8-1,2-6 0,1-2 0,-4 0 0,-6-10-5,-5-9-1,-10-3-1,-6-3 7,-9-1 3,0-1-3,-12 4 2,-3 6 0,-4 5 3,5 8 0,4 4-5,-2 0-7,6 1 1,3 16 5,3 4-5,0 2-4,0-2-43,15-1-51,7-6-92,8-11-129,3-3-466</inkml:trace>
  <inkml:trace contextRef="#ctx0" brushRef="#br0" timeOffset="74545.3515">4014 9934 684,'0'0'202,"0"0"-83,0 0 136,0 0-130,0 0-63,0 0-52,22-7 13,-12 36 17,0 5-18,-7 4-5,0-1 0,3-6-15,0-1 0,0-10 1,0-4-3,0-7 0,0-4 0,7-5 0,4 0 2,5-15 2,5-11-4,2 0 1,2-4 2,-1 4-3,-4 6 1,-2 6 0,-6 6 0,-6 8-1,-3 0-1,-3 9 0,-3 14 1,-3 3 1,0 1-1,2 2 0,2-5-35,9-5-80,4-6-70,8-9-102,8-4-135</inkml:trace>
  <inkml:trace contextRef="#ctx0" brushRef="#br0" timeOffset="75094.1218">4705 10043 601,'0'0'162,"0"0"37,0 0-27,0 0-65,4-82-6,-20 74-40,1 8-22,-6 0-21,2 5-5,-5 17-7,6 1-3,2 7-1,8 2-2,8-2 0,0-7-4,0-2 4,11-4-15,8-11-16,5-4-1,1-2 3,-2 0 7,-4-15 17,0-5 5,-5-3 3,-1-4 1,-4 5 5,0 10 6,-4 4-1,-5 8 10,0 0-24,3 8-10,1 12 10,2 1 1,0 6 0,6-5-1,12-5 1,4-4-1,5-2 1,-3-9-1,-5-2-4,-1 0-26,-3-16 4,-3-11 2,-12-2 24,-3-12 4,-3-4-4,0 2 8,-6 5 13,0 6 1,-2 15 11,5 10 11,3 7 6,-4 0-33,-2 14-17,0 13 0,0 10 5,0 2 1,2 1 0,4 2-6,0-6-3,4-3-1,5-8-58,0-6-73,4-7-141,-5-9-236</inkml:trace>
  <inkml:trace contextRef="#ctx0" brushRef="#br0" timeOffset="75265.3803">4887 9973 935,'0'0'1,"0"0"64,115-5 37,-67 5-84,-2-1-9,-6-2-9,-9 3-18,-11-4-104,-13-3-16,-7 1-267</inkml:trace>
  <inkml:trace contextRef="#ctx0" brushRef="#br0" timeOffset="76128.2207">5752 9760 588,'0'0'77,"0"0"165,0 0-84,0 0-32,0 0-31,0 0-25,0-17-23,0 17-21,-3 17-14,-14 9 27,1 13 25,-3 4-22,2 3-11,1 1-2,4-1-12,9-6 2,3-5-11,0-5-4,0-7-1,9-9-3,5-4-1,8-5 0,0-5 0,5 0-27,2-8-80,-4-9-86,-9-4-211,-9-2-376</inkml:trace>
  <inkml:trace contextRef="#ctx0" brushRef="#br0" timeOffset="76526.943">5558 9981 300,'0'0'534,"0"0"-523,0 0 70,0 0-41,0 0 20,103-3-8,-42 3-45,8 0-7,2-5-16,-9-4-69,-7-2 21,-12 5 5,-15-2 10,-11 3 49,-7 2 9,-10 3 56,0 0 16,-13 0-14,-11 0-60,-7 3 31,8 13 10,1 3-17,11 2 0,7 0-16,4 1-5,4-5-9,19-2 1,6-8 1,10-7-1,-3 0 4,-3-8-2,-8-9-1,-11-4 2,-12-2 27,-2 1 25,0 1-27,-13 2-20,-4 8-10,9 5-13,2 6-86,6 0-165,0 0-251</inkml:trace>
  <inkml:trace contextRef="#ctx0" brushRef="#br0" timeOffset="76863.9304">6421 9905 787,'0'0'107,"0"0"13,0 0 70,90-17-117,-55 19-30,5 13-11,-3 4-19,-1 5-7,-8 1-3,-9 5-2,-8-2-1,-11-2 0,0-4 2,-11-5 3,-5-4-4,0-4 6,7-4-1,0-5 6,-1 0-1,8-8 11,2-12-4,0-8-14,0-6-3,18 0 1,1 2-2,1 4 0,2 8-1,-2 6-6,-1 6-53,0 3-93,-2 5-109,2 0-208</inkml:trace>
  <inkml:trace contextRef="#ctx0" brushRef="#br0" timeOffset="77216.3309">7007 9922 643,'0'0'58,"0"0"60,0 0-26,0 0-39,0 0 5,0 0-21,59 31-10,-41-31-16,0 0-2,-3 0-3,0 0-2,-5-2 1,-4-10 2,-6-3-5,0 2 12,0-1 2,-16 5 11,-6 2 19,-7 4-6,-7 3 2,-4 0-2,4 14 1,4 4-4,9 3-6,5 4-13,8 2-1,10 1-6,0-2-7,10-6-2,14-1-2,16-9-2,2-3-51,4-7-136,2 0-204</inkml:trace>
  <inkml:trace contextRef="#ctx0" brushRef="#br0" timeOffset="77500.4194">7457 9726 162,'0'0'728,"0"0"-632,0 0 122,0 0-129,0 0-61,0 0 41,0 59 2,0-29-26,0 2-3,0 6-1,0-4-29,0 0-7,0-1-5,0-3 0,0-9-34,0-2-103,2-11-120,5-8-217</inkml:trace>
  <inkml:trace contextRef="#ctx0" brushRef="#br0" timeOffset="77944.265">7409 9883 516,'0'0'345,"0"0"-253,0 0 127,0 0-150,0 0-45,0 0-14,112-36-4,-74 43 0,3 7 1,-5 3-1,-7 0 4,-6 0 1,-8 0 5,-4 0-9,-7-1-3,-4-2 1,0 0 0,0-2-2,-12-5-3,6-3-2,3-4-34,0 0-18,3 0 21,0-9-18,3-13-19,10-3 3,10 0 6,0 5 25,6 1 5,-9 7 9,2 2 22,-6 4 24,-8 2 39,5 0 26,-7 4 4,-3 0-23,0 0-27,2 10-9,-1 8 9,-1 1-1,-2 1-3,-1 2-8,0-2-10,0 4-13,0-7-8,0-3-1,0-2-101,-1-5-175,1-7-325</inkml:trace>
  <inkml:trace contextRef="#ctx0" brushRef="#br0" timeOffset="78101.3809">7879 9637 1024,'0'0'164,"0"0"-45,0 0 127,0 0-176,0 0-70,0 0-48,2-27-87,28 51-97,10-5-325</inkml:trace>
  <inkml:trace contextRef="#ctx0" brushRef="#br0" timeOffset="78369.7337">8149 9825 724,'0'0'82,"0"0"159,0 0-73,0 0-83,12 89-29,-8-72-2,3-4-17,0-6-6,-4-2 2,6-3 7,1-2 3,6 0 13,10-8 19,1-12-51,1-8-2,-1-2-15,1-1 1,5 5-7,-10 7-1,-4 6-23,-5 6-79,-1 7-92,-1-4-244,11 4-483</inkml:trace>
  <inkml:trace contextRef="#ctx0" brushRef="#br0" timeOffset="78707.4187">8640 9861 512,'0'0'63,"0"0"182,0 0-137,0 0-18,90 0-21,-70-9-13,-8-5-24,-2-3-10,-2-1-3,-8-3 1,0 2 0,-5 2 1,-15 6 0,-11 8-14,-4 3 9,-8 11-11,1 12 26,6 7 8,9 6-1,11 0-6,13-2 4,3-2 4,17-5-3,21-7-7,8-4 1,2-10-6,-1-6-10,7 0-9,8 0-2,-7-6-4,-3-4-50,-19 0-123,-17-3-145,-13 0-356</inkml:trace>
  <inkml:trace contextRef="#ctx0" brushRef="#br0" timeOffset="79867.7573">5554 10846 623,'0'0'102,"0"0"-42,0 0 107,0 0-72,-78-72-17,72 62-20,3-2 13,-1 0 7,1 2-28,0 0 16,3 0-18,0 4 7,0-2-35,15-1-10,7 6-9,12-4 1,5 7-2,-6 0-1,-2 0-1,-10 0-3,-9 10 4,-9 1-7,-3 4 1,-6 2 7,-21 2 1,-7 6-1,-8-6-8,2 7 3,1-2-4,2 4 5,10-2 3,3 2 1,9-1-2,8-4-3,7-1-2,0-2 2,22-2-4,8-6-3,9-2 1,3-3-19,0-7-45,-1 0-89,-14-11-112,-11-7-113</inkml:trace>
  <inkml:trace contextRef="#ctx0" brushRef="#br0" timeOffset="80061.9129">5457 10805 658,'0'0'160,"0"0"27,0 0 80,0 0-126,0 0-64,0 0-44,15 0 20,28 31 45,9 4-55,0 3-11,-7 1-27,-7 5-5,-11-3-4,-7-1-99,-11 1-165,-9-12-402</inkml:trace>
  <inkml:trace contextRef="#ctx0" brushRef="#br0" timeOffset="82290.0729">3316 11814 620,'0'0'164,"0"0"-67,0 0 118,0 0-101,0 0-80,0 0-21,9 29 22,-6 4 22,2 7-13,-5 0-6,0 9 0,0 0-3,0-6-13,0 1-5,0-9-9,0-2-4,0-9-2,0-7-1,3-7 0,0-4 0,-3-6-1,7 0 1,8-6 3,6-19 9,10-9-6,2-7-7,0 2 3,-5 5-1,2 5-1,-3 10 1,-9 5 0,1 7-1,-8 7 1,2 0 6,-1 13-7,-2 11 0,-2 8 4,-5 2 1,3 2-6,0-3 0,1-2 0,-1-5-1,0-4-55,8-5-80,5-10-104,11-7-186</inkml:trace>
  <inkml:trace contextRef="#ctx0" brushRef="#br0" timeOffset="82567.6894">3974 12082 740,'0'0'122,"0"0"111,0 0-95,0 0-56,0 0-47,-103 19-5,84 11 1,10-1-7,9 1-4,0 1-11,22-9-6,8-5 0,9-8-2,-2-9 3,-1 0-3,-7-7 4,-3-12 1,-11-6 10,-9-6 27,-6 1-21,0-1-15,-12 9-5,-3 10-4,5 5-22,5 7-67,5 0-117,0 0-209</inkml:trace>
  <inkml:trace contextRef="#ctx0" brushRef="#br0" timeOffset="82995.9841">4359 12015 892,'0'0'91,"0"0"180,0 0-124,0 0-109,0 0-36,0 0 3,-6 40 11,6-15-6,0-1-3,0-2-7,12-1 3,10-8-1,5-3-2,0-9 4,0-1-3,1-4 0,-7-12 5,-6-9-3,-3 0 3,-6-1-5,-3 5 5,-3 6-5,0 7 5,0 8 3,0 0-9,0 14-18,0 12 14,0 0 3,0 3 1,13-5 0,4-7 0,2-8 1,-3-6-1,1-3 0,-1 0 10,-7-9 12,-3-10 11,-6-2-3,0-5-8,-12 2-19,-7-1-3,2 5-20,4 10-93,1 0-91,8 6-274</inkml:trace>
  <inkml:trace contextRef="#ctx0" brushRef="#br0" timeOffset="86957.3204">5512 11886 585,'0'0'156,"0"0"10,0 0 53,0 0-75,0 0-17,0 0-27,0 0-22,16-47-35,-16 47-28,0 10-14,0 13 2,0 14 27,0 4-3,-7-2-5,1 0-1,3-2-13,3-2-3,0-4-4,0-5-1,6-7 1,7-2 2,4-6-6,-1-6-35,-1-5-58,6 0-66,-2-5-75,1-10-98,-7-3-187</inkml:trace>
  <inkml:trace contextRef="#ctx0" brushRef="#br0" timeOffset="87317.9074">5440 12078 486,'0'0'146,"0"0"27,0 0 23,0 0-72,0 0-69,0 0-45,-37-7 0,80 8 42,17-1-34,6 0-16,11-4-2,-7-6-30,-7-4-72,-18-2 61,-10 3 25,-18 6 16,-11 0 0,-6 7 13,0 0 44,-19 0-29,-1 4-23,1 9 9,8 4-4,11 3-6,0-3-1,4-2-3,19-2 4,7-9 4,0-4 0,7 0 20,-1-7 9,-7-8-6,-6-2 1,-17-4 0,-6-5-14,0 4-18,-25-2-9,-1 11-90,-11 6-105,-6 5-226</inkml:trace>
  <inkml:trace contextRef="#ctx0" brushRef="#br0" timeOffset="88894.317">6605 11853 441,'0'0'268,"0"0"-150,0 0 113,0 0-74,0 0-56,0 0-40,0-14-28,24 8-14,6 3 7,4 3-6,5 0-2,-3 20-5,-6 6-9,-8 7-2,-9 2 1,-12 0-3,-1-3 1,0-2-1,-14-6 0,1-7-4,-4-5-4,2-9 5,2-3 2,1-3 2,5-19 0,7-6 3,0-11-3,16-4 0,10 3-1,6 7 0,-2 7 0,-2 9-4,-4 11 4,1 6 0,-2 0-8,3 6-59,6 8-119,4-2-198</inkml:trace>
  <inkml:trace contextRef="#ctx0" brushRef="#br0" timeOffset="89207.608">7193 11930 604,'0'0'173,"0"0"-84,0 0 28,0 0-70,0 0-2,104 0-18,-72 0-11,-7 0-6,-4-4-6,-10-4 0,-4-2 13,-7-2-3,0-1 8,-5 2-9,-14 5-4,-11 3 7,-4 3-2,1 6 10,-3 11 0,4 6 5,12 4-11,8-4-7,9 2-5,3-4-6,3-1 4,18-4-3,13-3 2,11-6-3,4-6-34,2-1-124,-2-7-197</inkml:trace>
  <inkml:trace contextRef="#ctx0" brushRef="#br0" timeOffset="89427.3079">7630 11698 874,'0'0'118,"0"0"173,0 0-129,0 0-77,0 0-64,0 0-20,-6 23 40,6 10 8,0 4-14,0 5-15,0 4-12,0-6-7,6-3-2,3-4-26,7-7-100,1-10-90,-1-8-229</inkml:trace>
  <inkml:trace contextRef="#ctx0" brushRef="#br0" timeOffset="89593.0231">7603 11869 406,'0'0'490,"0"0"-391,0 0 138,0 0-195,0 0-41,91-26-1,-52 26-18,1 0-135,-13-3-176,-6-1-370</inkml:trace>
  <inkml:trace contextRef="#ctx0" brushRef="#br0" timeOffset="89979.7888">7827 11829 333,'0'0'381,"0"0"-242,0 0-15,0 0-99,0 0 24,0 0 3,54 37-23,-40-14 5,-3-4-11,-6-1-9,-1-5-8,-4 0 1,0-6-2,0-4-5,0-1-7,0-2-4,0 0 2,0-8 4,6-9-42,10-3-16,14 6-10,6 2 19,7 5 23,-1-3 27,-4 3-50,-3-2-11,-5 2 43,-9-3 22,-5 3 13,-7 0 62,-3-1 27,-6 4 33,0 1-1,0 0-34,0 3-38,0 0-45,0 10-17,0 15 0,0 5 0,0 3 6,-3-3-6,3 0-14,-3-8-94,-1-5-142,2-7-219</inkml:trace>
  <inkml:trace contextRef="#ctx0" brushRef="#br0" timeOffset="90146.5704">8224 11568 435,'0'0'615,"0"0"-539,0 0 167,0 0-159,0 0-84,0 0-42,-14-28-40,44 56-179,3-1-192</inkml:trace>
  <inkml:trace contextRef="#ctx0" brushRef="#br0" timeOffset="90415.8453">8539 11771 642,'0'0'167,"0"0"-78,0 0 53,19 72-77,-15-46-17,-4 1-6,2-7-4,2-3-6,-4-8 13,3-4-13,-3-5 4,6 0 23,3-5 78,9-15-42,4-9-80,5-9-2,-6 4-8,3 0-3,-8 10-2,-9 8-5,-2 12-55,3 1-75,5 3-118,12 0-273</inkml:trace>
  <inkml:trace contextRef="#ctx0" brushRef="#br0" timeOffset="90762.7221">8977 11811 187,'0'0'381,"0"0"-341,0 0 190,0 0-125,0 0-30,88 22-9,-72-22-10,-6 0-16,0-12 6,-4-2-4,-2-2-15,-4-1 6,0 0 13,0 0-6,-17 4-4,1 7-15,-6 6 11,-5 0-9,-3 9-3,-1 15-1,4 2 6,5 8 5,11-2-3,11 2-8,0-6-2,17-1-1,12-6-4,13-2 0,3-13 0,0-3-10,11-3-2,7 0 0,-2-9-14,-11-7-150,-12 4-186,-19 0-470</inkml:trace>
  <inkml:trace contextRef="#ctx0" brushRef="#br0" timeOffset="92636.1106">1865 13883 712,'0'0'68,"0"0"95,0 0-22,0 0-31,0 0-14,0 0-12,0-58-32,0 58-17,0 0-22,0 11-11,0 14-1,-3 5 16,-9 4 3,3-1-2,9-4-5,0 0-10,0-2-3,9-1 1,12-6 3,1-6-4,8-5 0,5-6 2,5-3 2,3 0-4,-3-6-39,-4-7-75,-6-4-143,-8-3-214</inkml:trace>
  <inkml:trace contextRef="#ctx0" brushRef="#br0" timeOffset="92807.4647">2041 13933 693,'0'0'196,"0"0"-127,0 0 135,0 0-82,0 0-92,0 0-15,54-25-8,-17 17-7,-6 2-42,2-8-190,-11 0-166</inkml:trace>
  <inkml:trace contextRef="#ctx0" brushRef="#br0" timeOffset="92973.8545">1953 13779 764,'0'0'128,"0"0"83,0 0-32,0 0-72,0 0-62,0 0-41,94-61-3,-39 56-1,0 5-43,-7 0-147,-2 0-233</inkml:trace>
  <inkml:trace contextRef="#ctx0" brushRef="#br0" timeOffset="93154.817">2466 13808 788,'0'0'205,"0"0"-124,0 0 51,0 0-72,0 0 17,100 58-23,-51-36-39,-7 1-15,-9-1-1,-8 0-128,-16-7-193,-6-4-293</inkml:trace>
  <inkml:trace contextRef="#ctx0" brushRef="#br0" timeOffset="93339.6568">2648 13938 307,'0'0'583,"0"0"-500,0 0 110,0 0-73,0 0-72,-103 42 5,75-18-30,2 2-17,7-6-6,6 3-4,10-3-86,3-13-171,0-7-276</inkml:trace>
  <inkml:trace contextRef="#ctx0" brushRef="#br0" timeOffset="93519.8296">2825 13689 995,'0'0'86,"0"0"131,0 0-61,0 0-136,0 0-20,0 0-5,11 46-20,1-5-129,-2-2-182,3 4-540</inkml:trace>
  <inkml:trace contextRef="#ctx0" brushRef="#br0" timeOffset="93678.5179">2941 14198 266,'0'0'786,"0"0"-713,0 0 159,0 0-43,0 0-132,0 0-38,-14 7-19,14-8-15,0-15-140,0-7-155,0-8-515</inkml:trace>
  <inkml:trace contextRef="#ctx0" brushRef="#br0" timeOffset="93844.115">3057 13891 851,'0'0'141,"0"0"-119,0 0 75,0 0-97,0 0-95,0 0-358</inkml:trace>
  <inkml:trace contextRef="#ctx0" brushRef="#br0" timeOffset="95985.9073">4229 13422 785,'0'0'71,"0"0"33,0 0 157,0 0-148,0 0-24,0 0-24,0 0-14,-46-36-34,46 50-12,-3 11 14,0 9 18,0 1 2,0 5-14,-1-3-7,2-4-9,2-3-3,-3-2-5,0-3 0,0-3-2,0-2-51,0-6-112,-1-9-110,4-5-305</inkml:trace>
  <inkml:trace contextRef="#ctx0" brushRef="#br0" timeOffset="96427.3783">4011 13435 630,'0'0'36,"0"0"44,-22-86 109,19 61-91,3 3 21,3 0-50,19-1-15,11 0-9,6 2-12,10 6-9,5 1 15,7 9-8,-1 5-9,-2 0-9,-15 9-6,-15 21-7,-20 9 1,-8 13-1,-21 5 2,-18-1 0,-4-6-2,-2-5-3,11-11-24,4-12-20,11-8-9,5-8 6,8-6 5,-1 0 45,4-9 0,3-7 3,0-4 2,0 0 2,13 6 7,4 5 14,5 9 3,-1 0-13,0 6-7,3 17-7,1 4-4,2 2 0,1 1 0,2-4-36,3-1-132,-2-9-217</inkml:trace>
  <inkml:trace contextRef="#ctx0" brushRef="#br0" timeOffset="96795.8613">4657 13534 788,'0'0'59,"0"0"55,0 0-40,0 0-31,0 0-10,97 14-21,-67-8-7,0-6-2,-8 0-1,-7 0-1,-3 0 0,-6-9 1,-6-5 8,0-6-8,0 3 7,-18 2-9,0 0 15,-7 9 32,-2 0 8,0 6-7,2 0-14,1 3-5,6 14 4,9 2-16,2 8 3,7-1 1,0 1-6,7-1-3,13-3-6,8-3-3,3-3-3,5-7 0,1-4-40,-4-6-115,1-3-168,-1-21-414</inkml:trace>
  <inkml:trace contextRef="#ctx0" brushRef="#br0" timeOffset="97006.3521">5036 13283 937,'0'0'108,"0"0"187,0 0-110,0 0-85,0 0-76,0 0-12,-9 41 40,9 1-14,3 5-16,3 4-15,3 2-4,0-6-3,3-4-9,5-4-96,12-9-82,9-13-110,12-9-320</inkml:trace>
  <inkml:trace contextRef="#ctx0" brushRef="#br0" timeOffset="97402.5061">5463 13472 620,'0'0'94,"0"0"144,0 0-94,0-72-58,0 68-9,-6 4-30,-5 0 0,-8 3-45,1 16 2,3 8 0,3 0 4,9 6-7,3-4 2,0-2 1,15-4-4,9-3 0,7-10-6,2-7-33,-3-3-11,-11-5 28,-8-14 17,-5-9 5,-6-3 2,0-2 3,0 4-2,0 7 14,0 10 15,0 9 18,0 3-16,0 0-34,0 17-13,0 8 13,0 6 5,0-5-3,16 4 2,2-7-1,2-3-3,3-3 0,1-8-22,-3-8-90,6-1-94,-5-10-144</inkml:trace>
  <inkml:trace contextRef="#ctx0" brushRef="#br0" timeOffset="97621.1739">5823 13283 721,'0'0'147,"0"0"105,0 0-56,0 0-107,0 0-67,0 0-19,-7 33 58,7 0-14,0 7-5,0-4-12,7 3-20,7 2-5,-2-9-5,4-1-10,1-6-81,2-11-91,-2-7-151,-1-7-231</inkml:trace>
  <inkml:trace contextRef="#ctx0" brushRef="#br0" timeOffset="97897.8298">5870 13419 810,'0'0'79,"0"0"85,0 0-130,0 0-28,94-36 2,-64 28-5,0 5 5,-10-3-6,-6 3 47,-8-2 54,-3 5 13,-3 0-6,0 0-29,0 0-49,0 0-32,3 14 1,4 13-1,-1-1 4,0 4 2,-3 3-6,-1-3-1,-2-3 0,0-1-30,2-4-91,2-11-118,3-6-198</inkml:trace>
  <inkml:trace contextRef="#ctx0" brushRef="#br0" timeOffset="98062.3044">6174 13260 695,'0'0'273,"0"0"-151,0 0 100,0 0-177,0 0-45,0 0-44,3 11-67,24 12-203,9-3-339</inkml:trace>
  <inkml:trace contextRef="#ctx0" brushRef="#br0" timeOffset="98662.1466">6519 13402 764,'0'0'101,"0"0"96,0 0-70,-101-3-61,87 9-23,5 7-30,6 2-8,3-3-5,0 2-1,9-1 1,15-8 2,4-3-1,5-2 3,-3 0-3,-8-12 1,-7-5 4,-8-3-5,-7-2-1,0 0-25,-3-1-53,-1 6-55,4 4-70,0 4-26,1 1-14,16 1 4,-2 0 189,-1-2 50,-1-1 170,-3 4 70,-7 3-5,-3 2-33,3 1-52,0 0-66,3 0-44,2 4-29,8 13 27,-2 5 1,0 5-4,-3-1-7,-6-3-7,3-2-11,-2-6 1,0-5-8,0-6-3,0-4 1,9 0 1,0 0 2,4-20 3,1-3-1,-1-7-2,-1-3-3,1 4 1,-7 5 1,-6 9 2,-1 10 17,-2 2 27,-3 3-33,7 3-16,-4 14 0,3 7 0,3 4 1,4-2-1,14 2-21,6-5-39,12-4-73,4-8-207,-2-5-314</inkml:trace>
  <inkml:trace contextRef="#ctx0" brushRef="#br0" timeOffset="99179.9537">7333 13324 724,'0'0'88,"0"0"96,0 0-27,-94-37-77,72 37-8,4 0-34,3 3-21,0 14-8,1 2-1,7 1-6,7 3-2,0-6 0,0-3-9,6-5 3,15-5-9,3-4-3,0 0-16,1-5-3,2-7-17,-8-4 17,1-1 26,-5 0 9,-5 4 2,-1 4 4,-6 7 11,-3 2 36,6 0-33,0 7-12,3 10-6,4 0 11,-2-1-11,2-6 3,-1 0-2,0-7 2,6-3-3,-6 0-20,4-6-1,-2-18-7,-4-5 15,-7-7 10,-3-14 3,0-6 1,-13-13 8,0-8 36,9 8 32,-2 13 4,6 19 8,-4 22 24,4 11-14,-3 4-52,3 29-47,-4 21 0,4 20 9,0 15 2,0 5-6,0 5-4,0-2-1,0-7-71,-17-14-176,-1-12-315</inkml:trace>
  <inkml:trace contextRef="#ctx0" brushRef="#br0" timeOffset="100087.8872">8343 13154 687,'0'0'209,"0"0"-60,0 0 69,0 0-119,0 0-62,0 0 47,-24 73-16,8-43-23,5 0-9,-5-1-17,2 4-9,1-3-6,1-4-4,-1-3 0,3-1-48,6-10-116,4-7-137,0-5-327</inkml:trace>
  <inkml:trace contextRef="#ctx0" brushRef="#br0" timeOffset="100501.0677">8401 13223 853,'0'0'67,"0"0"162,0 0-77,27-76-71,-18 67-29,-2 5-11,4 2-4,-3 2 0,3 2-22,-2 15-3,-2 6 6,7 7-2,-8 3 0,0 7-6,-3-1-8,-3 0 1,0-2-1,0-1-2,-3-9 0,-14-3 0,-2-9-4,-3-4-5,-8-8-2,-3-3-2,-3 0-7,2-19 4,1-6 9,1-4 5,12-7 2,8 0 3,3 6-2,9 6-1,0 9 1,5 4 1,17 2 4,8 8-6,8 1-1,5 0-3,-1 17 2,0 5-8,-3-1-87,-3 1-98,0-8-184</inkml:trace>
  <inkml:trace contextRef="#ctx0" brushRef="#br0" timeOffset="100718.6724">8753 13082 882,'0'0'168,"0"0"61,0 0-152,0 0-66,0 86 87,2-41-39,2 5-15,-1-4-17,-1-2-24,0-5-3,0-3-3,1-5-88,1-11-115,10-10-223</inkml:trace>
  <inkml:trace contextRef="#ctx0" brushRef="#br0" timeOffset="101161.8877">8971 13234 863,'0'0'70,"0"0"100,0 0-89,91-26-51,-52 26-4,-4 0-10,-6 0-2,-12 2-3,-11 6-2,-6 8-4,-10-3 9,-23 8 30,-5-6-1,5 4-22,1-5-5,16-1-5,5 1-11,11-2-2,0 2 1,0 0 1,17 3 0,2 2 1,4 4-1,-1 4 3,2 1-3,-12 0 0,-8 5 1,-4-4 1,0-2 9,-16-1 16,-11-9 14,-7-3 35,-10-6-13,-3-7 4,4-1-19,3 0-20,15-10-16,12-10-2,10-6-10,3-8-12,6-2-71,24-1-121,9-1-89,13 1-298</inkml:trace>
  <inkml:trace contextRef="#ctx0" brushRef="#br0" timeOffset="101513.8458">9311 13294 390,'0'0'517,"0"0"-427,0 0 71,0 0-110,0 0 5,0 0-22,98 0-12,-72 3-14,-6-3-5,0 0-1,-5 0-2,-5-14-1,-2-5 0,-4-2-3,-4-1 4,0 2 4,-12 0 0,-4 10-1,-7 7 13,-1 3-3,0 13-7,4 13 1,2 1-3,9 3 3,7 0-3,2 0 3,2-8-5,22 1 0,2-9 1,12-8-3,7-3-3,11-3-25,9-3-44,-4-14-14,-11-9-272,-13-8-268</inkml:trace>
  <inkml:trace contextRef="#ctx0" brushRef="#br0" timeOffset="101881.8501">9827 13098 379,'0'0'266,"0"0"-81,0 0 30,0 0-70,0 0-39,0 0-92,-9-36-7,6 73-1,0 9 10,3-3-3,0 3-7,-3-3-5,3-6 0,-4-8-1,-3-6-1,5-6 1,-2-11-1,3 1-1,1-7-2,0 0 1,7-7 0,13-13-4,4 0 2,7-5-1,2 5-12,3 6-1,3 7 14,-4 7-1,1 0 6,-10 0 2,-14 14 0,-12 1 4,0-1 13,-15 3 38,-12-5 15,-6-1-4,2-2-20,1-1-20,1-2-24,10-6-4,2 0-21,7 0-98,10 0-102,0-17-384</inkml:trace>
  <inkml:trace contextRef="#ctx0" brushRef="#br0" timeOffset="102555.7178">10179 13179 775,'0'0'53,"0"0"135,0 0-68,0 0-60,100 8-28,-84 15-3,-2 4 0,-5 4-11,-7-2-4,-2-2-5,0-2-2,-11-5 5,-9-3 6,1-7 11,-7-6-17,9-4-1,5 0-6,6-1 0,6-19-5,3-7-9,25-9-15,8 0-14,3 7-14,4 1 5,-4 12-10,5 5-4,18 6-7,7 2-27,1 3 40,-7 0-100,-17 0-82,-17 0 123,-17 0 114,-3 0 79,-9 0 72,0 0 127,-3-1-86,-12-7-118,-1-3 15,-7 7-4,1 4-62,-2 0 2,2 0-14,-1 10-1,10 0-5,1 4-5,4 1 1,8 2-4,0 0 6,4 4-3,14-6 2,6-1-2,5-2-4,1-7-14,1-5-68,-4 0 10,-6 0 27,-3-10 49,-9-11 7,1 1 93,-3-3 24,0 1-1,-7 8 24,0 8-44,0 1-23,0 5-31,3 0-32,0 14-17,0 13 0,0 10 0,1 1 1,-2 8-1,5 1-1,3 6-89,0-7-51,-3-10-293</inkml:trace>
  <inkml:trace contextRef="#ctx0" brushRef="#br0" timeOffset="103686.3724">3715 13191 869,'0'0'25,"0"0"-22,0 86 20,0-31 21,0 15 32,0 12-22,0 14-16,4 17-10,-1 2 15,3 10-1,0-2-10,-2-11-9,7-5-14,-5-16-6,7-18 3,-4-12-6,-1-16 0,5-12-15,-7-10-55,3-20-113,-9-6-211</inkml:trace>
  <inkml:trace contextRef="#ctx0" brushRef="#br0" timeOffset="104847.368">3877 13134 635,'0'0'1,"0"0"19,0 0 20,0 0 21,91-72 3,-55 63-25,1-1-6,5 3-5,3 2 0,13 0 0,10-2 19,13-3-2,13 1-13,7-5-10,4 0-7,2-2-3,3 2-6,10-1-1,1 1-1,1 1 0,2-1-4,0-1-1,2-2 1,1 0 0,0-2 0,3-2 1,-3 1 0,2 5-1,-3 1-2,-7 1 1,-13 4-15,-12 4 7,-9-1 1,-3 3 6,-6-4 2,0 0 0,-9 2 1,-1-3 1,-2 5 1,-6-6 5,5 2 9,-2-3-9,1-1-2,7-2 6,-2 3-4,8-3-5,7 4 3,0-1-5,-2-4 0,4 8-1,-5 0 0,-2-1 0,4 3-2,1 4 2,6 0 0,6 0 1,3 0-1,4 0 0,10 0 0,5 4-1,-2-1-3,2 3 4,-4-2-3,-9 2 1,1 1 0,-4 0 2,-3-4 2,1 0 3,4 1-5,1 3 0,13-5 1,8-2-2,3 0-2,-4 0-26,0-2-8,-8-9 0,-8 5 24,-7 2 6,-12-2 4,-6 2 3,-11 1 0,-3 0 2,-4 0 1,2 2 3,2 1 6,1 0 4,-11 0-11,-6 0-3,-10 7 0,-9 6-2,-4 1 2,0 6 8,-7 5-8,0 1 23,-2 5 23,4 5-23,-6 3 7,0 2-8,1 12-7,-6 9 0,1 8 26,-5 16-23,-6 4 16,-3 8-4,-9 4 7,-21-4-9,-3 0-7,-3 0-8,6-6-7,5-8 7,6-8-11,7-14-2,3-6-2,4-9-1,1-11-48,-5-13-176,-10-21-378</inkml:trace>
  <inkml:trace contextRef="#ctx0" brushRef="#br0" timeOffset="105927.564">4041 14601 410,'0'0'105,"0"0"-94,0 0 51,0 0 88,0 0-61,0 0-24,0 10 0,0-9-17,0 5 1,0-4 28,0 3-20,0-5-20,0 3-14,21-1 6,15 0 30,22-2-2,21 0-5,21 0-9,18-4-17,18-3-14,7 4-3,15-3-6,12-2-1,15-5 1,16-6-1,8-2-2,-2-1-5,-2 2 4,-4 3 1,-10 0 4,-4-3-4,-7 1-2,-13-4-3,-3-1-6,-7 1 3,-1 4 3,-2-1-3,-5 0 0,-7 3 0,-5 2-1,-10 2 3,-8 2-6,2 1 6,-4 3 4,9 2 0,4 0 0,7-1-1,-7 0-16,-1-1-4,-3 0 12,1-3 3,0-3 8,0 0 0,-7 2 0,-14 2 0,-4-1 5,2 3-5,-1 4 0,-2-2 0,-3 3-1,-1-4 4,-3 4-5,5 0 4,-8 2 1,-3 0 3,-6 0-3,-6 0 3,-8 0 6,-3 0 4,-3 0 3,-1 0 1,4 4-2,-7-1 0,-6 5-6,-10-6-5,-9 1-1,-7-2-5,-6 2 1,-10 0-2,-5-3-1,-5 0-8,-6 0-46,-27-15-155,-19-9-419</inkml:trace>
  <inkml:trace contextRef="#ctx0" brushRef="#br1" timeOffset="113907.3456">4511 15579 606,'0'0'194,"0"0"-126,0 0 133,0 0-26,0 0-99,0 0-40,0 0 3,-13 0-16,-4 20 15,-5 13 14,-1 0-11,4 6 0,-3-2-13,8 2-9,0-6-9,6-2-5,5-6-3,3-6-1,0-4 2,0-10-3,0 0-12,0-5-78,11 0-58,19-25-39,10-11-311</inkml:trace>
  <inkml:trace contextRef="#ctx0" brushRef="#br1" timeOffset="114147.7027">4719 15490 883,'0'0'85,"0"0"154,0 0-82,0 0-102,0 0-38,0 0-17,-2 29 12,-6 4 22,1 3-4,3-1 0,-1-4-18,1-1-4,2-2-1,-1-5-7,-3 0-4,-1-8-36,-1-4-88,8-8-167,0-3-249</inkml:trace>
  <inkml:trace contextRef="#ctx0" brushRef="#br1" timeOffset="114485.9529">4102 15595 607,'0'0'92,"0"0"23,0 0 81,0 0-85,0 0-72,0 0-28,130-56 16,-42 39 1,6-1-18,6 1 2,0 0 6,-9 0-5,-12 1-8,-21 5 3,-22 1-5,-17 7-2,-11 1 4,-8 2-5,0 0-6,0 9-72,0 12-43,0 1-118,-3 2-398</inkml:trace>
  <inkml:trace contextRef="#ctx0" brushRef="#br1" timeOffset="114718.1615">5109 15830 940,'0'0'160,"0"0"-39,0 0 95,0 0-127,0 0-80,0 0-7,-46 49-2,21-22 0,2 5-6,1-1-68,4-5-147,9-5-227</inkml:trace>
  <inkml:trace contextRef="#ctx0" brushRef="#br1" timeOffset="115677.6086">5937 15430 482,'0'0'175,"0"0"-96,0 0 91,0 0-71,0 0-32,0 0-21,16-61-2,-13 53 0,-3 5 3,0 2-8,0-2 6,0 3-9,0 0-15,-7 0-7,-11-3-9,-12 3-4,-5 0-1,-8 0 2,-7 6 0,-7 8 5,-4 6-5,-5 2 0,8 1 0,9 4 0,16-3 0,14 1 2,10-1 1,9-1-5,0 0 0,19-6-2,23-1 2,10-6 4,8-10-3,-2 0-1,-8-7 2,-9-8 3,-17-5 0,-9-1 1,-12-2 11,-3 3 2,-6 1-14,-12 6-5,3 6-3,-2 7-19,4 0-80,3 12-135,10 0-120</inkml:trace>
  <inkml:trace contextRef="#ctx0" brushRef="#br1" timeOffset="115904.1758">6289 15662 855,'0'0'183,"0"0"-142,0 0 131,0 0-101,0 0-63,0 0 29,-21 62-1,-4-35-19,-5 2-10,0-2-3,5-1-4,8-6-52,11-4-158,6-13-226</inkml:trace>
  <inkml:trace contextRef="#ctx0" brushRef="#br1" timeOffset="116234.4426">6784 15332 443,'0'0'485,"0"0"-416,0 0 184,0 0-104,0 0-64,0 0-43,0-41-26,11 48-12,5 14-2,9 9 21,11 4-1,6 3-7,4 1-5,-1-6-8,-2 0 1,-4-9-3,-13 1-15,-11-5-93,-7-4-61,-8-3-180,0-9-273</inkml:trace>
  <inkml:trace contextRef="#ctx0" brushRef="#br1" timeOffset="116496.0665">7178 15295 830,'0'0'130,"0"0"30,0 0 90,0 0-110,0 0-41,0 0-14,-12-44-34,-6 45-25,-18 26-17,-15 6-2,-8 9 4,-2 1-4,-5 4-2,2-4-5,6-1-2,6-1-12,16-2-120,15-6-106,21-13-212</inkml:trace>
  <inkml:trace contextRef="#ctx0" brushRef="#br1" timeOffset="116744.2757">7521 15502 1105,'0'0'128,"0"0"-1,0 0 52,0 0-162,0 0-12,0 0 0,-44 93-5,26-56-1,1 2-89,-1-6-160,3-6-279</inkml:trace>
  <inkml:trace contextRef="#ctx0" brushRef="#br1" timeOffset="117606.3329">7665 15137 715,'0'0'86,"0"0"39,0 0 52,0 0-112,0 0-55,0 0 18,74 22 26,-25-5-17,6-1-19,5-7-5,4-3-5,-2-6-3,3 0-4,-7-6 6,-7-5-6,-11-6 0,-13 1 0,-15-7-1,-5-5-3,-7-5-17,0-3-8,-13 3-3,-4 4 3,-5 4 21,-8 8 0,-2 5 7,-1 7 5,-2 0 5,-2 2 9,2 3-6,3 0 5,2 3 4,5 14 6,2 2 3,4 11-3,2 10 8,7 4 3,1 2 2,6 9-1,0-1-5,3 2 8,0 4 0,0-5-10,0-5 5,6 0-16,0-4-5,-3-9-7,-3-2-8,0-6 4,0-5-5,0-3-1,0-5-5,0-7-76,0-1-140,0-8-162</inkml:trace>
  <inkml:trace contextRef="#ctx0" brushRef="#br1" timeOffset="117965.5891">8483 15590 868,'0'0'214,"0"0"-164,0 0 127,0 0-101,0 0-65,0 0 11,-55 75-15,32-49-7,1 4-30,-1-3-176,3-7-246</inkml:trace>
  <inkml:trace contextRef="#ctx0" brushRef="#br1" timeOffset="119203.7403">9010 15229 242,'0'0'433,"0"0"-351,0 0 52,0 0-90,0 0-41,0 0 45,0 0 1,74 33 11,-38-33-16,3 0-20,-3 0-16,-5 0-3,-7-4-1,-8-9-2,-10 1 5,-6-2 6,0-4-5,-16 4 2,-9 0 8,-8 7-6,-3 7 9,-3 0-2,0 0 6,3 10 1,8 4 5,1 5-7,11 4-7,7 3-8,9 1 6,0 0-6,12-2 1,13-1-3,19-5-4,11-2-3,6-10-5,5-7-92,2 0-114,-4-10-217</inkml:trace>
  <inkml:trace contextRef="#ctx0" brushRef="#br1" timeOffset="119406.2345">9572 15106 864,'0'0'137,"0"0"102,-18-75-10,16 69-109,-2 6-6,1 6-83,0 24-31,-7 12 25,7 8-7,3 6-12,0-3-4,0 0-2,0-5-3,9-7-60,1-12-91,4-8-75,-1-11-164,-1-10-363</inkml:trace>
  <inkml:trace contextRef="#ctx0" brushRef="#br1" timeOffset="119548.06">9526 15265 853,'0'0'133,"0"0"75,0 0-11,0 0-125,0 0-42,0 0-24,114-44-6,-49 44-4,-2 0-78,-1 0-111,-3 0-234</inkml:trace>
  <inkml:trace contextRef="#ctx0" brushRef="#br1" timeOffset="119757.4339">10075 15229 24,'0'0'798,"0"0"-699,0 0 146,-88-28-86,61 28-74,-8 0-19,3 15 3,2 7-13,4 5-17,13 3-16,10 0-10,3-1-11,21 0-2,19-1-2,17-12 1,7-2-58,5-11-102,-2-3-127,-16 0-321</inkml:trace>
  <inkml:trace contextRef="#ctx0" brushRef="#br1" timeOffset="120418.2512">4323 15232 627,'0'0'91,"0"0"-65,-110-16 3,64 16 87,-7 27-37,-11 28-15,-3 21 9,-6 27-2,12 15-4,25 8-14,30 5-6,21 5-17,55-11-17,36-9-13,37-16-3,33-25-45,24-31-201,15-31-363</inkml:trace>
  <inkml:trace contextRef="#ctx0" brushRef="#br1" timeOffset="121168.3102">10295 14620 718,'0'0'21,"0"0"49,0 0 41,0 0-85,81-12 13,-20 38 27,14 14-16,7 12 4,9 17-14,-4 15-18,-4 4 1,-13 13 11,-24 3-3,-26-1-7,-20 2-5,-49-5-9,-35-7-10,-32-8 0,-9-8-44,2-2-62,5-6-154,9 1-383</inkml:trace>
  <inkml:trace contextRef="#ctx0" brushRef="#br1" timeOffset="125689.1288">18585 6740 483,'0'0'141,"0"0"-103,0 0 72,0 0 25,0 0-50,0 0-15,0 0 0,-2 2-5,2 10-23,0 14-8,5 14 49,0 15-30,-2 14 3,-3 7-8,0 7-10,0 1-7,-8 4-2,-3 7-3,2 1-6,2-6-4,3-6-12,2-9 6,2-12-7,0-11 2,0-8 0,0-13-1,0-11-4,0-6 0,0-8 0,0-6 0,0 4 2,0-3-2,0-1 0,0 2 0,0-2-1,0 0-28,0 0-27,0 0-23,0-10-36,0-7-162,5 0-51,-4 6-180</inkml:trace>
  <inkml:trace contextRef="#ctx0" brushRef="#br1" timeOffset="126221.3464">18365 7718 98,'0'0'566,"0"0"-541,0 0 46,0 0 46,0 0-56,0 0-27,-6-10 12,9 10 35,10 0 30,-2 10-41,-5 4-10,5 3-3,-2 9-21,-1 6 3,4 1-14,-6-3-14,0-3 0,2-8-9,0-10 0,-5-2 4,3-4-5,-5-3 35,9 0 40,6-10 4,11-12-37,5-11-26,6-4-7,2-6 1,0 5-11,-5 1 4,-9 7-4,-7 10-8,-5 9-25,-3 6-67,1 4-108,1-2-197,1 1-619</inkml:trace>
  <inkml:trace contextRef="#ctx0" brushRef="#br1" timeOffset="130301.691">4663 11608 319,'0'0'0,"-116"-43"1,55 24 19,-2 2 69,-4 5-57,-2-2 0,-2 4-18,-1 3-2,-1 1 3,-9 2-4,-6 4 5,0 0 8,0 0-24,3 0 2,9 0 4,0 7 4,7-1 15,5-2-10,9 3-5,0 7 4,2 2-12,-6 7-1,-1 3 3,-1 4-3,1 5 1,5 0-2,-3 4 0,3 0 0,10 5 4,8 5 18,16 4-15,16 3-5,5 7 8,14 2 17,14 2-8,18 0 11,11-2-11,19-3-10,18-2 22,18-8-25,16-8-1,8-11 24,7 0-24,8-3-5,3-8 9,2-5 8,8-5-17,0-4-11,3-1 11,2-5 0,-1 1-1,-2 5-10,-8 5 6,-10 0 1,-5 4 2,-17 4-6,0-6 4,1-1-9,-2-4 13,3-5 11,5-2-11,7-3-24,-4 0 20,-2-6 4,-4-6 9,-6-5-4,-2-3 19,-1 0-17,-8-3 8,-5-1-3,-4-2 6,-1 4 1,3-2-10,0 1-4,-6 6 14,-9 1-18,-6 9 2,-3 0 1,5 2 2,8 2 15,2-1-20,7 1 4,-1-4-5,0-3-7,0 0-8,-9 3-11,-3 0 19,-12 1-10,-7 0 10,-6-2-20,-2-1 3,-3-2-24,2-7-9,2-2-14,-1-9 32,-1-5-2,-8-2 16,-4-5-12,-14 7 33,-15 0 4,-16 1 17,-6 5 71,0-1 20,-9 0-64,-4 3 2,-1-2-19,2 3-14,2-2-3,3 1-10,5-4 9,2-1-3,-3-1 1,0 2-5,-6-3 0,-6 0 0,-14-1-2,-10 3 0,-21-6-6,-16 0 2,-21-3 0,-22-2-22,-16 2 18,-21 0 7,-10 4 1,-13 7 1,-9 5 0,-13 5 7,-17-1-8,-9 1-1,-10 2 1,-6 3 0,-2 6 0,1 6 0,8 2 6,12 14-3,17 15 1,19 8-3,21 1-1,14 3 0,18 6 0,4-2-9,7-1-8,5-2-20,8-5 4,10-11-4,9-5 10,12-9 13,9-7-1,13-5 0,10 0 6,12 0-9,12 0 6,5 3-18,3 6-52,2 1-69,-1 0-209</inkml:trace>
  <inkml:trace contextRef="#ctx0" brushRef="#br1" timeOffset="132401.8814">17879 8917 639,'0'0'159,"0"0"-115,0 0 176,0 0-124,0 0-28,0 0 9,0 0-33,0 0-20,0-23-12,-16 39-11,-1 4 9,1 3 13,9 0-11,7-2-6,0 1-6,20-2 1,10-6 1,4-5 0,9-9 0,2 0-2,4-6-1,-6-11-3,-3-3 3,-11-2 2,-10 1-1,-6-2 4,-6 1 1,-4 2 0,-3 3-3,0 7 2,0 9 3,0 1 3,0 0-10,0 0-5,0 11-15,0 6 11,0 3 7,10-1 2,9-3-3,6-1 5,7-7-4,2-4-12,2-4-3,2 0-6,-6-7 15,-4-9 2,-6-2 6,-10-3-1,-8 0 1,-4-3 1,0 7 1,-6 3 3,-4 2 3,-1 7-3,-2 5-3,1 0-2,3 8-6,-2 10-2,7 2-3,4 2-4,0-1-18,15-4-44,6-5-41,6-7-113,1-5-131</inkml:trace>
  <inkml:trace contextRef="#ctx0" brushRef="#br1" timeOffset="132761.9186">18617 8693 846,'0'0'107,"0"0"7,0 0 76,0 0-143,0 0-42,0 0 16,3 56 10,3-20-7,1-3-6,0 4-5,1-8-7,-3 0-4,4-10-1,-5-7-1,4-3 0,-1-6 0,2-3-3,5 0 3,5-16 2,4-7 5,1-3-1,2 1 4,-8 3 5,-1 9 14,-4 8 7,-9 4-11,5 1-17,0 3-8,3 13 0,3 7-3,-5 4-3,2-1-35,7 1-40,5-5-103,8-8-104,7-8-151</inkml:trace>
  <inkml:trace contextRef="#ctx0" brushRef="#br1" timeOffset="133309.369">19237 8850 381,'0'0'447,"0"0"-325,0 0 77,0 0-98,0 0-20,0 0-54,-89-68-7,72 68-15,1 9-5,6 8-5,3 3 4,6-1-1,1 3 0,0-5-12,13-2-22,8-6-12,3-8-6,5-1-3,-2 0 27,-1-17 0,-3-3 19,-8-2 11,1-4 13,-9 4 24,0 5 5,-7 7 0,0 4 15,0 6-3,0 0-54,0 14-38,4 5 38,2 2 0,4-3-1,0-4-1,6-2-23,-1-7 10,4-2-5,2-3 0,-1-3 20,3-14-3,-1-9-5,-2-4 0,-5-3 7,-5-6 1,-4-2 10,-6-1 20,0 6 11,0 10 10,0 9 14,0 10-10,0 4 9,-4 3-39,-1 7-25,-2 15-17,1 14 17,0 5 0,3 1 0,3 1-1,0-3 0,0-2-11,9-3-44,3-5-67,2-7-71,2-7-96,4-13-405</inkml:trace>
  <inkml:trace contextRef="#ctx0" brushRef="#br1" timeOffset="133474.1315">19471 8682 1090,'0'0'124,"0"0"-73,0 0 89,0 0-111,93-11-25,-37 16-4,0-2-55,-15 0-102,-11-3-168,-16 0-354</inkml:trace>
  <inkml:trace contextRef="#ctx0" brushRef="#br1" timeOffset="133991.8684">20644 8528 787,'0'0'110,"0"0"31,0 0 93,0 0-81,0 0-1,0 0-37,-9-51-39,9 51-23,0 0-20,0 1-24,-4 21-9,-1 12 6,0 7 17,2 4-12,3-2-2,0 1-6,0-5 0,15-3-3,3-4 0,2-8-1,5-7-11,2-8-20,1-6-38,2-3-37,0-3-116,-11-17-118,-13-3-161</inkml:trace>
  <inkml:trace contextRef="#ctx0" brushRef="#br1" timeOffset="134396.0322">20507 8679 798,'0'0'102,"0"0"59,0 0-60,0 0-67,0 0-16,137-16-12,-70 12-6,3-4 0,-3 3-21,-7-1-44,-13-2-45,-14 5 44,-15-3 29,-9 6 37,-9 0 4,0 0 6,0 0 23,-15 0-23,-4 3-9,-2 14 4,2 3 13,8 7 2,10-2-3,1-2-15,7-3 2,22-4 2,5-5-2,9-9 32,2-2 1,-2 0-1,-12-16 20,-10-1 26,-11-2 10,-10-6 14,0 1-30,-19 1-53,-4 3-23,-6 9-16,-1 5-26,8 6-51,4 0-75,15 0-153,3 0-384</inkml:trace>
  <inkml:trace contextRef="#ctx0" brushRef="#br1" timeOffset="135026.1713">21622 8487 463,'0'0'710,"0"0"-547,0 0 50,0 0-36,0 0-91,0 0-32,0 0 0,0 0-7,0 0-2,0 0-10,0 0-35,0 0 0,0 0 0,0 0 0,0 0 0,0 0 0,0 0 0,0 0 0,0 0 0,0 0 0,0 0 0,0 0 0,0 0 0,0 0 0,0-4 0,-10 2 0,1-1 0,4 0 0,4 3 0,1 0 0,0 0 0,0 0 0,0 0 0,10-5 0,14 2 0,9-7 0,9-2 0,9 0 0,5 3 0,2-1 0,0 7 0,-7 3 0,-15 0 0,-16 16-4,-6 5-13,-12 8-15,-2-2 10,-3 0 6,-16-2 7,-7-7 1,-2-6 1,7-5-3,0-4 5,7-3 5,6 0 2,5-6 1,3-13-3,1-7-5,21-5 1,8-5-3,6 6 7,2 6-13,-3 7-17,-2 7-42,-2 8-64,1 2-114,5 0-171</inkml:trace>
  <inkml:trace contextRef="#ctx0" brushRef="#br1" timeOffset="135409.1361">22488 8415 230,'0'0'663,"0"0"-614,0 0 49,0 0-7,0 0-49,0 0 7,60 18-9,-36-18-13,0 0-2,-2 0-1,-6-2-9,-3-7-6,-7 1 10,-3 1 4,-3-2-14,0 3-8,0-1 9,-13 0 2,-9 5-4,-4 1-6,-6 1 2,2 0 4,1 7 13,0 11-5,2 6 0,5 3 9,7 0-6,9 2 1,6 0-11,0-5-8,23-2 0,11-5-1,9-6 0,4-6-54,2-5-62,1 0-206,1-12-294</inkml:trace>
  <inkml:trace contextRef="#ctx0" brushRef="#br1" timeOffset="135626.5059">22978 8289 1147,'0'0'118,"0"0"172,0 0-134,0 0-87,0 0-31,0 0-26,-3-13-12,3 36 0,0 6 1,2 4 11,3 6-12,1-3 3,2-2-6,1 0-26,1-5-58,2-6-75,0-7-97,2-12-188</inkml:trace>
  <inkml:trace contextRef="#ctx0" brushRef="#br1" timeOffset="136076.0286">22956 8375 797,'0'0'163,"0"0"-3,0 0 53,0 0-121,0 0-75,0 0-17,92-33 3,-51 33-6,-3 13 1,-2 4 2,-9 3 0,-6 2 0,-5 0 7,-8-1-6,-7-5 0,-1-2-1,-7-1 0,-14-6-4,2 0-15,3-7-28,10 0-39,6 0-38,0-17 6,12-10-14,17-2 75,4-1 34,4 8-19,0 8 29,2 4 13,-3 6 9,-4 4 61,-5 0 4,-9-3-51,-9 3 50,-4 0 25,-4 0 15,1 0-18,-1 0-38,1 11-11,1 6 24,-2 5-16,-1 3-23,0 3-21,0-2-10,0 1-17,-1-5-70,-4-5-88,1-10-189,2-7-357</inkml:trace>
  <inkml:trace contextRef="#ctx0" brushRef="#br1" timeOffset="136234.5021">23451 8121 1158,'0'0'184,"-37"-76"-45,32 62 69,5 5-114,0 9-67,0 0-27,11 0-64,9 18-86,9 9-23,2 6-152,3-2-233</inkml:trace>
  <inkml:trace contextRef="#ctx0" brushRef="#br1" timeOffset="136496.1871">23718 8266 625,'0'0'391,"0"0"-294,0 0 69,0 0-70,0 0 6,5 76-21,-3-53-49,1 0-5,2-5-14,2-5-3,1-5 4,1-4 2,3-4 12,4 0 21,6-4 10,2-15-25,0-7-10,2-1-12,-6 4-5,-6 4-7,-5 9 0,-5 3-16,-2 7-67,1 0-121,6 0-149,15 0-358</inkml:trace>
  <inkml:trace contextRef="#ctx0" brushRef="#br1" timeOffset="136834.2652">24275 8293 756,'0'0'47,"0"0"114,0 0-65,84-27-41,-65 18 1,-3-5 23,-5 0 0,-2-2-8,-7-1-33,1-2 23,-3 5-17,0 2-3,-14 4-8,-11 8-20,-10 0-5,-3 10 4,-1 13 5,6 4 7,8 3 5,12 2-2,7-4-6,6 1-3,14 1-8,19-6 16,8-5 3,5-8-7,2-7-14,4-4 0,2 0-6,-2 0-2,-9 0-24,-16-2-52,-20 2-148,-7-1-275</inkml:trace>
  <inkml:trace contextRef="#ctx0" brushRef="#br1" timeOffset="139089.8185">15950 11153 733,'0'0'97,"0"0"74,0 0 43,0 0-85,0 0-49,0 0-8,0 0 2,3-2-31,-3 2-15,0 0-12,0 14-7,0 11 8,0 4 13,0 1-10,-2 0-11,-1-1-2,2-2-5,1-7-1,0 0 0,0-7 0,1-1-1,10-5 0,5-4-4,8-3-13,9 0-2,4 0-22,2-10-87,-4-2-101,-7-1-194,-17 2-441</inkml:trace>
  <inkml:trace contextRef="#ctx0" brushRef="#br1" timeOffset="139254.2554">16053 11292 863,'0'0'116,"0"0"97,0 0-58,0 0-108,0 0-29,0 0 12,40-5 12,-7 5-23,-5 0-19,2 0-24,-8-8-56,-5-3-120,-13-5-190</inkml:trace>
  <inkml:trace contextRef="#ctx0" brushRef="#br1" timeOffset="139419.857">16047 11114 672,'0'0'278,"0"0"-159,0 0 131,0 0-105,0 0-85,0 0-34,-4-21-18,48 21-2,8 0-6,2 0-39,-3 11-103,-4-1-150,-5-1-213</inkml:trace>
  <inkml:trace contextRef="#ctx0" brushRef="#br1" timeOffset="139592.3061">16450 11153 953,'0'0'187,"0"0"20,0 0-29,0 0-133,0 0-36,0 0 4,85 40 5,-55-18-18,4 2-11,-4-1-84,-7-3-91,-3-5-134,-11-7-229</inkml:trace>
  <inkml:trace contextRef="#ctx0" brushRef="#br1" timeOffset="139785.193">16684 11182 576,'0'0'449,"0"0"-344,0 0 172,0 0-160,0 0-104,0 0-5,-94 57 24,59-19-25,-1 0-1,2-2-6,6-2-12,2-5-82,9-7-73,11-5-186,3-14-429</inkml:trace>
  <inkml:trace contextRef="#ctx0" brushRef="#br1" timeOffset="141353.8706">17051 11084 286,'0'0'854,"0"0"-821,0 0 213,0 0-122,0 0-34,0 0-46,0-56-36,0 56-8,0 5-32,0 19-86,3 16 32,-2 6-149,-1 7-161</inkml:trace>
  <inkml:trace contextRef="#ctx0" brushRef="#br1" timeOffset="141504.1302">17097 11526 596,'0'0'393,"0"0"-291,0 0 188,0 0-153,0 0-67,0 0-50,-17-55-20,17 37-63,0-5-117,14-4-180,-4-1-390</inkml:trace>
  <inkml:trace contextRef="#ctx0" brushRef="#br1" timeOffset="141653.6296">17291 11298 962,'0'0'270,"0"0"-187,0 0 157,0 0-177,0 0-53,0 0-10,92-38-20,-71 38-97,-7-3-119,-10-2-261</inkml:trace>
  <inkml:trace contextRef="#ctx0" brushRef="#br1" timeOffset="143677.0941">18266 10909 665,'0'0'152,"0"0"-5,0 0 65,0 0-102,0 0-47,0 0-27,0 0-21,0 29-13,0-3 67,0 5-24,0 4-6,0-1-9,0 2-15,0 0-7,0-7 1,0 2-4,0-9-5,0-5-2,0-3-2,0-6-39,-1-5-86,-2-3-77,1 0-152</inkml:trace>
  <inkml:trace contextRef="#ctx0" brushRef="#br1" timeOffset="144053.9899">18256 10975 839,'0'0'63,"0"0"137,6-81-33,14 62-77,6 5-45,4 2 0,-1 2-18,-6 7-3,-2 3 4,-3 0-12,-8 17-16,-2 10 4,-4 7-2,-4 7 2,0-4-4,-12-2-4,-6-8-10,-1-5-21,-1-5 18,3-6-1,3-5-3,4-6 11,3 0 10,0-6 7,6-5-1,1-2-3,0 3 17,0 0-2,4 7 5,7 3-21,2 0-2,2 3-10,2 13 5,2 5-1,-3 1-36,4-2-76,0-6-128,0-5-225</inkml:trace>
  <inkml:trace contextRef="#ctx0" brushRef="#br1" timeOffset="144405.3703">18662 11043 552,'0'0'288,"0"0"-216,0 0 37,0 0-75,0 0-19,0 0 11,61-6-18,-39 6-1,-1 0-3,-4-4-4,2-6-11,-10-2-4,-5-1 15,-4-1 1,0 2 6,-4 1 22,-11 7-2,-9 2 0,-3 2 1,0 0 17,2 6-3,1 11 2,6 6-19,5 1 0,5 1-11,8 1-4,0 2-5,6-3 0,17-3-3,5-5-2,5-3-2,4-7-36,5-6-85,-4-1-106,3-8-232</inkml:trace>
  <inkml:trace contextRef="#ctx0" brushRef="#br1" timeOffset="144603.7695">19022 10865 996,'0'0'123,"0"0"147,0 0-149,0 0-108,0 0-2,0 0 4,-3 77 10,5-41-16,3 4-8,-2-1-2,8-3-56,4-3-58,9-6-159,9-8-208</inkml:trace>
  <inkml:trace contextRef="#ctx0" brushRef="#br1" timeOffset="145193.8381">19452 10967 721,'0'0'106,"0"0"108,0 0-78,0 0-59,0 0-26,0 0-25,-72-58-20,50 71 6,1 7 2,5 5 1,4 0-11,8 0-3,4-5-1,0 0-2,14-4-12,11-9-49,7-4 3,2-3 19,1-7 15,-7-9 3,-4-8 17,-5-4 6,-6-2 3,-3 4-2,-6 5 3,-1 12-2,-3 5 25,0 4 26,0 0-27,0 10-23,0 10-2,0 9 22,0-5-14,0 2-4,0-6-3,16 0-2,7-7-4,2-6-28,5-4-8,6-3 15,-5-3-17,-1-17 6,-8-3 6,-5-6 14,-7-8 12,-4-6 4,-2-7 34,-2 4 11,-2 3 3,0 11 9,0 12 24,0 11-1,0 4 8,0 5-26,-3 5-62,-6 17-3,2 10 3,-2 11 10,6 0-10,3 1 0,0-2-2,6-2-7,7-8-81,6-8-60,-2-8-125,5-13-162</inkml:trace>
  <inkml:trace contextRef="#ctx0" brushRef="#br1" timeOffset="145463.7898">19882 10928 778,'0'0'56,"0"0"89,0 0-33,0 0-112,0 0-10,104-31-10,-79 23-7,-8 1 27,-6 0 3,-4 4 55,-6 2 71,-1-1-1,0 2-57,2 0-28,1 0-21,0 13-20,0 13 21,3 1-5,-6 2-11,1 4-7,-1-5-43,0-3-43,0-5-128,0-10-171</inkml:trace>
  <inkml:trace contextRef="#ctx0" brushRef="#br1" timeOffset="145628.4331">20083 10762 1048,'0'0'116,"0"0"76,0 0-29,0 0-163,0 0-8,0 0-129,18 5-34,10 17-117,8 1-285</inkml:trace>
  <inkml:trace contextRef="#ctx0" brushRef="#br1" timeOffset="145884.2868">20338 10892 787,'0'0'118,"0"0"76,0 0-67,0 0-98,-88 30-11,79-13-3,9-1-14,0-3-2,6 0 1,15-5-1,1-8-1,0 0 2,-3 0 8,-3-12 18,-7-7 34,-3-4-18,-5-3-25,-1 2-17,0 8-59,0 7-142,0 4-176</inkml:trace>
  <inkml:trace contextRef="#ctx0" brushRef="#br1" timeOffset="146252.1398">20338 10892 972,'102'-109'100,"-98"105"159,-3 1-132,2 3-79,2 0-30,2 13-3,2 8 26,-3 5-18,-1-1-8,-5 2-6,0-4-8,0-3 0,0-4-1,0-5 2,0-5-2,0-3-5,0-3 5,4 0 2,8-6 12,2-13 9,9-9-23,3-1 2,-5 4 1,-2 4-2,-8 8 3,-6 9 18,-3 4-3,-2 0-10,3 0-9,-2 17-4,1 5 4,-2 5 0,0-1-6,0 4-35,0-2-71,21-8-115,14-4-148,21-6 39</inkml:trace>
  <inkml:trace contextRef="#ctx0" brushRef="#br1" timeOffset="146754.3046">21100 10880 839,'0'0'135,"0"0"29,0 0 1,-91-41-104,69 41-27,1 0-14,4 4-5,3 13-8,5-2-3,3 2-4,6 0 0,0 2-2,1-5-19,19-4-21,5-5 1,3-5 30,0 0-2,-4-9 5,-4-8 8,-5-3 5,-5 3 3,-1 5 0,-4 5 6,-2 4 0,-2 3-14,3 0-2,1 3-18,3 7 20,2-1 1,0 2-1,4-5 1,1 2 0,1-8 0,2 0-1,-3-5-18,1-12-8,-2-5-17,-2-10 37,-5-6 6,-2-10 19,-4-2 45,-1 0 10,0 7 32,0 18 21,0 11-3,0 14-33,0 10-77,0 26-11,0 20-3,0 16 2,0 5-1,0-1-1,0-3-74,-12-12-97,-4-10-175,-2-15-434</inkml:trace>
  <inkml:trace contextRef="#ctx0" brushRef="#br1" timeOffset="147538.5625">22448 10707 185,'0'0'789,"0"0"-721,0 0 134,0 0-95,0 0-92,0 0 11,0 0-11,38-69 16,-38 52 8,0 3-4,-9-1-4,-7 2-3,-7 6-3,-10 7-13,-7 6-11,-2 17 2,5 7 2,7 7 2,11 1 3,9 3-7,10 1 2,0-2-3,19-4 0,19-4-2,12-7-13,11-12-45,6-9-46,4-4-86,-3 0-207,-1-17-301</inkml:trace>
  <inkml:trace contextRef="#ctx0" brushRef="#br1" timeOffset="147867.2822">22842 10773 547,'0'0'171,"0"0"-19,0 0 50,0 0-107,-95-46-41,76 46-29,3 20-16,5 0-3,3 6-5,7-3 0,1-3-2,0-6 0,17-4 1,3-7-31,2-3 22,1 0 9,-8-12 6,-1-6 1,-4-3 25,-4-2 41,1 1 7,-1 4 8,-2 9-30,-1 6-7,-3 3-12,1 0-31,4 6-8,3 13 0,4 8-1,-2 3 1,2-3-5,3-1-55,-1-4-63,0-7-80,0-10-159,-1-5-430</inkml:trace>
  <inkml:trace contextRef="#ctx0" brushRef="#br1" timeOffset="148070.7482">22999 10528 956,'0'0'201,"0"0"-46,0 0 78,0 0-177,0 0-52,0 0-4,3 69 37,5-26-12,5 4-16,-3 3-9,2-5-3,-1-5-60,1-7-83,5-10-148,6-13-221</inkml:trace>
  <inkml:trace contextRef="#ctx0" brushRef="#br1" timeOffset="148333.8625">23463 10703 700,'0'0'138,"0"0"-14,0 0 63,0 0-109,0 0-39,0 0 13,-92-46-7,65 60 4,1 5-3,4 6-5,6 3-4,6-4-6,10 2-12,0-6-16,7 0-3,19-7-7,12-4-13,8-9-37,2 0-49,-1-2-171,-7-18-195</inkml:trace>
  <inkml:trace contextRef="#ctx0" brushRef="#br1" timeOffset="148639.8361">23686 10648 954,'0'0'190,"0"0"24,0 0-31,0 0-151,0 0-32,0 0 0,-19 39 2,18-12-1,1 2 8,0-5-9,3-5 0,13-2 0,2-8 0,7-8 0,0-1 2,3-3 5,-6-18 5,-4-8 1,-5-4 26,-4-1 18,-4 1-18,-5 10-24,0 4-4,0 10-9,0 1-2,0 8-40,0-1-69,0 1-84,-6 0-219</inkml:trace>
  <inkml:trace contextRef="#ctx0" brushRef="#br1" timeOffset="150254.4214">23984 10321 470,'0'0'238,"0"0"-92,0 0 87,0 0-91,0 0-62,0 0-11,-3-3-13,3 3-1,0 0-19,0 10-9,5 17 13,3 15 23,-2 8-20,-3 5-16,-2-2-4,-1-4-16,0 1-4,0-8-1,0-3-2,0-7-40,2-6-61,1-7-101,4-15-161,1-4-348</inkml:trace>
  <inkml:trace contextRef="#ctx0" brushRef="#br1" timeOffset="151377.5896">24295 10611 585,'0'0'121,"0"0"35,0 0 29,0 0-130,0 0-26,0 0-13,-80 6 0,56 11 5,3 3-12,0 3-3,5 4 11,10-4-5,3-3-6,3-3-6,0-7-2,9-5 1,9-5-3,4 0 4,3-12 4,-1-8-1,-4-7 6,-4-3 2,-4 4 45,-3-4 13,1 7-1,-2 6 0,-4 10-3,-4 5-4,0 2-8,2 0-53,0 9-4,6 14-11,4 8 14,2 2 1,2 1-43,0-2-73,5-6-80,1-10-163,5-12-350</inkml:trace>
  <inkml:trace contextRef="#ctx0" brushRef="#br1" timeOffset="151759.8834">24595 10570 745,'0'0'170,"0"0"-20,0 0 44,0 0-103,0 0-61,0 0-30,-33-12 1,33 34-1,0 5 4,1 3 4,12 1 1,3 2-2,-4-4-2,-4-2 11,-4-5 5,-4-8-3,0-2-3,-11-1 6,-12-5-7,-3-6-14,4 0-9,2-23-90,12-12-76,8-11-130,18-8-46,25-6 58,12 1 283,2 7 10,-1 6 272,1 5-4,0 11-57,-2 4-17,-9 6-72,-10 9-43,-18 3-42,-11 8-19,-7 0-18,0 0-23,0 10-201,0 2-183</inkml:trace>
  <inkml:trace contextRef="#ctx0" brushRef="#br1" timeOffset="156713.7059">20101 11493 757,'0'0'88,"0"0"-41,0 0 168,0 0-54,0 0-70,0 0-58,0 0-33,0 0-2,0 7 2,-6 36 28,-1 6-7,-6 5-2,3 5-2,3 0 6,1 3-9,3-5-12,3-5 2,0-6-3,0-5 3,0-9-4,0-4 2,0-9-1,0-3-1,0-7 1,0-1 0,0-5-1,0 0 3,0-2 3,0-1 5,0 0 14,-6 2 6,-21-2-5,-11 0-13,-20 0-10,-16 0 0,-17 0-3,-18 0 0,-19-9-2,-16 1-2,-27 2-6,-19 0-10,-11 4 5,0 0 6,4 2 1,9 0 1,7 0-25,2 0 5,15 4 21,20-1 2,18 3 5,25 2-1,18 2 8,16 0-2,7 2-6,10 1-2,7 1 2,6 0-1,7-5 2,5 1 0,5-3 0,6-4 5,1 1-6,7-1 1,1-3 8,3 0-6,2 0 24,0 0-4,0 0-8,0 0-10,0 0-1,0 0-4,0 0-3,0 0 1,0 3 1,0-3 1,0 0 2,0 0 0,0 0 1,0 0-1,0 0 1,-1 0-1,1 0-2,0 0-2,-5 0-1,-2 3 6,-7-2-6,-4 2 0,1-1 2,-1 3-5,4 0-2,1-2 5,2-2 3,-1 2-2,5 0 2,-2-3-2,2 4 1,-1-4-9,-1 0 2,3 3 5,-4 0 2,1 0 1,0-2-2,-2-1-1,5 0 3,2 0 5,-2 0-5,1 0 2,-3 0-2,1 0 0,1 3-1,2-3-3,2 4 3,1-4 1,-1 3 0,-3 0 2,-1 8-1,-2 5 10,1 12 7,-7 6-9,7 6 7,-4 7-7,3 1-1,2 5-2,-2 8 10,2-2-8,-4-7 4,4-6 0,0-6-7,-3-7 9,1-3-7,-1-7-3,5-7-4,-1-10 6,3-1-2,2-2-4,0-3 0,0 0 0,0 0-3,-1 0-30,-2 0-47,-5 0-106,-8 0-251</inkml:trace>
  <inkml:trace contextRef="#ctx0" brushRef="#br1" timeOffset="158134.3037">16304 12920 395,'0'0'118,"0"0"-87,0 0 135,0 0-60,0 0-41,0 0 10,0 0-14,0 0 3,0 0-5,0 0-16,0 0-2,0 0 2,0 0-8,0 0-5,0 0-10,0 0-10,0 0-3,0 0 0,0 0-3,0 0-1,0 5-2,0 9 9,0 3 19,4 0-7,-1 3 6,0 1-19,4-2 3,1 3-4,2 5-2,4 3 9,-3-4 4,3-2-10,-4-7 3,1-5-11,-5-5 6,-2-1-3,-2-3 2,-1-2 4,-1-1-6,0 2 6,0-2-1,0 0 7,0 0 10,0 0 14,0 0 7,2 0-8,-2 0-3,6 0-11,5-2-7,5-13-8,6-4-9,8-4-1,-4 0 0,9-10-2,2-1-20,1 2-65,2 3-106,-11 2-220</inkml:trace>
  <inkml:trace contextRef="#ctx0" brushRef="#br1" timeOffset="161049.5659">19943 12204 228,'0'0'153,"0"0"-48,0 0 96,0 0-20,0 0-42,0 0-4,19 0-25,3 0-47,19-6-29,22 6 8,24 0 0,21 0-4,17 0-13,16 11-17,11 1-7,16-3-1,2 1 0,-4 0 0,-7-5-13,-10-3-8,-7-2-1,-3 0 2,-4 0 13,1-2 4,-4-3-11,-15 5-6,-18 0-8,-24 0 12,-20 0 15,-21 0 2,-10 0 0,-12 0-1,-6 0 12,-1 0 18,-3 0 16,-2 0 13,0 0-16,0 0-9,0 0-13,0 0-5,0 0-9,0 0-7,0 7-5,0 5 5,0 8 4,0 1 7,0 1 0,0 1-9,0 5 10,0 3-4,0 2 1,-3 4-1,-2 2-3,1 5-2,1 1 4,2 2-5,1 3-1,0-1 1,9 0 19,4-2-13,-4-1-7,1-2-1,-4-2 0,0-5 1,0-5 0,-2-5-1,-3-5 0,3 2 0,-4-7 0,0 0 1,0-3-1,0-3 4,0-5 1,0-1-4,0-2-1,0-3 0,0 0 0,0 0-1,0 0 0,0 0-15,0 0-17,0 0-55,0-8-160,-7 3-180,-10 1-221</inkml:trace>
  <inkml:trace contextRef="#ctx0" brushRef="#br1" timeOffset="161365.5565">22544 13095 958,'0'0'175,"0"0"-80,0 0 96,0 0-95,0 0-70,0 0-12,0 0-8,-3 26 5,3 4 26,0 0-10,0-4-16,0-6 5,0-4-2,0-5 0,0-5-2,2-3-6,7-3 5,10 0 27,9-3 10,11-17-20,6-7-11,-6 1-11,-12 3-4,-11 7-2,-11 6-2,-5 4 1,0-1-15,0 0-56,-1-2-126,-9-2-187</inkml:trace>
  <inkml:trace contextRef="#ctx0" brushRef="#br1" timeOffset="169214.0194">14879 13769 688,'0'0'133,"0"0"-64,0 0 122,0 0-129,0 0-56,0 0 40,136-36 36,-69 21-20,6 1-18,-11 0-8,-7 4-8,-11 6-15,-11 1-13,-11 3-6,-11 0-107,-11 0-224,-7 11-263</inkml:trace>
  <inkml:trace contextRef="#ctx0" brushRef="#br1" timeOffset="169440.4678">15155 13750 1085,'0'0'135,"0"0"94,0 0-69,0 0-115,0 0-24,0 0-7,-3 38-4,3-1 33,-8-1-28,2 0-15,0 1 1,-3-4-1,5-3-36,-3-1-104,7-9-111,0-13-268</inkml:trace>
  <inkml:trace contextRef="#ctx0" brushRef="#br1" timeOffset="169761.7735">15363 13844 840,'0'0'113,"0"0"67,0 0 19,0 0-146,0 0-38,0 0-12,8 17 4,-8 16 30,0 0-16,0 0-15,0-6-2,11 0-3,3-8-1,4-6 1,5-9 0,-3-4 3,2 0 1,3-7 12,2-15 4,-7-8 36,-1-3 2,-6-4-12,-6-1-21,-4 9-22,-1 4-4,-2 8-1,0 4-38,0 5-108,0 2-131,1-3-303</inkml:trace>
  <inkml:trace contextRef="#ctx0" brushRef="#br1" timeOffset="169972.5407">15777 13716 1001,'0'0'227,"0"0"-88,0 0 40,0 0-140,0 0-30,0 0 6,0 92 18,0-49-13,0 0-5,-8-7-4,-2 1-11,-7-4 0,5-3-44,-1-7-115,6-6-117,4-11-324</inkml:trace>
  <inkml:trace contextRef="#ctx0" brushRef="#br1" timeOffset="170211.7836">15751 13762 1031,'0'0'108,"0"0"88,0 0-60,91-63-92,-58 63 2,1 0-12,-2 5-13,-11 12-5,-3 5 0,-9 4-3,-9 1 1,0-4 13,-3 2 2,-21-1-17,-8-1-3,-3-3-9,-3-4-4,3-2-87,11-8-104,10-3-199,14-3-671</inkml:trace>
  <inkml:trace contextRef="#ctx0" brushRef="#br1" timeOffset="170436.0698">16067 13646 1013,'0'0'180,"0"0"50,0 0 27,0 0-179,0 0-45,0 0-8,6-9-16,-6 31-6,4 8 32,-4 10-15,0 3-11,0 1-6,0-2-3,-4-5-2,0-5-38,4-1-101,0-12-146,4-12-319</inkml:trace>
  <inkml:trace contextRef="#ctx0" brushRef="#br1" timeOffset="170773.3284">16269 13772 803,'0'0'163,"0"0"-98,0 0 57,0 0-104,0 0 14,0 0 1,61 19-19,-45-12-7,-2-7-5,0 0 4,0-2 0,0-12 1,-7-6-3,-4 1 8,-3-1-6,0 3 35,-7 4 26,-11 7-14,-5 3 9,-2 3-24,0 3-6,-1 14 3,7 8-14,9 5 6,0 0-7,10 3-8,0-4-8,10-5-4,13-4 0,9-4-10,4-6-41,-4-6-84,4-4-169,-1 0-732</inkml:trace>
  <inkml:trace contextRef="#ctx0" brushRef="#br1" timeOffset="175594.5339">16846 13580 465,'0'0'641,"0"0"-557,0 0 109,0 0-71,0 0-98,0 0 9,0 0 28,-10 83-34,8-53 10,-2 3-10,0-4-12,2 1-14,-1-3 1,3-5-2,0-2-31,0-8-83,0-4-88,0-8-165,7 0-210</inkml:trace>
  <inkml:trace contextRef="#ctx0" brushRef="#br1" timeOffset="175915.7631">16866 13626 741,'0'0'138,"0"0"34,25-75 76,-3 58-171,1 8-13,1 6-7,-2 3-17,2 0-22,-5 3-5,-2 17-12,-8 8 3,-9 3-3,0 2-1,-6 0 2,-15-7 0,3-6-2,-1-6-1,6-6 1,2-3 4,5-5 2,3 0-2,3 0 26,0 0 20,0 0-9,0 0-23,0 0-9,0 5-9,15 6-6,7 9 6,8 6 0,4-2-6,5 2-70,3-3-124,-1-7-280</inkml:trace>
  <inkml:trace contextRef="#ctx0" brushRef="#br1" timeOffset="176057.3681">17383 13897 764,'0'0'669,"0"0"-556,0 0 119,0 0-159,0 0-60,0 0-13,-10-22-26,-10 22-180,-6 0-495</inkml:trace>
  <inkml:trace contextRef="#ctx0" brushRef="#br1" timeOffset="177379.4318">15090 14711 465,'0'0'142,"0"0"-74,0 0 82,0 0-92,0 0-20,0 0 25,65-83 19,-65 63 4,0-1-25,-7 4-1,-9 5 5,3 2-17,-8 5-4,-3 5-16,-4 0-23,-3 5 10,-2 15-5,4 7 2,6 3 7,7 2-8,10-1 3,6 4-8,0-1-6,22-5 0,15 0-4,11-8-26,19-4-38,15-8-68,3-9-124,-5-4-130,-8-13-137</inkml:trace>
  <inkml:trace contextRef="#ctx0" brushRef="#br1" timeOffset="177709.4916">15556 14727 496,'0'0'147,"0"0"75,0 0-89,0 0-52,-63-80 27,43 78-58,0 2-12,1 0-13,-2 5-11,4 15-2,6 1-12,1 5-3,10-6 2,0 0 0,10-4-19,9-3-7,5-9-6,1-4 1,1 0 5,-7-7 27,2-10 3,-9-6 20,2 0 31,-2-4-11,-2 8 13,-4 7-5,-2 4 22,-4 8 4,0 0-38,0 0-39,6 5-4,2 15-8,6 5 12,0-2 0,2 4 0,0-4-49,4 0-70,0-8-79,1-8-167</inkml:trace>
  <inkml:trace contextRef="#ctx0" brushRef="#br1" timeOffset="177920.1375">15777 14561 842,'0'0'259,"0"0"-74,0 0 67,0 0-180,0 0-67,0 0 1,-3 34 24,12-1 8,3 3-12,-3 1-17,1-1-9,2-3-1,-2 2-57,7-7-119,-1-6-150,10-11-358</inkml:trace>
  <inkml:trace contextRef="#ctx0" brushRef="#br1" timeOffset="178205.7119">16210 14625 891,'0'0'89,"0"0"174,0 0-149,0 0-78,0 0-11,-84-10 7,54 23 1,3-1 1,1 5 1,8 0-3,1 0-13,8-1-4,5-3-13,4 4-2,0-4-1,13-3 1,17 0 0,9-7 2,7-3-2,-1 0-41,-7-3-61,-5-7-83,-10 0-196,-9 6-225</inkml:trace>
  <inkml:trace contextRef="#ctx0" brushRef="#br1" timeOffset="178797.852">16327 14591 784,'0'0'138,"0"0"80,0 0-51,0 0-119,0 0-30,0 0-12,3 17-5,1 5 16,-1-1-11,2-1-4,3-4 2,-5-5-3,6-2-1,2-8 2,0-1 7,10 0-5,-2 0 7,1-7 1,1-12 12,-1-4 9,-3 1-1,-8 5-11,-6 1-3,-3 10 0,0-1-18,0 0-15,-12 4-124,-5 0-117,5-3-216</inkml:trace>
  <inkml:trace contextRef="#ctx0" brushRef="#br1" timeOffset="179023.0586">16593 14442 825,'0'0'313,"0"0"-110,0 0 10,0 0-133,0 0-56,0 0 15,32 47 21,-25-14-30,3 0-15,-3 3-8,1 1-7,-2-6-5,-1-2-70,2-6-124,-4-8-165,4-11-544</inkml:trace>
  <inkml:trace contextRef="#ctx0" brushRef="#br1" timeOffset="179599.1208">16836 14526 985,'0'0'130,"0"0"158,0 0-146,0 0-126,0 0-16,0 0-2,0 6 2,3 13 1,0 2 4,0-1-2,4 0-1,4-4-2,1-7-5,4-4-6,1-5-3,5 0 0,2-10-6,-2-10 9,1-5 5,-3-4 0,-2 0 6,0 0 4,-3 8 9,-5 5 5,-3 8 2,-4 8-13,1 0-7,-4 0-5,0 14-31,0 9 26,0 4 8,3-1 1,0-3-3,4-7-10,3 1-9,5-10 5,2-4 0,4-3 2,1-7-33,0-10 7,0-5 15,0-7 22,3-2 5,0-2 8,0 3 4,-3 10 16,-4 8 13,-5 7-3,2 5-5,-1 0-14,2 3-13,0 14-2,4 10 4,2 4 12,-3 0 39,-4 0 29,-10-6-80,-5-3 5,-15-2 0,-20-2-13,-11-3-8,-9-1-129,-4-6-243</inkml:trace>
  <inkml:trace contextRef="#ctx0" brushRef="#br1" timeOffset="182779.8547">21968 13607 721,'0'0'130,"0"0"17,0 0 65,0 0-109,0 0-31,0 0 10,0 0-8,0 0-14,-3-29-10,21 19-25,3 0-3,8 3 0,3 0 0,5 4-4,2 3-10,3 0-2,1 0-4,-5 7-2,-5 13-2,-4-1 1,-11 6-7,-7 3 2,-8 2 4,-3-4 0,-2 1 1,-17-2 1,-2-4 0,-8-1 6,-2-4 0,-3-2-1,-5-8 1,3 1-6,2-7-3,4 0-26,9-7-42,9-13-27,12-9-159,0-7-242</inkml:trace>
  <inkml:trace contextRef="#ctx0" brushRef="#br1" timeOffset="182959.5848">22196 13609 956,'0'0'145,"0"0"132,0 0-101,0 0-124,0 0-31,0 0-21,11 20 5,-5 8 5,0 2-8,2 1-2,2-1-86,2-6-113,3-8-224</inkml:trace>
  <inkml:trace contextRef="#ctx0" brushRef="#br1" timeOffset="183305.6415">22643 13578 762,'0'0'184,"0"0"31,0 0-53,0 0-100,0 0-29,-96 15-1,75 6 7,6 5-7,8 1-23,7-1 0,0-1-6,6-3-2,17-3 2,7-10 0,3-9 10,-1 0-4,-4-13 18,-11-9 42,-11-5-1,-6-3-9,-1-3-43,-21 7-16,-3 6-27,-2 6-60,1 9-85,5 5-167,-1 0-577</inkml:trace>
  <inkml:trace contextRef="#ctx0" brushRef="#br1" timeOffset="192859.8956">22910 13568 556,'0'0'190,"0"0"-26,0 0 44,0 0-102,0 0-39,0 0-8,0 0-8,0 0-19,-2-7-11,2 7-21,0 14-6,0 8 6,0 4 13,0-6-10,0 4-1,0-7-1,2-2-1,-2-5-1,4-6-7,-1-1-19,3-3 7,3 0 20,6-17 2,4-12 2,3-4 0,0-1 0,-3 4-2,-3 5 2,-2 8 5,-4 4 5,0 6-7,1 7-7,2 0-7,-5 7 1,4 12 2,-5 5 2,-2-2-1,-2-2 3,0-6 0,0-5-5,-2-2 1,1-6-4,1-1-3,1 0 7,11-1 4,5-18 6,6-5-4,4-1 0,-4 1-1,-3 1-1,-6 10 3,-4 5-2,-7 5 9,-1 3 0,-1 0-6,1 3-4,0 17-1,-3 7 1,-2 4 4,0 1-4,1 1-9,5-6-41,5-4-97,8-7-147,10-12-310</inkml:trace>
  <inkml:trace contextRef="#ctx0" brushRef="#br1" timeOffset="193385.8991">23647 13514 695,'0'0'97,"0"0"101,0 0-75,0 0-96,0 0 18,-93-6-32,78 23 11,2 2-16,5-2-5,5 0-3,3-2-3,0-4 3,6-1 3,10-4 2,5-6 0,0 0-3,5 0 8,-1-13-8,-6-4 6,-5-5-1,-2-2 1,-4 5-3,-1 2-2,-4 7 4,-3 6 8,0 4 0,0 0-15,0 3-21,0 11 2,4 3 19,2 3 0,4-4 1,0-2-3,3-5-3,0-3-4,-2-6 4,0 0-2,0 0 7,0-15 0,-1-5 4,-1-4 0,-3-2 8,-2 2 3,-3 9 10,-1 4 26,0 5 1,0 6-9,0 0-27,0 0-16,0 7-23,0 13 17,0 9 2,0-3 4,-1 1-23,1-1-62,0-6-65,0-7-145,7-9-370</inkml:trace>
  <inkml:trace contextRef="#ctx0" brushRef="#br1" timeOffset="193550.4274">23823 13244 403,'0'0'554,"0"0"-506,0 0 139,0 0-187,0 0-37,0 0-114,0 0-106</inkml:trace>
  <inkml:trace contextRef="#ctx0" brushRef="#br1" timeOffset="193879.8821">24122 13366 1018,'0'0'148,"0"0"-7,0 0-43,0 0-76,0 0 28,0 0-11,0 76-20,0-59-8,0-1-8,2-7-2,2-2-2,1-4 1,7-3 0,8 0 7,3-17 3,8-10-4,-2-1 0,-6 2 5,-5 5 16,-10 15 27,-4 0 15,-4 6-22,0 0-35,3 6-12,0 17-9,0 15 8,0 7 1,-1 2-2,3 2-38,-2 4-185,0-4-423</inkml:trace>
  <inkml:trace contextRef="#ctx0" brushRef="#br1" timeOffset="194465.3313">23225 13924 1017,'0'0'63,"0"0"183,0 0-106,0 0-104,0 0-23,0 0 4,-1 1 0,-8 24 50,-3 9 6,-1 8-33,1 2-9,-2 3-10,3-2-12,2-6-9,3-2 4,-2-7-4,4-4-29,1-6-51,1-7-80,2-7-111,0-6-250</inkml:trace>
  <inkml:trace contextRef="#ctx0" brushRef="#br1" timeOffset="194833.7041">23200 14100 874,'0'0'83,"0"0"140,17-96-86,1 79-88,0 5 6,0 4 3,5 5-29,3 3 0,-2 0-12,1 7-10,-4 16-6,-8 2-1,-4 6 0,-9-2-4,0-3 0,-22 1-2,-8-5-2,-3-5 4,0-3-17,6-4 15,10-4-5,8-3 11,4-3 7,5 0 17,0 0 17,0 0 8,0 0-8,0 0-8,0 1-24,0 9-9,3 4-20,9 8 19,7 2 1,5 1-4,6 2-79,3-7-89,2-10-235</inkml:trace>
  <inkml:trace contextRef="#ctx0" brushRef="#br1" timeOffset="194998.8115">23693 14248 1225,'0'0'186,"0"0"-37,0 0 31,0 0-149,0 0-31,0 0-2,0-10-73,-7 13-143,-12 4-320</inkml:trace>
  <inkml:trace contextRef="#ctx0" brushRef="#br1" timeOffset="195657.5215">22786 14836 307,'0'0'196,"0"0"-81,0 0 100,0 0-100,0 0-13,0 0 31,-14-53-77,4 46 5,-1-3 3,-5 1-7,-2 2 20,-7 3-49,-5 4-5,-3 0-7,-1 1-3,1 18-3,3 5-3,6 5-5,7 7-2,6 1 0,11 1 2,0-3-1,16-6-1,17-5 0,10-5 0,14-5 0,7-7-55,6-7-74,0 0-237,-7-14-405</inkml:trace>
  <inkml:trace contextRef="#ctx0" brushRef="#br1" timeOffset="196039.242">23163 14863 561,'0'0'275,"0"0"-170,0 0 112,0 0-115,0 0-52,0 0-29,-97-22 11,69 36-24,7 3 7,6-1-11,9 1 1,3 0-4,3-1 0,0-2-1,1-1-1,19-7 0,1-6-1,6 0-7,-2-4 9,-4-13 5,-8-5 7,-4-5 28,-1 5 17,-5-2 3,1 10-8,-2 9-11,-2 2-1,0 3-16,0 0-24,0 13-24,0 10 15,0 9 9,0-3 3,1 2-3,10-5-3,5-2-48,5-8-72,1-9-53,4-7-143,-3 0-272</inkml:trace>
  <inkml:trace contextRef="#ctx0" brushRef="#br1" timeOffset="196236.3507">23326 14733 996,'0'0'131,"0"0"179,0 0-134,0 0-112,0 0-35,0 0-28,-5 21 0,5 11 39,3 7-15,2 2-17,1 4-8,0-4-1,2-2-48,1-5-118,4-12-111,4-8-302</inkml:trace>
  <inkml:trace contextRef="#ctx0" brushRef="#br1" timeOffset="196506.1456">23708 14815 862,'0'0'95,"0"0"152,0 0-96,0 0-83,0 0-24,-100-20 29,67 25-29,3 4-1,6 4 1,9 1-22,7-1-10,4 4-8,4 3-3,0-1 0,15-2 0,12-1 0,7-7-1,8-6-21,4-3-57,-2 0-96,-4-9-177,-8-11-260</inkml:trace>
  <inkml:trace contextRef="#ctx0" brushRef="#br1" timeOffset="196827.1994">23834 14786 1017,'0'0'140,"0"0"113,0 0-139,0 0-88,0 0-25,0 0 5,-21 23-6,15 1 1,6 1 3,0 3-4,0-6 0,6-5 0,10-4-8,4-9-7,5-4 3,-1 0 12,2-21 8,-2-4 9,-3-9 25,-4 4 34,-6 3-16,-7 8-3,-2 9-25,-2 7-3,0 3-14,0 0-15,0 0-5,0 0-27,0 0-55,-2 0-67,-7 3-37,0 1-156,7-4-212</inkml:trace>
  <inkml:trace contextRef="#ctx0" brushRef="#br1" timeOffset="197084.3434">24185 14618 776,'0'0'193,"0"0"110,0 0-82,0 0-117,0 0-36,0 0-17,4-17-21,-4 27-19,0 13-10,2 10 24,-1 4-10,1-1-4,2 0-9,-2-3 0,-1-1-4,-1-1-3,0-7-51,0-8-81,0-3-73,2-13-174,10 0-398</inkml:trace>
  <inkml:trace contextRef="#ctx0" brushRef="#br1" timeOffset="197638.519">24416 14698 162,'0'0'821,"0"0"-650,0 0 107,0 0-136,0 0-120,0 0-22,-2-22-12,-2 39 12,-1 7 2,4-1-1,1-3-1,0 0 0,4-5-6,8-8-7,6-4-13,2-3 3,5 0 6,2-18 3,-2-3 8,-2-5 6,-2-1 0,-5 5 5,-3 1 0,-3 8 12,-5 3 0,-3 8-9,-1 2-8,0 2-4,-1 18-33,0 4 34,0 3-2,2-2 3,3-5 1,4-3-12,5-7-16,3-5 11,4-5 15,3 0 0,1-15-1,-2-5 3,3-7 1,0-2 1,-1-1 0,-1 3 3,-3 8-1,-6 6 10,-5 13-5,0 0-8,-1 13 3,1 9 6,-3 4 6,1 5 11,-3-5 33,0-2-16,-5-11-21,0 0 8,-14-3 16,-20-3-13,-14-2-33,-10 2-26,-9-7-170,-4 0-378</inkml:trace>
  <inkml:trace contextRef="#ctx0" brushRef="#br1" timeOffset="199388.8406">16130 15312 590,'0'0'224,"0"0"-89,0 0 103,0 0-109,0 0-31,0 0-15,0 0-22,0-17-23,0 17-7,0 0-1,0 3-10,0 14-8,-4 9 6,-9 16 28,3 5-21,-2 7-10,1 4-9,4 3-1,0-2-4,1 0 0,-1-5-1,-3-2 0,2-10 1,-2-5-4,-4-7 6,5-4-4,-1-2 1,4-10-1,3 1-8,0-8-16,-1-2-17,4-1-11,0-4-46,0 0-43,0-9-71,10-18-218</inkml:trace>
  <inkml:trace contextRef="#ctx0" brushRef="#br1" timeOffset="199831.563">16323 15363 975,'0'0'116,"0"0"59,0 0 19,0 0-125,0 0-59,0 0-1,-9-14 2,9 14-10,0 5 26,0 4 2,0 5 6,0 0 2,0 2-7,0 1-18,0 3 5,0 6-6,0 4-6,0 3-1,0 0-3,-6 9-1,-6-2 5,-2 3 2,0 0-1,2-2-3,-5 0 1,4-5 0,4 0-4,-5-4 0,7-2 0,1-2 0,0-1 0,0-6-1,1-3 1,3-4 0,2-7 0,0-2-4,0-5 0,0 0-10,0 0-2,0 0-28,0 0-23,0 0-82,6-2-69,-6-5-136,0 4-131</inkml:trace>
  <inkml:trace contextRef="#ctx0" brushRef="#br1" timeOffset="200634.1144">15751 15840 288,'0'0'342,"0"0"-265,0 0 72,0 0-24,0 0-84,0 0-24,4-3-3,-4 3 4,4 0-8,-1 0-6,4 0 37,-1 10 25,3 2-3,2 6-19,1 1-10,3 4-21,2 0-9,4 10-1,-2-3-2,-3 1-1,-3-2 0,-4-3-7,-2-4 2,3-4 4,-1-9 0,-2-1 1,5-5 2,6-3 5,1 0 4,0 0 12,4-1 18,-3-8 13,-1-1 8,4-3 0,3-7-9,5-3-13,5-7-12,3-6-8,8-4-6,8-9-6,13 3-5,-9 5-2,-12 15-1,-17 9-7,-23 11-20,-7 5-23,0 1-126,-18 0-162,-3 0-355</inkml:trace>
  <inkml:trace contextRef="#ctx0" brushRef="#br1" timeOffset="203015.7271">15021 16610 769,'0'0'55,"0"0"87,0 0 27,0 0-51,0 0-53,0 0-13,0 0-9,-22-12-12,57 12-3,20 0 38,14 0-21,10-3-22,1 1-16,-7-3-7,-17 4-13,-16 1-76,-19 0-96,-14 0-137,-7 0-123</inkml:trace>
  <inkml:trace contextRef="#ctx0" brushRef="#br1" timeOffset="203233.4244">15265 16662 700,'0'0'407,"0"0"-290,0 0 118,0 0-84,0 0-107,0 0-24,-10-3-10,10 26-8,0 4 44,0 5-32,0 1-8,0 1-6,0-1-3,-6 3-46,3-5-115,0-3-105,3-11-302</inkml:trace>
  <inkml:trace contextRef="#ctx0" brushRef="#br1" timeOffset="205371.3271">15531 16771 292,'0'0'22,"0"0"43,0 0 21,0 0-42,0 0 2,0 0 13,0 0 15,0 0 2,0 0-4,0 0 5,0 0-7,0 0 1,0 0 22,0 0-18,0 0-9,0 0-8,0 0-15,0 0-11,0 0-7,0 0-14,0 0-11,0 3-7,0 14 7,-6 7 2,0 2 6,2-1-7,4-2 1,0-4-1,13-3 0,3-10-1,4-3 4,0-3-2,2 0-2,1 0-1,-1-14-9,-1-2-6,-4-4 3,-2 1-1,-7 4 9,-1 6 4,-5 1 1,0 6 2,1-1 0,-3 3-1,0 0 0,0 0-1,0 0 0,0 0 0,0 0-1,0 0-8,0 0-15,0 10 17,0-3 7,4 3 0,1-3 0,-1 1 1,2 0 0,0-2-1,2 0 0,-5 2 0,4-2 0,1-1 0,-2 0 0,1-2 0,1 0-1,1-2 2,-2 3-1,6-4 1,2 0 1,0 0-2,0 0-5,2 0 1,-5 0-10,2-4-8,1-9-5,2-8-2,-4-5 15,-1-7-12,-1-3-16,-5-7 4,-3 4-3,0 3 12,-3 8 29,0 6 7,0 5 0,0 6 33,1 3-27,2 4 32,-2 2-9,-1 2-8,0 0-12,0 2-16,0 15-20,0 10 20,0 8 9,0-2 3,0 1-8,0-5 2,0-2-2,0-4-2,0-4 0,0-9-1,0-3-1,2-7-2,-2 0 2,0 0 4,4 0 15,3-7 5,8-10-13,2-9-10,5 3 0,2 3 1,-2 5-2,4 5-2,3 5 2,0 5-3,0 0 1,-7 0 0,-8 15-2,-8 0-12,-6 5-3,-3 0 18,-18 2 0,-3 0-6,0-8 5,1-3 4,4-2 11,12-4-13,3-5 8,4 0-8,0 0-1,0 0 1,22 0 0,7 0 17,9-8-9,-1-9-8,-2 3-12,-2-8-58,-3 0-18,-6-7-26,-1-2 45,-9-5 43,-8-1 26,-5 5 1,-1 4 23,0 9 44,0 4 15,0 7 1,0 6-22,0-1 23,0 3-57,0 0-26,-1 5-2,0 15-4,1 2 4,0 6 9,0 2-9,0-1 3,4 1-3,9-4 0,1-2 1,4-1-1,5-3-1,-1-8-1,0-5-2,-2-2-26,2-5-8,-1 0-20,-1-2 14,-3-10 11,-3-1 6,-2 6 20,-6 0 7,-3 4 4,-3 0 5,0 0 4,0 3-4,0 0 10,0 0-5,0 0 2,0 0-3,0 0 0,0 0-5,0 0 0,0 0 3,0 0-9,0 0-2,0 0-10,0 0-29,0-1-39,0 1-103,-9-2-182,-6-3-68</inkml:trace>
  <inkml:trace contextRef="#ctx0" brushRef="#br1" timeOffset="205941.7116">16108 16840 277,'0'0'98,"0"0"-17,0 0 8,0 0 17,0 0 44,0 0 7,-12-13-3,12 13-21,0 0-14,0 0-32,0 0-29,0 0-26,0 3-21,0 14-10,1 7 40,4 8-12,-4 2-13,-1 4 1,0 2-3,0-2-8,0 0 4,0-6-5,0-3-4,0-7 1,0-6-2,-3-8 0,2 1-3,-2-8-32,1 1-73,-1-2-85,1-3-125,2-17-461</inkml:trace>
  <inkml:trace contextRef="#ctx0" brushRef="#br1" timeOffset="207283.7718">16748 16712 680,'0'0'91,"0"0"27,0 0-2,0 0-105,0 0-11,0 0 5,-3 3 33,12 8-10,6-4-3,-3 1-17,3-4 6,3-1-6,-2-3 4,-1 0-1,0-4-5,-9-7 3,-2-1-2,-4 3 16,0-4 25,0 1-18,-7 1 11,-6 8 0,-4 0-17,-2 3-6,-3 0 6,2 9-9,2 7 1,7 1 7,7 4-11,1-1-5,3 1 4,0 3-11,12-4-7,12-3 6,8-3-24,9-3-61,2-11-103,0 0-292</inkml:trace>
  <inkml:trace contextRef="#ctx0" brushRef="#br1" timeOffset="207696.0788">17222 16491 873,'0'0'236,"0"0"-39,0 0-32,0 0-126,0 0-39,0 0 0,14 23 4,-11 7 24,4-4-7,-3 4-1,1-1-12,-2 0-4,0-2-3,-2-8-1,-1-2 0,0-7-1,0-3 1,0-4-10,0-3 1,0 0 9,3 0 3,8-5 8,1-12-4,13-3-7,3 3-5,4 1-8,-3 9 1,-2 6 5,-4 1 4,-6 0 3,-6 1-4,-4 13 4,-7-5 5,0 8 7,-4-1 20,-15-2-20,-5 0-1,2-2-5,2-2-6,5-3-81,9-5-91,6-2-189,3-2-164</inkml:trace>
  <inkml:trace contextRef="#ctx0" brushRef="#br1" timeOffset="208025.1725">17544 16643 589,'0'0'395,"0"0"-369,0 0-4,0 0 61,0 0-33,0 0-23,93 36-3,-71-36-9,-3 0 1,2-3 23,-7-11 11,-2-5 14,0-4-18,-6 1 19,-5 5-21,4 6-19,-5 10 19,0 1-23,0 7-21,0 20-12,0 13 12,0 7 22,0-1-4,0-1 11,0-11 1,0-5 2,-2-9 4,-8-3-8,-13-4-4,-7-4-7,-8-4-9,-5-5-8,-8 0-38,-3 0-68,-6 0-171,-4 0-258</inkml:trace>
  <inkml:trace contextRef="#ctx0" brushRef="#br1" timeOffset="208707.6661">16427 17422 154,'0'0'543,"0"0"-540,0 0 83,0 0 27,0 0-46,0 0-14,0 0 16,20-82 17,-43 75-51,-6-2 19,-4 8-26,-2 1-2,1 0-3,6 0 4,1 2-2,9 6-11,1 4 4,5 5-7,3 0-10,4 6 2,1-2-1,4 1 9,0-1-9,0-9-2,5-4-1,-1-6 1,-2-2 3,-2 0 6,0 0 7,0 0 14,0 0 10,0 0-17,0 0-10,0 0-4,0 0-6,0 0-1,0 0-2,0 0 0,7 2 0,5 3-8,9-2 6,6 7 2,4-6 0,7 1-2,4 0-8,5-3-19,2-2-48,-4 0-81,-7 0-115,-15-4-306</inkml:trace>
  <inkml:trace contextRef="#ctx0" brushRef="#br1" timeOffset="209181.7673">16700 17419 452,'0'0'175,"0"0"-65,0 0 71,0 0-109,0 0-11,0 0 22,-6-8-46,-7 8-34,-8 0 12,0 0-5,0 2 57,3 8-14,8 1-29,1 4-11,0-2-13,9 0-8,0 0 8,0-3-6,18 0 4,7-6-5,2-1-6,3-3-22,-8 0 2,0-13 25,-8-3 8,-5-4 7,-5-1 15,-2-1 19,-1 5 1,-1 7-2,0 5 24,0 5 5,0 0-45,0 0-24,3 0-16,6 17-11,2 3 27,2 3 0,5 1-6,3-1-49,3-6-67,3-3-135,3-6-136</inkml:trace>
  <inkml:trace contextRef="#ctx0" brushRef="#br1" timeOffset="209592.8389">17067 17445 1028,'0'0'205,"0"0"24,0 0-43,0 0-101,0 0-22,0 0-21,0 0-12,0-7-15,0 2-6,0 0-6,0-1-3,0-8-8,-3 5 0,-1-6-33,-2 3 12,3-7-27,-3 2 19,-2 0 33,6 2 4,-1 4 7,-1 1 6,2 4 29,2 5 10,0 1-12,-1 0 0,0 0-1,-1 0-14,-1 0-25,1 26-9,-2 15-4,0 12 13,-2 6 0,2 3 0,-4-2-39,3-6-79,2-11-162,3-8-247</inkml:trace>
  <inkml:trace contextRef="#ctx0" brushRef="#br1" timeOffset="209872.3526">17222 17604 709,'0'0'521,"0"0"-387,0 0 79,0 0-96,0 0-70,0 0 7,5-8-3,-5 8-12,0-1-6,0 0 4,0-3-2,0 1-7,0-5-9,0 2-15,0 3-4,0 3-15,0 0-40,0 0-55,-17 3-199,-5 5-331</inkml:trace>
  <inkml:trace contextRef="#ctx0" brushRef="#br1" timeOffset="211402.7247">15970 17517 959,'0'0'148,"0"0"-123,0 0 120,0 0-65,0 0-61,-47 78-11,39-16 33,1 1-5,1-3-14,2-5 3,-5-5-9,-5-7-11,4-6-5,-2-5 0,1-6-9,4-9-30,2-6-24,4-6-108,1-5-56,0-9-43,0-24-466</inkml:trace>
  <inkml:trace contextRef="#ctx0" brushRef="#br1" timeOffset="211656.6584">16093 17436 931,'0'0'126,"0"0"-27,0 0 77,0 0-121,0 0-50,4 91 85,-12-28-10,-1 4-38,2 5-6,-3-3-11,0-2-5,0-4-9,-1-4-6,-4-9-2,0-8-3,2-9-6,0-5-16,-1-9-69,5-3-70,-3-15-100,-5-1-172,1-18-286</inkml:trace>
  <inkml:trace contextRef="#ctx0" brushRef="#br1" timeOffset="211925.7582">15790 17865 924,'0'0'119,"0"0"-23,0 0 77,0 0-139,0 0-28,36 88 60,-20-35-30,-4 0-17,0-6-10,1-12-2,0-8-2,-4-15 11,-2-7 10,-3-5 6,10 0 21,7-23 49,12-10-41,2-15-44,1-3-17,-4 1-7,-3 3-56,-8 13-18,-3 15-56,-4 16-55,-8 3-233</inkml:trace>
  <inkml:trace contextRef="#ctx0" brushRef="#br1" timeOffset="212645.7538">15278 18490 588,'0'0'58,"0"0"46,0 0 65,0 0-70,0 0-11,0 0 0,65-43-15,-59 36-11,-2 3-10,-2-3-17,-2-2 19,0-1 15,0-3-57,0-1 3,-12 5-15,-11 1-1,-7 4-10,-4 4 11,1 0 4,7 4-2,6 7-2,8 2-2,7 7-6,5-1-10,0 8 9,7 2 6,18-2 1,8-2 3,6 3-1,2-4 2,0-2 0,-8-1 0,-8-2-1,-10-3 2,-6-2-3,-6-1 5,-3-3 7,0-2 10,-21 0 14,-1-1 25,-10-4-24,1-1-3,0-2-34,-3 0 0,6 0-16,10-2-5,7-8-41,11-3-49,11-1-89,27 2-208,12-4-206</inkml:trace>
  <inkml:trace contextRef="#ctx0" brushRef="#br1" timeOffset="213365.3718">16006 18562 758,'0'0'134,"0"0"-111,0 0 86,0 0-74,0 0-29,0 0-1,29-27 18,-29 17 32,0-3-3,0 0 9,0-1-19,-10-1-15,-9 3-8,-1 3-15,-10 1-1,-3 6 11,-5 2-14,3 0 6,-5 8-2,7 11 6,5 5-7,8 5 7,7 4-9,7-1-1,6-1-3,0 0 3,10 0 1,19-7 1,0-5-4,11-5-1,1-8-18,2-6-23,-2 0-12,-9-18-5,-4-3 21,-11-13 30,-5 0 10,-6-5 4,-2 0 14,-1 1 12,0 11 7,0 5-4,-1 10-1,-2 6-11,0 5-3,0 1-15,3 0-3,-2 2-16,2 17-3,-2 9 19,-1 5 7,0 8 13,-11-2-1,-4-2-2,-8-4-8,3-10-9,-2 0-5,-5-9 5,-1-4 0,5-5-1,2-5-13,7 0-1,10-12 15,1-15 2,3-9 8,0-5 2,7 5-2,8 6 27,5 11 10,-4 9-11,3 7-11,2 3-11,1 3-13,0 21-1,-1 8-7,4 2 6,-10 8-36,5-7-48,-6 2-92,5-9-112,4-7-175</inkml:trace>
  <inkml:trace contextRef="#ctx0" brushRef="#br1" timeOffset="217655.075">16405 18412 525,'0'0'91,"0"0"-8,0 0 65,0 0-66,0 0-52,0 0 6,0 0 16,0 0 8,3 0 1,-3 0 8,0 0 11,0 0-13,0 0-13,0 0-11,0 0-15,0 0-12,0 0-7,0 0-5,0 0-4,0 0-1,0 0 1,0 0 1,0 0 0,0 1 3,0 9 3,-3 3 18,-3 4-14,-2 3-6,1 4 3,1 1-8,0 5 3,1-1 0,0-4-2,2 0 4,0-5-4,3-1-1,-3-5 0,0 0 0,3-5 4,-4-1-2,4-3-1,0-1 1,-2-1-1,1 2 1,0 0-2,-2 2 4,1-2 1,1-1 1,-1 1-5,2-2 2,-1 2-2,1-5 0,-3 0 3,3 0 0,0 0-1,-1 0 12,1 0-7,0 2 5,0-2-6,0 0-5,0 0 1,0 0 1,0 0 4,0 0-4,0 0 7,0 0 5,21 0-8,17 0-6,24 0 26,10 0-16,8 0-12,-1 0-2,-5 0-104,-4-8-226</inkml:trace>
  <inkml:trace contextRef="#ctx0" brushRef="#br1" timeOffset="219341.9032">22826 15539 625,'0'0'72,"0"0"6,0 0 67,0 0-33,0 0-33,0 0-17,0 0 21,0-6-16,0 6-11,0 0-18,0 0-4,0 0-15,0 17-15,-4 12 3,-4 10 52,-1 11-32,-4 3-7,-1 1 10,-1 4 0,1-3-16,4-5 1,0-2-8,6-9 2,1-8-6,0-6 4,3-8-4,0-4-3,-2-9 0,2-1 0,0-1-3,0-2-46,0 0-42,0 0-48,0-13-47,0-16-231</inkml:trace>
  <inkml:trace contextRef="#ctx0" brushRef="#br1" timeOffset="219634.023">22993 15595 888,'0'0'163,"0"0"-92,0 0 34,0 0 21,0 0-92,0 0-23,0 0 94,0 109-33,-6-59-22,-3 3-9,3-3-3,0 1-12,2 3-9,-1-4 1,1-1-10,-2-6-5,-1-10-2,3-3 0,-2-7-1,0-4-14,1-8-55,0-2-65,-4-9-104,-10 0-185,-11-20-296</inkml:trace>
  <inkml:trace contextRef="#ctx0" brushRef="#br1" timeOffset="219933.966">22649 15955 752,'0'0'354,"0"0"-311,0 0 51,0 0 4,0 0-82,0 0-10,59 31 16,-39 9 8,-4 9-11,-1 4-1,1-4-7,1-6 1,4-13 2,1-7-2,-3-10 14,5-6 3,2-7 17,3 0 2,6-20-7,2-7-26,2-13-8,-2-6-7,-3-1-46,-2 4-61,-4 17-61,-3 13-154,-4 9-386</inkml:trace>
  <inkml:trace contextRef="#ctx0" brushRef="#br1" timeOffset="224311.6487">22877 16726 506,'0'0'75,"0"0"-17,0 0 92,0 0-32,0 0-29,0 0 37,0 0-61,0 0-28,-2-27 5,-10 20 6,-7-3 1,-8 4-20,-9 5-9,-7 1 5,-6 0-3,3 7-1,4 13 7,9 4-7,9 1-9,9 3 1,8-2-11,7 1-1,4 1 1,22-2 3,14-4-5,17-6-13,11-4-71,4-12-91,1 0-179,-12-3-129</inkml:trace>
  <inkml:trace contextRef="#ctx0" brushRef="#br1" timeOffset="224582.7391">23150 16791 541,'0'0'190,"0"0"-2,0 0-35,0 0-36,0 0-92,0 0 13,-99-10-21,80 30 15,7-1-16,7 1-10,5-3-3,0 0-2,15-3 0,11-5 2,2-6 3,2-3 1,-5 0 6,-8-6 0,-6-9 33,-7-4 8,-4-4-18,0-3-36,0 6-2,-2 3-42,-8 6-21,5 6-90,5-2-98,0-3-154</inkml:trace>
  <inkml:trace contextRef="#ctx0" brushRef="#br1" timeOffset="224784.2843">23366 16615 806,'0'0'212,"0"0"-9,0 0-17,0 0-129,0 0-53,0 0 2,15 28 11,-12 2 35,-3 3-21,0 2-20,0 3-11,0-6-2,0-3-57,0-3-56,0-4-86,10-12-165,16-5-370</inkml:trace>
  <inkml:trace contextRef="#ctx0" brushRef="#br1" timeOffset="225084.8379">23614 16748 721,'0'0'126,"0"0"58,0 0-35,0 0-78,0 0-17,0 0-54,-22-22 5,5 40 4,-2 3 4,5 2-9,11 2-3,3-1 1,0-1-1,13-6 1,10-6 3,1-5 1,0-6 1,-3 0 17,-4-8 27,-5-9 27,-2-8-10,-3-6-36,-6-1-22,-1 2-10,0 2-12,0 11-27,0 10-23,0 3-48,2 1-136,8 3-196</inkml:trace>
  <inkml:trace contextRef="#ctx0" brushRef="#br1" timeOffset="225429.2332">23846 16706 547,'0'0'250,"0"0"-83,0 0 19,0 0-89,0 0-38,0 0-7,0-4-16,0 4-15,0 0-11,0 10-10,0 11 15,-1 8 15,1 0-6,0 2-13,0-6-8,1-3-1,11-5-2,3-6 0,2-8 0,2-3 7,2 0 3,0-12 7,0-10 10,1-9 10,-5-2-19,-4 2-18,0 4-1,-6 9-21,-4 8-30,2 6-84,-1 4-137,3-3-182</inkml:trace>
  <inkml:trace contextRef="#ctx0" brushRef="#br1" timeOffset="225931.4356">24122 16709 494,'0'0'430,"0"0"-282,0 0 40,0 0-112,0 0-61,0 0-13,13 22 28,-8-2-3,-2 1-1,-1-2-11,2-2-8,-2-7-5,1-4 3,-2 0-4,-1-6 2,3 0-2,6 0 6,1-3 1,7-13-4,2-7-4,0 0 0,-3 6 0,-3 2 0,-6 11 1,-4-1-1,3 5 0,-1 0-9,5 14-3,2 3 4,-1 7 2,-1-5 4,-4 1 0,0-6-1,-3-2 2,-1-7 1,-1-5-2,-1 0 2,2 0 1,3 0 3,6 0 5,2-12-3,8-7-5,0-5-1,-2 4 4,1 4-2,-6 6 8,-4 3 5,-3 7-2,1 0-7,0 0-6,0 17-2,-2 6 0,2 4-6,-3 0 2,-2-2-33,1-2-56,1-3-116,0-6-147</inkml:trace>
  <inkml:trace contextRef="#ctx0" brushRef="#br1" timeOffset="226367.3968">24699 16741 748,'0'0'184,"0"0"-29,0 0-16,0 0-130,0 0-4,0 0-3,14-3 29,-14 6-3,1 1 7,-1-1-13,0-3 0,2 0 1,-2 0 6,0 0 8,0 0 7,1 0-15,-1 0-11,0 0-11,0 0-4,0 0-2,0 0 0,0 0-1,0 0-16,0 0-13,0 0-5,0 0 17,0 0 14,0 0 2,0 0 2,0-5-1,0 0 4,0 3 4,0-1-4,0 1 5,0 2 2,0 0 4,0 0-13,0 0 3,0 0-5,0 0-2,0 0-9,0 0-32,0 0-48,-4 0-123,-8 2-75,1 6-84</inkml:trace>
  <inkml:trace contextRef="#ctx0" brushRef="#br1" timeOffset="227161.6179">24793 16719 494,'0'0'141,"0"0"18,0 0-29,0 0-75,0 0 16,0 0-24,4-15 26,-4 13-16,-5 2-22,-7 0-5,-1 0 3,7 0-15,1 0-13,4 7 1,1 5-9,0 5 6,0 7 0,10 5 2,5 2 1,-2-1 7,1-4-1,-8-6 0,-2-2 0,-4-7 0,0-9-5,0-1-7,0-1 0,-3 0-21,-7 0-59,-1-14-58,11-14-73,7-8-85,31-5-174</inkml:trace>
  <inkml:trace contextRef="#ctx0" brushRef="#br1" timeOffset="227295.4439">24998 16695 400,'0'0'295,"98"-42"-60,-50 25-53,-6 7-81,-6-1-33,-13 8-58,-9-1-10,-14 4-77,0 0-183,-26 0-475</inkml:trace>
  <inkml:trace contextRef="#ctx0" brushRef="#br1" timeOffset="231497.0991">22880 17246 531,'0'0'191,"0"0"-75,0 0 122,0 0-29,0 0-115,0 0-43,0 0-18,-10 0-30,6 37-1,-4 13 95,-3 8-42,0 2-17,-2 1 1,1-5-16,0-7-12,-1-6-3,2-9-3,1-5-4,2-6-1,4-8-4,-1-3-29,5-5-56,0-4-90,0-3-32,9-14-69,13-15-121</inkml:trace>
  <inkml:trace contextRef="#ctx0" brushRef="#br1" timeOffset="231721.1011">22981 17422 777,'0'0'105,"0"0"60,0 0 94,0 0-115,0 0-49,0 0-43,39-70-31,-35 78-21,1 15 16,-1 13 39,-2 3-9,-2 1-17,0 3-12,0 0-8,-6-4-6,-6 0-2,-1-5-2,-1 2-22,-2-8-42,-1 0-52,2-6-79,2-8-142,0-9-209</inkml:trace>
  <inkml:trace contextRef="#ctx0" brushRef="#br1" timeOffset="232052.6723">22648 17615 1080,'0'0'113,"0"0"-26,0 0 30,0 0-85,0 0-29,0 0 29,53 67-7,-35-26-6,-5 2 4,3-1-10,1-2-5,4-3-7,6-8 6,0-8-4,3-6 5,2-12 17,4-3 25,3-9 9,4-19-6,0-8-22,0-9-18,-2-7-7,-4 1-6,-7 4-9,-11 15-26,-11 12-25,-8 13-51,0 7-93,-10 0-340</inkml:trace>
  <inkml:trace contextRef="#ctx0" brushRef="#br1" timeOffset="233041.2008">21971 18182 643,'0'0'61,"0"0"-26,0 0 108,0 0-51,0 0-58,0 0 2,91-46 21,-79 31-7,-6 0 5,-6-5-6,0-2-5,0 2-10,-18 3-1,-4 4-21,-7 5 0,-6 8-10,-1 0 14,-3 9-7,0 18-3,5 14-5,4 15 2,8 7-3,11 6 2,11 1-2,0-4 1,20-15-1,7-8 2,3-13-2,-1-9 2,-4-8-2,-1-13 1,-2 0 1,-2-3 7,4-23-7,1-5 2,0-13-2,0-7-2,-1-5 0,-7-1 0,-5 11 3,-2 10-2,-6 11 15,-1 11 0,-2 8 0,-1 6-1,0 0-15,0 15-4,-7 16-28,-8 18 32,-7-4 4,-1-1-4,4-8 0,-2-7 0,-1-9 2,1-3-2,-2-10 3,3-4-1,4-3-2,5 0 0,3-19-1,8-12 1,0-11 0,6-7 1,15 5 2,0 8 22,-2 13-1,1 10 5,0 11-16,5 2-13,4 12 0,7 20-6,-2 11 1,-2 7-24,-2 3-55,-2-1-59,1-6-82,-3-10-154,1-5-93</inkml:trace>
  <inkml:trace contextRef="#ctx0" brushRef="#br1" timeOffset="233297.495">22514 18248 960,'0'0'187,"0"0"-166,0 0 161,0 0-57,0 0-89,0 0-13,-3-32-4,3 38-7,-1 17-11,-2 13 25,-2 6 0,-1 1-14,1 1-6,0-1-6,0-6-12,1-2-67,1-8-61,1-7-91,2-11-107,0-6-181</inkml:trace>
  <inkml:trace contextRef="#ctx0" brushRef="#br1" timeOffset="233693.9585">22504 18254 788,'0'0'110,"0"0"-3,0 0 83,0 0-117,0 0-61,0 0-4,59-55 18,-35 55 10,-4 5-5,-1 6-7,-8 1-11,-4 2-12,-3-1-1,-4-1 2,0 6-2,0-1 4,0-2-4,-5 2-5,0-1 4,1 1-1,2-2 2,2 1-5,0-3 5,0-1-1,3 5 2,5 0 0,2 4-1,-1 1 1,-2 1 0,2-6 7,-6 0 5,-1-8 6,-2 0-3,0-4 18,-9 0 8,-12-2 22,-4 1-36,-2-4-28,1 0-3,10 0-67,4-7-57,9-15-37,3-9-225,4-3-344</inkml:trace>
  <inkml:trace contextRef="#ctx0" brushRef="#br1" timeOffset="234429.1944">23147 18265 492,'0'0'209,"0"0"-153,0 0 43,0 0-24,0 0-50,0 0 12,3-7 28,-2 6 15,1-1-4,-2 1-4,0 1-18,1 0-13,-1-3-4,0 3-5,0 0-9,0 0-14,2 0 3,-2 0-9,0 0 2,0 0 4,0 0-3,1 0 7,-1 0 4,0 0 7,0 0 12,0 0 1,0 0-11,0 0-7,0 0-4,0 0-6,0 0-1,0 0-4,0 0-4,0 9-3,0 15 2,0 10 1,0 2 14,0 4-2,0-3-1,0 2-4,-4-2 1,-4 1 2,1-7-1,-1-3-8,2-4 9,3-4-7,0-5-1,3-1 3,0-8-2,0 1-3,0-3 1,0 0 0,0-1-1,0-3 2,18 0 3,15 0 3,13 0 2,13 0-4,2-10-6,-8 2 0,-14 2 0,-17 3-20,-12 2-23,-7-2-11,-3 0-37,0-7-133,0-1-164,-3-2-117</inkml:trace>
  <inkml:trace contextRef="#ctx0" brushRef="#br1" timeOffset="234624.1647">23277 18463 902,'0'0'155,"0"0"-49,0 0 90,0 0-123,0 0-63,0 0 0,52-14-5,-21 14 14,3 0-19,1 0-2,-2 0-38,-4-2-68,-3-6-92,-10-4-110,-9-5-109</inkml:trace>
  <inkml:trace contextRef="#ctx0" brushRef="#br1" timeOffset="234834.0842">23333 18121 959,'0'0'138,"0"0"-6,0 0 6,0 0-75,127-28-22,-57 26 3,5 1-5,-5 0-4,-5 1-8,-18-3-13,-21 3-7,-14 0-7,-8 0-5,-4 0-38,0 0-85,-2 5-142,-12 5-144</inkml:trace>
  <inkml:trace contextRef="#ctx0" brushRef="#br1" timeOffset="242015.5936">9510 12143 801,'0'0'114,"0"0"-93,0 0 52,0 0 62,0 0-66,0 0-63,0 0-5,22 84 27,-12-42-8,2-1-8,2-7-9,5-3 6,1-5 8,3-5-1,-7-5 8,4-4 2,-5-4-1,2-6-10,6-2 5,7-9 5,15-21 30,10-16-2,16-14-24,16-18-4,17-16-3,10-14-15,14-14-7,1-11 0,4 8-5,0 13 2,-16 22-1,-16 17-1,-26 18-6,-24 12 3,-22 10-7,-18 6-16,-11 5-3,0 4-51,-7 4-26,-6 2-102,-7-1-121,3-4-288</inkml:trace>
  <inkml:trace contextRef="#ctx0" brushRef="#br1" timeOffset="245025.6939">17200 18168 822,'0'0'51,"0"0"-17,0 0 46,0 0-13,0 0-15,0 0-19,-64-73-4,44 67-19,-2 3-4,-8 3-6,-9-3-4,-1 3 4,-4 0 0,1 0-2,5 0 1,-1 0 0,2 0 1,1 0-6,-2 0-7,0-2 4,-5-6-11,-2-1-3,-4-1 9,-7-4-8,2-1 0,-4 0 7,2-5 7,-4-5 3,-3 4 10,1-7 16,-7 6-8,-2 2-13,-3 4 15,-8 2-4,-3 2-4,-2 4 5,2 3 10,-1 4-15,4 1 7,5 0-8,4 0 6,7 0 0,12 0-3,8 0-3,3 0-3,-2 1-2,-7 7 0,0 0-1,2 1 6,1 2 2,7-5-2,1 5 3,-1-3-7,3 2-2,4 4 3,2-2-3,4 5-1,-1 0 1,-4 3 2,-3 4-1,-2 2 1,8-4 0,1 5-2,6 2-7,2 5 7,7 11-1,1 9 0,11 6-1,3 4-1,26 8 2,13-1 1,10 3 5,0-9 10,-1 2-13,-2-5 0,2-5-2,6-6 0,6-11-9,8-2 6,4-6-27,3-8 10,6-5 1,4-9 17,9-7 2,3-2 4,3 5 2,7-6-5,4 0-1,-1 0 0,0 0-1,-8 0 0,-11 0-4,-10 0-4,-12 0 6,-11 0-9,-8 0-11,-7 0-22,0 0-10,2 0-24,0 0-37,-1 0-126,-3 0-248</inkml:trace>
  <inkml:trace contextRef="#ctx0" brushRef="#br1" timeOffset="245814.3631">16856 18165 154,'0'0'172,"0"0"-160,0 0-12,0 0 19,0 0 21,0 0 11,-45-6-33,45 6-1,0-1 15,0-1 34,3-5 28,9 3-7,8-2-51,9-2 2,9 3 1,10-1 11,15 1-18,13 5-5,9 0 24,6 0-6,-6 0-6,-8 11-10,-7 3-21,-4 2 4,-1 3-6,1 1 6,-1 4-2,-5 2-4,-7 6 1,-11 4-5,-13 3-1,-5 6 0,-9-1 3,-2 5 4,-3-4-3,-3-3-2,-2-1 2,-4-4-5,-1-1 1,0 0 0,0-5-1,-9-1-3,-5 1-2,-6-5 5,-6 1 5,-4-5-5,-8 0 2,-8-4-1,-2 0 1,-6-4 3,4 1 5,2-4-8,-1-1 3,1-2 4,-12-6-4,-3 3 10,-15-2-5,-8-3 9,-9 0-19,-7 0 0,-2 0 4,6 0 0,7 0 4,13 0-3,19 0-5,14 0 0,6 0-32,2 0-46,-1-8-26,-1 4-65,1-6-106,13-7-128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25:51.65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6859 2346 374,'0'0'43,"0"0"23,0 0 31,0 0-27,0 0-19,0 0-6,0 0-3,20 0-9,-17-1-4,-3 0 27,4 0 10,-4 1 5,0-2 2,0-1-28,0-1-11,0 4-8,0 0-10,0 0 5,0-2-11,-7 0-8,-3-1-1,-3 2 5,-2 1-4,-3 0-1,2 0 0,-6 0-1,2 0 3,2 1-3,0 4 0,3 4 0,2-4 2,5 4-4,-1 0-3,1 3 4,6-1 0,2 1-7,0-2 4,0 0-1,0-1 3,7-2-2,8 0-3,12-1 7,3-3-1,2-1-3,3 0 2,-5 1-5,-8 6 6,-5 2 0,-7 4-13,-7 2 10,0 0-1,-3-2 5,0-1 0,0-1 1,-16 0 12,-1-3 30,-5-1-2,-2-4-8,0-2-3,-3 0-17,5-3-2,-2 0-11,9 0-9,-3 0-60,15-2-80,3-7-72,0-4-130</inkml:trace>
  <inkml:trace contextRef="#ctx0" brushRef="#br0" timeOffset="381.3883">7136 2353 674,'0'0'81,"0"0"90,0 0-42,0 0-68,0 0-30,0 0-7,0-4-24,0 4-10,0 11 10,0 9 12,0-3 3,-4 7-7,4-2-4,0 2 2,4-2-6,8-6 1,6-4-1,3-6 1,-2-4 3,4-2 1,-4-2 6,2-13 0,-6-9 9,-2-1 21,-5 0 15,-5 2-22,-3 1-5,0 8-11,0 2-18,0 4-8,-3 4-35,0-2-84,3 4-140,0-3-231</inkml:trace>
  <inkml:trace contextRef="#ctx0" brushRef="#br0" timeOffset="636.5366">7454 2314 896,'0'0'160,"0"0"38,0 0-60,0 0-96,0 0-38,0 0 0,5 24-4,-1 2 25,3 4-1,-4 4-12,0 2-2,-3-2-8,0 0-2,0-2-1,0-6-3,0-2-54,-6-4-23,-1-3-51,1-8-103,3-1-103,3-8-212</inkml:trace>
  <inkml:trace contextRef="#ctx0" brushRef="#br0" timeOffset="891.2837">7509 2414 752,'0'0'110,"0"0"74,0 0-22,0-78-103,12 68-3,3-2-1,-3 3-34,-1 4-4,4 3-2,0 2-8,2 0-3,-5 0-4,0 9-2,-3 3 2,-6 3-11,-3 3 9,0 3-6,-9 2 2,-12 0 5,-2-1-2,2-1-42,1-5-75,5-5-100,4-10-137</inkml:trace>
  <inkml:trace contextRef="#ctx0" brushRef="#br0" timeOffset="1109.5038">7713 2301 979,'0'0'144,"0"0"42,0 0-77,0 0-71,0 0-32,0 0-3,5 44 26,-2-13 5,-3 2-10,0 5-12,0-1-12,0-3 4,0-1-4,-7-6-54,3-6-80,3-6-116,1-10-203</inkml:trace>
  <inkml:trace contextRef="#ctx0" brushRef="#br0" timeOffset="1356.3873">7818 2314 573,'0'0'390,"0"0"-302,0 0 145,0 0-169,0 0-53,0 0-8,61-40-1,-34 40-2,-5 4 0,-6 8 0,-2 3 0,-11-3-5,-3 5 5,0 0 4,-10-2 4,-10 1 19,-5 1-20,-2-2-7,-1-3-39,7-3-97,6-9-162,9 0-240</inkml:trace>
  <inkml:trace contextRef="#ctx0" brushRef="#br0" timeOffset="1611.7636">7994 2152 907,'0'0'211,"0"0"-77,0 0 103,0 0-137,0 0-74,0 0-20,0-17-6,6 37-7,-3 6 7,5 3 24,-3 5-4,1-1-8,-3 0-11,0 0-2,-2-6-4,1 2-86,-1-7-100,6-6-195,0-14-237</inkml:trace>
  <inkml:trace contextRef="#ctx0" brushRef="#br0" timeOffset="1813.8907">8212 2225 500,'0'0'570,"0"0"-425,0 0 101,0 0-149,0 0-82,0 0-15,0 14-5,0 13 5,2 3 8,0 2-3,-2-2-5,0-1-2,0 0-64,0-6-91,0-4-167,0-13-240</inkml:trace>
  <inkml:trace contextRef="#ctx0" brushRef="#br0" timeOffset="1980.027">8155 2059 447,'0'0'685,"0"0"-579,0 0 142,-52-78-146,52 77-60,0 1-42,0 0-33,7 17-138,12 8-4,10 1-170,1-1-444</inkml:trace>
  <inkml:trace contextRef="#ctx0" brushRef="#br0" timeOffset="2383.154">8489 2244 499,'0'0'84,"0"0"-63,0 0 116,0 0-78,0 0-8,0 0-20,79 30 0,-67-30 1,-3 0-2,3 0 21,-6-3-10,0-5 7,-3-1-14,0-1-10,-3 0 0,0 1 8,0 2-9,0 2 2,-6 2-14,-9 3 5,-6 0-5,-4 3-8,-2 11 11,-3 3 5,9 5-2,-3 0 4,7-2-10,6 0 6,5 0-11,6-4-6,0 0-1,3-4-1,15 0-6,8-5-4,9-2-53,3-5-95,0 0-154,-5-14-340</inkml:trace>
  <inkml:trace contextRef="#ctx0" brushRef="#br0" timeOffset="2677.0707">8721 2237 706,'0'0'190,"0"0"-80,0 0 46,0 0-128,0 0-28,0 0 0,26 14 8,-11 4-3,-5 1-4,1 1 12,-5-1-10,0-2-3,-6-3 5,0-3-10,0-3-1,-3-2 6,0-2 0,-3-4 2,3 0 12,3-7-3,0-15-11,0-5-19,5 3 7,11 2-15,4 5-33,9 5-47,4 5-69,9 2-155</inkml:trace>
  <inkml:trace contextRef="#ctx0" brushRef="#br0" timeOffset="3005.9345">9231 2205 372,'0'0'400,"0"0"-321,0 0 83,0 0-61,0 0-77,-85-20 7,68 23 3,4 7-21,4 2 3,3-1-3,1 0-11,3 1-2,2-1 4,0 2-7,10 0 3,6 2-3,4 0 3,2 2 3,-3-1-3,-2 0 0,-4-1-14,-4-3 12,-6 0 1,-3-2-1,0-2 2,-3 1 3,-15-2-3,-6-2 0,-4-2-16,1-3-78,0 0-184,15-20-467</inkml:trace>
  <inkml:trace contextRef="#ctx0" brushRef="#br0" timeOffset="3163.5289">9337 2155 609,'0'0'113,"0"0"51,108-15-2,-82 15-106,-7-2-46,-10 2-10,-4 0-42,-5 0-110,0 0-279</inkml:trace>
  <inkml:trace contextRef="#ctx0" brushRef="#br0" timeOffset="5103.6383">11360 1821 699,'0'0'96,"0"0"-62,0 0 99,0 0 20,0 0-61,0 0-67,0 0-22,5-8 14,1 36 34,0 8 17,4 9-17,-2 9-17,2 6 11,5 10-4,-10 9-17,5 5 1,-1 7-17,2 5 9,2 3-13,-3 0-2,-4-4 12,0-5-2,-2 0-10,-1-4 9,8-7-9,-5-2 19,3-6-7,3-1-9,3-5 5,-3-3-4,-2 1 1,-4 1 1,4-1-8,1-1 6,-5-3-2,-3-4-4,3-4 1,-3-2 2,0-6-1,1-2 3,2-2-1,-3-5 6,0-4-4,2-1-2,-2 3 4,-1 2 0,-2 3-3,0 1 3,0 1-3,0-2 2,0-4-2,0-1-5,0-8 2,0-6 0,0-5 1,0-8 0,0-1 4,0-3 4,0-1 2,0 0 3,0 0 2,0 0 6,0 0 0,0 0 0,0 0 5,0 0 6,0 0-24,0 0-11,0 0 0,0 0 0,0 0 0,-2 0 0,-1 0 0,3 3 0,-5 1 0,5-4 0,0 0 0,0 0 0,0 0 0,0 0 0,0 0 0,0 0 0,0 0 0,0 0 0,0 0 0,0 0 0,0 0 0,0 3 0,0-3 0,0 0 0,0 2 0,0-1 0,0 1 0,0-1 0,0 2 0,0 5 0,0 4 0,0 12 0,0 17 0,0 17 0,0 15 0,-5 9 0,-5 7 0,0 6 0,-2 4 0,-6 12 0,6 6 0,-4 1 0,6 3 0,2 1 0,5 5 0,3 0 0,0 1 0,0-5 0,7-8 0,4-15 0,-6-11 0,-1-10 0,-1-7 0,-3-7 0,0-9 0,0-4 0,0-7 0,0-8 0,0-6 0,0-9 0,0-5 0,0-6 0,0-6 0,0-1 0,0-4 0,0 0 0,0 0-8,0-17-64,3-24-45,1-24-250,6-11-337</inkml:trace>
  <inkml:trace contextRef="#ctx0" brushRef="#br0" timeOffset="7669.6891">11452 1727 299,'0'0'25,"0"0"-16,0 0 40,0 0 31,0 0-3,0 0-22,0 0 20,-42 0-11,37 2-9,3-1-14,-1 2-8,3-2-1,0 1 3,0 1-14,0 2-5,23 2 5,16 0 32,19-2 4,21-2-29,18-3 9,23 0-13,18 0-13,15 0-4,3-6-6,3 2-1,1-1 3,-2 0 1,10 5-8,5-5-1,7 3-22,-1 1 18,-1 1-18,-3 0-25,-6 0 14,-13 1-16,-11 4 43,-13-3-33,-10-2-38,-9 0-9,-1 0 63,-5 0 28,2-7 8,-3 2 7,-10-2-9,-4-3 14,-10-2-20,-12 2 9,-1 3 3,-8 1 5,0 3-6,2 3-10,-4 0 6,-1 0 3,-1 0-9,-8 0 2,-6 0-3,-5 3 0,-5 0 2,-8 0 1,-4 1 1,-9-3 0,-5 1 1,-6-1 0,-1 0 4,0-1 19,0 0 23,0 0 28,0 0 4,0 0-22,0 0-11,0 0 19,0 0 9,0 0 1,0 0 10,0 0 2,0 0-10,0 0-15,0 0-19,0 0-2,-1 0-14,-3 0-6,1 0-3,-2-1-14,0 1-2,1 0-2,0 0-3,-3 0 2,0 0-3,4 0-4,2 0 1,-3 0 3,-9 0 0,-4 0 0,-4 0 2,9 0 0,9 0 1,3 0 1,0 0 1,0 0-2,0 0-2,0 0-1,0 0 0,0 0-1,1 0 0,1 0-2,-2 0 2,1 0-8,-1 0 9,2 0 0,-2 0-12,3 0-4,1 0-12,12 1-8,17 7-7,18 0 14,19 1 28,14 0-16,13-1-7,12 1 17,6-1-12,-7-1-7,-15-2 3,-15-1-9,-26-1 27,-13-3 1,-20 0-5,-9 0 9,-8 0 0,1 0 1,-3 0 3,0 0-2,2 0 5,-2 0 5,0 0-11,0 0 8,0 0-4,0 0-3,0 0 2,0 2-1,0-2-1,0 0 6,0 0-8,0 0 7,0 0-3,0 0-3,0 0 12,0 0-4,0 0 17,0 0-1,0 0-3,-2 0 5,-1 0-3,-2 0 1,2 0 4,0 0-23,2 0 6,1 0-2,-2 0-6,1 0-4,-3 0-2,3 0 2,1 3-2,0-3-7,0 2 9,0 1-1,0 1-3,0 3 4,0 5 0,0 1 0,0 1-1,0 6 5,0 2-4,0 2 0,0 8-3,0 8 3,-4 12 0,-3 10 0,-2 10-1,4 7 5,0 11-7,1 13 3,-3 8-2,-2 14 0,-7 4 2,-1 1 0,1 6 0,2-5 0,5-3-1,6 4-1,3-3 2,0-1-1,0 1-2,1-7 2,11-7 0,5-6-1,-2-6 1,-5-3 1,-3-7 0,-4 5 3,-3 1-3,0-2 0,-11 3 0,-1-2 1,1-5-1,0-5 0,6-1 1,5-8-1,0-4 0,0 0 1,11 2-1,0 0-1,-3 8 1,-1 2 0,-5-2 2,-2 4-2,0-6 0,0-4 0,0 6 0,0-2 0,0 2 0,0-1 1,0-4-1,0 2 0,0-6-1,-3-3 1,-6-1 1,0 1-1,-1-1 0,-4-2-1,3-8 1,-2-3 2,6-4-1,-3-3-1,5 0 1,0-2-1,2-3 1,2-5-1,1-4-1,0-3 1,0-1-1,0-4 1,9-8-2,6-3 1,-2-9-2,1-10-19,1 0-22,-9-20-39,-6-23-220,-45-29-548</inkml:trace>
  <inkml:trace contextRef="#ctx0" brushRef="#br0" timeOffset="10985.1478">11550 2985 514,'0'0'33,"0"0"-31,0 0 55,0 0 51,0 0-28,0 0-21,0 0-12,-21 0 6,15 0-11,3 4 9,-3 1 12,6-4-32,0 1 1,0-2-2,0 1-4,0 2-4,11 2-10,17 3 49,24-4-8,16-2-14,28-2-7,19 0-13,12-5-7,10-4-2,2 1 2,3-1-6,2 1 0,-8 2-6,-10-1 4,-2 1-4,-4-1 0,-7 0 0,5 0 0,-8 3-2,-7-2 2,-1 4-2,-4-1 0,-1 3 1,-3 0-4,-3 0 5,-3 0-9,-12 0 0,-2 0-1,-4-1-1,-2-2 5,-1 0-3,-3 1-4,-2-1 12,-1 1 1,4-1-1,-1 2 1,2-2 0,-1-2 3,-1 5-2,1-3 0,4 0 0,2 1-1,0 2-4,2 0 2,-7 0 2,-3 0 0,-2-1-3,-3-1 3,5 2 0,1-1 0,8 1 0,5 0-1,4 0-1,-1 0 2,-3 3-2,-11 0-6,-9-2 8,-7-1-1,-5 0 3,0 0-1,-4 0-1,-1-4 0,-1-2 2,-7 1-1,-6 0 1,-2 3 5,-8-1-2,-4 3 3,-2 0-4,1 0 1,-1 0-5,1 0-1,-1 0 1,0 0-2,0 3-8,-5 1-11,-3 0-67,-2 0-72,0 0-41,-7-2-137</inkml:trace>
  <inkml:trace contextRef="#ctx0" brushRef="#br0" timeOffset="13085.8915">11981 2588 434,'0'0'71,"0"0"21,0 0 105,0 0-73,0 0-16,0 0-9,0 0-14,46-49-18,-46 49-13,0 0-1,0 0-18,0-2-16,-13 0-18,-7 1 2,-5 1-3,-2 0 0,-5 0 2,6 0-4,-1 5 2,5 3-1,4-1 0,7 1 0,7-2-1,1 2 0,3-3-11,0 2 9,0 2-5,9 0-2,12-1 5,7-2 5,8-2 2,4-4-2,-1 0-1,-7 0-1,-3 0-1,-5 5-7,-12 3 6,-2 6-5,-3-2 6,-1 5 2,-4-3-2,-1-4 2,-1-2 2,0-2-4,0-3 4,-7 2 15,-6-4 8,-5 1 4,-9-2-12,-5 0-6,0 0-8,-1 0-1,4 0-39,12 0-48,7 0-106,10-5-147,10-6-402</inkml:trace>
  <inkml:trace contextRef="#ctx0" brushRef="#br0" timeOffset="13287.9013">12257 2539 953,'0'0'137,"0"0"76,0 0-60,0 0-119,0 0-34,0 0-18,11 20 18,-3 8 22,-2-1-13,2-4-5,-1 0-4,-1-3-38,-1-6-102,-5-7-150,0-7-263</inkml:trace>
  <inkml:trace contextRef="#ctx0" brushRef="#br0" timeOffset="13451.138">12202 2352 971,'0'0'181,"0"0"-103,0 0 125,0 0-153,0 0-50,0 0-38,4-3-63,15 26-7,13 7-111,1-1-153</inkml:trace>
  <inkml:trace contextRef="#ctx0" brushRef="#br0" timeOffset="13872.2952">12682 2587 851,'0'0'77,"0"0"135,0 0-98,0 0-52,0 0-26,0 0-18,-84-42-8,62 42 4,-2 0 2,5 4 9,4 9-14,-2 1-7,10 3-2,1-1-2,6 1 0,0 0-5,0-3-21,16-3-3,13-5 1,4-6-9,-1 0 5,7-14-20,-6-11 6,-7-7 39,-7-9 7,-9-8 21,-10-3 47,0 4 12,0 11-6,-3 16 16,-4 10 12,7 8-5,0 3-58,-3 14-39,3 28-20,0 20 20,0 14 0,0 3 0,3-8-5,7-1-66,-3-12-182,1-12-297</inkml:trace>
  <inkml:trace contextRef="#ctx0" brushRef="#br0" timeOffset="15410.0539">13755 2478 197,'0'0'107,"0"0"17,0 0 11,0 0-24,0 0-13,0 0-19,16-16-12,-16 13-15,0 0-5,0-2-2,0-4-3,0 1 6,0-3-3,0 1-9,-7 1-7,0 2-3,-6-1-16,3 3 6,-10 4-10,2 1-1,-4 0-5,-4 1 0,6 12 0,-2 7-2,8 4 2,5 2 0,9 2-4,0-3-1,6-3 0,17-3-9,6-9 14,1-5 1,-1-5 4,3 0-5,-6-20 2,-4-2-2,-6-4 4,-6-4 5,-2 0 17,-5-1 1,0 6 18,-3 9 0,0 7 5,0 6 5,0 3-23,0 0-16,0 0-16,0 2-23,6 15-1,4 9 24,5 6 0,5-1-1,2-2-43,5-3-63,6-8-69,-1-8-160,4-10-199</inkml:trace>
  <inkml:trace contextRef="#ctx0" brushRef="#br0" timeOffset="16031.0446">14309 2360 462,'0'0'127,"0"0"73,0 0-39,0 0-58,0 0 13,0 0-64,0 0-1,-37-52-16,17 52-14,0 0-7,-3 0-8,4 2-4,1 7 0,6 3 0,3 3-4,2-1 1,7 1-4,0-4-1,0-1-13,14-3-5,9-4 24,-1-3 0,4 0 0,-3-3 2,0-11 1,-8 1 7,1-3-4,-2 0 1,-4 0 3,-3 2 1,-1 2 16,-3 6 10,-3 3 4,2 1 2,-2 2-16,0 0-9,0 0-18,0 2-29,0 12 26,3 7 3,0 6 5,-1 7 1,0 7-5,2 2 7,-4 1-8,0-2-7,0-3 5,0-3 2,-4-5-5,-6-4-2,-2-3 4,-8-7 3,-2-3 7,0-4-7,-4-5 6,2-5 7,1 0-5,-1-15 3,3-13 3,5-11-2,6-7-10,10 0-2,0 3 0,13 10-1,9 9-1,8 5-10,6 5-33,10 2-44,-1 7-82,-9 2-182,-1 3-274</inkml:trace>
  <inkml:trace contextRef="#ctx0" brushRef="#br0" timeOffset="16617.6148">14580 2363 336,'0'0'119,"0"0"-16,0 0-15,0 0-30,0 0 7,0 0 3,2-3-13,-2 3-6,0 0-12,0 0-26,1 0-7,3 0 1,5 6 9,-2-2 0,2-1-6,0-3 2,5 0 0,5 0 5,-5 0-5,1-9-1,-1 1-8,-7-2 8,-3 2-3,0 0 12,-4 0 28,0 3-6,0-2 3,0 2-11,-9-2 5,0 5-18,-8 0-17,5 2 0,-5 0 9,-1 0-5,0 11 9,-3 5 3,3 2 5,5 6-5,4 2-2,9 5 0,0-1-3,6-1-7,13-3 0,8-5-4,1-5-2,5-2-30,0-5-94,-9-5-125,-3-4-293</inkml:trace>
  <inkml:trace contextRef="#ctx0" brushRef="#br0" timeOffset="20381.1112">15570 2383 539,'0'0'43,"0"0"37,0 0 77,0 0-55,0 0-33,0 0 5,-3-3 5,3 0-5,0 3-8,0-1-12,0 1-11,0 0-10,0 0-7,0 0-5,0 0-13,0 0-8,0 0 0,3 0-1,5 0 1,5 0 0,6 0 0,-1 7 0,-1 9-5,-1 4 5,-2 3 0,-3 2 0,-4 1 0,-3-2 0,-4-4 1,0-3 0,-10 0-1,-9-4 2,-7-4 5,3-3-6,-1-6 1,9 0 0,2 0 4,2-17 9,5-4-13,3-3 5,3 1 9,0 2-5,7 3-11,16-2-3,-2 4-1,6 3 2,-4 6-14,0 5-12,-5 2-53,3 0-70,-5 2-120,-1 5-108</inkml:trace>
  <inkml:trace contextRef="#ctx0" brushRef="#br0" timeOffset="20861.045">16112 2411 514,'0'0'47,"0"0"128,0 0-32,0 0-73,0 0 8,0 0-48,-32-31 10,19 31-11,-3 0-3,3 0-6,-4 2-7,-1 10-5,1 5 1,-4 6-7,4 4-1,6-2-1,3-1-5,8-6 3,0-4-5,0-5-19,8-5 19,5-4 7,3 0 7,7-4 1,-4-16-4,1-5 2,-3-2-3,-5-1 0,-2 5 4,-4 8 6,-2 8 20,-4 4 16,0 3-20,0 0-18,0 0-11,3 0-16,0 10 2,10 8 14,0 2 4,4 2 0,-1 0-2,2-4-4,-1-4-1,-3-6-93,0-4-144,-2-4-143</inkml:trace>
  <inkml:trace contextRef="#ctx0" brushRef="#br0" timeOffset="21140.4216">16230 2305 659,'0'0'136,"0"0"15,0 0 38,0 0-94,0 0-26,0 0-7,0-12-18,0 12-19,0 0-13,0 0-12,0 4-4,0 13 4,0 5 0,5 6 4,2 7-1,-1-1-3,2 0-4,-2-5-47,0-3-64,-3-9-76,0-5-71,-1-9-130</inkml:trace>
  <inkml:trace contextRef="#ctx0" brushRef="#br0" timeOffset="21461.6076">16202 2392 519,'0'0'154,"0"0"-31,0 0 18,0 0-101,0 0-38,0 0 5,60-22-4,-28 18 1,1 1-4,-4 0 0,-4 3-1,-4-4 2,-11 3-1,-4-2 3,-4 2 6,-1 1 42,-1 0 43,0 0-6,0 0-14,0 0-20,0 0-12,0 0-32,0 4-10,0 13-1,0 5 1,0 7 4,0-2-3,0-1-1,0 1-4,0-5-63,0-5-96,0-8-115,0-9-172</inkml:trace>
  <inkml:trace contextRef="#ctx0" brushRef="#br0" timeOffset="21636.2119">16382 2230 597,'0'0'312,"0"0"-193,0 0 103,0 0-123,0 0-86,0 0-13,-6-23-29,6 24-78,3 12-49,13 3-68,0-4-262</inkml:trace>
  <inkml:trace contextRef="#ctx0" brushRef="#br0" timeOffset="22010.755">16544 2294 816,'0'0'113,"0"0"-23,0 0-8,0 0-57,0 0 20,0 0 16,10 75-19,-6-52-19,-1-2-4,-1-1 4,-1-5-4,-1-4-5,1-6-5,-1-2-1,2-3-2,0 0-1,1 0 14,6-6 14,3-14 19,5-5-35,2-2-14,0 5 0,-6 4-3,4 3 0,-4 7 1,0-1 2,-1 9-2,-3 0-2,0 0-9,-4 9 1,-2 8 3,-2 3-5,-1 3 7,0 0-30,0-2-60,0-3-83,0-8-118,0-9-177</inkml:trace>
  <inkml:trace contextRef="#ctx0" brushRef="#br0" timeOffset="22437.6115">16928 2288 742,'0'0'138,"0"0"65,0 0-49,0 0-112,0 0-25,0 0-12,-72 0-4,52 13 8,6 3-5,6 1 0,5 1-4,3-1-6,0-3 2,0-3 2,11-3-2,1-7 0,0-1 4,5 0 1,-5-11 12,4-6-4,1-6 9,-3 5-5,-2 1 0,-3 10 23,-5 5-1,-4 2-10,0 0-25,4 19-12,-4 10 12,0 15 12,0 6 3,0 1 10,-15-3 0,-2-9 9,0-7 6,-5-9 3,2-6-3,-4-3-4,2-4-22,-3-6 2,-2-3-5,1-1-11,2-5 0,-1-16-82,-1-8-166,0-7-270</inkml:trace>
  <inkml:trace contextRef="#ctx0" brushRef="#br0" timeOffset="23016.0008">15690 2421 414,'0'0'140,"0"0"0,0 0 60,0 0-103,0 0-40,75-78 12,-45 56-4,-4 6-14,3-1-17,-8 5-17,3 2-16,-7 3-1,0 5-40,-5 2-167,-6 0-270</inkml:trace>
  <inkml:trace contextRef="#ctx0" brushRef="#br1" timeOffset="30471.6481">12491 3526 415,'0'0'63,"0"0"72,0 0 17,0 0-90,0 0-12,0 0 4,0 0-16,3-17 5,-3 10 14,0 0 12,0-3-29,-3-2 2,-6 2-22,-6-3-7,0 2 11,-4 3 9,-1 4-18,4 2-2,0 2-9,-1 0-3,1 0-1,-6 9-2,4 6 1,0 2 1,2 4-8,6 1 4,6 3-5,4-2 3,0 0 6,0-5 1,3-1 0,12-4 1,6-3-2,-2-3 2,2-2-2,-2 0 0,-4 0-1,0 1 1,-2-1 0,1 3 2,0-2-2,-1 2 0,-6 3-3,0-2-7,-2 3 10,-4-2-6,-1 0 3,0-5 3,0-1-6,0-3 6,0-1 7,-4 1 5,-9-1 15,-3 1-10,-6 1-4,3-2-3,-2 1-9,5 1 0,-2 0-1,3 1-3,3 1 0,5-1-10,5 0-46,2-3-91,0 0-119,16 0-219</inkml:trace>
  <inkml:trace contextRef="#ctx0" brushRef="#br1" timeOffset="30668.0298">12744 3655 980,'0'0'201,"0"0"42,0 0-91,0 0-112,0 0-29,0 0-9,14 36 11,-8-10-10,4 0-3,0 2-34,-4-1-156,-2-5-321</inkml:trace>
  <inkml:trace contextRef="#ctx0" brushRef="#br1" timeOffset="32325.6183">14130 3325 384,'0'0'51,"0"0"60,0 0 83,0 0-128,0 0-18,0 0 0,-25-11-15,25 9 24,0-3-45,0 3 36,0-1-5,0 0-34,0 1-9,9 1 0,5 1 7,6 0-7,-2 0 0,2 10 4,-6 8-4,-1 5 0,-7 2-2,-4 4 0,-2 1 2,-2 2-2,-15-2 4,-4-1-7,-9-6 0,0-6 4,2-8-19,0-5 2,7-4 11,-2 0 5,7-7 2,1-5 5,6-2 10,3 1 6,6 1 19,0-2-14,0 2-3,9 1 6,12 2-22,4 4 1,5 5 2,-5 0-2,4 9 1,-2 11-9,-7 5-4,3-2-3,-5 0-67,1-4-82,2-3-76,0-8-191</inkml:trace>
  <inkml:trace contextRef="#ctx0" brushRef="#br1" timeOffset="32691.0842">14577 3370 494,'0'0'138,"0"0"55,0 0 13,0 0-95,0 0-49,0 0-32,3-26-24,-17 26 6,-6 1 15,-4 15-15,-1 4-5,7 2-4,8 5-5,7-1 2,3 1-6,0-4 6,12-2 3,15-8-2,5-7 8,8-6-1,0-3 1,-6-18-3,-11-6 5,-10-5-1,-10-1 14,-3 1-9,0 6-15,-8 9 0,-1 7-3,-3 9-43,-1 1-104,-8 0-221,2 11-166</inkml:trace>
  <inkml:trace contextRef="#ctx0" brushRef="#br1" timeOffset="34491.9649">16269 3291 432,'0'0'51,"0"0"26,0 0 22,0 0-55,0 0-18,0 0 24,0 1-13,0 1-14,0-2-5,0 2 2,0-1 5,0 1 2,0 0-4,0-1 14,0 1-17,0-1 14,-1 0-6,-2-1-5,-3 0-6,3 0 16,-2 0-13,2 0 2,-1 0-5,3 0 1,1-2 0,0-1-5,0-2 5,0 3-10,0-3 8,0 2 9,0 1-14,0-2-2,0 4-4,3-5 3,7 2-6,-4-1-1,6-1 3,1 1 0,-3 0 1,1 1 5,-5 2-6,0 1 1,1 0 1,3 0-5,-1 0 1,4 0-1,-3 0 0,-1 3-2,0 6 0,-1 3-5,-4 2 2,-1 4-5,-3 5 7,0 2-2,0-2 3,-7 2-1,-9-3 3,-1 2-1,-2-2 0,-3-4-1,0-1 1,1-3 1,2-7 3,2 0 0,4-4-4,4-3 4,-5 0 4,5-8 8,0-4-5,3 0 10,1 2 8,5 4 13,-4 2 5,4 3-12,0 0 7,0 1-20,0 0-7,0 0-15,5 2-3,13 18-5,9 6 8,2 6 2,3 0-1,-2 2-1,6-3 0,-2 1-44,6-4-153,-4-6-191</inkml:trace>
  <inkml:trace contextRef="#ctx0" brushRef="#br1" timeOffset="36009.8723">12553 4381 353,'0'0'74,"0"0"4,0 0-32,0 0 10,0 0 15,0 0 6,0 0-20,32-31 17,-32 27-21,0-1-20,0-1-4,0 1-5,0-2 7,-3 0-9,-3 2-4,-7 0 0,3 0-2,-3 3-7,-3-1-8,-4 0 19,4 3-19,3 0-2,-1 0-2,2 3-2,5 7 3,1 2-1,-1 0-2,5 3 0,2 0 5,0 2-3,0 1 3,2 1 1,18-1 1,-4-1-2,7-3 0,-4-2-2,3-3-2,-7 2 0,-4-5-6,-3 0 5,-5 1-4,-3-3 8,0-1-3,0 0 1,-11 2 3,-8 0 42,-7 0-17,4-2-12,-4-2 5,6 1 10,-7-2-27,3 0 4,-2 0-5,3 0-31,3 0-59,10 0-79,6 0-157</inkml:trace>
  <inkml:trace contextRef="#ctx0" brushRef="#br1" timeOffset="36408.5553">12790 4483 17,'0'0'754,"0"0"-689,0 0 111,0 0-95,0 0-56,0 0-16,75-46 10,-46 41 1,-2 4 7,1 1 2,-11 0-12,-4 10-12,-4 7-2,-9 3-2,0 3 3,-9 0 5,-14-1-3,1-1 0,-2-4 21,8-5 5,0-2-3,8-5-10,8-3 4,0-2-5,0 0-3,14 0 14,21 0-7,14 0-2,8 0-13,-1-2-7,-6 2-22,-14 0-101,-11 0-112,-7 0-274</inkml:trace>
  <inkml:trace contextRef="#ctx0" brushRef="#br1" timeOffset="37577.6015">14154 4229 558,'0'0'51,"0"0"94,0 0-46,0 0-43,0 0-14,0 0 9,-64-30 23,64 22-17,0-1-26,0 0 8,0 2-3,0 1-13,6 2-4,7-1-16,8 3 5,3 2-5,3 0 4,-5 0-7,-3 8-1,-6 5-1,-9 2-5,-4 0-1,0 2 6,-10-1 0,-9-2 2,-1-1-1,-4-3-1,6-1-14,8-6-12,3 0 19,7-3-11,0 0 9,0 0 11,0 0-27,13 0 8,6 0 19,4 0-2,3 0 2,1 3-2,-10 8-8,2 1 9,-8 0-2,-6 0-1,-5 2 4,0-3 8,-5-3 16,-15 2 39,2-2-8,-8-3-14,0-2-17,5-2 3,2-1-20,7 0-7,-1 0 0,6-9-36,4-4-48,3 1-102,9 0-224</inkml:trace>
  <inkml:trace contextRef="#ctx0" brushRef="#br1" timeOffset="37921.2388">14703 4243 606,'0'0'136,"0"0"119,0 0-118,0 0-78,0 0-38,0 0-3,0 0-17,-65 27 10,57-9-7,5 3 0,3 0-2,8-1 0,17-2 0,12-7 5,2-6-1,6-5 5,-7-1-5,-10-14 5,-11-3 20,-13 0 41,-4-1 23,0-3-45,-10 1-23,-6 4-27,-6 6-5,-4 4-11,-6 7-32,-2 0-84,-4 0-59,-1 8-180,0 1-408</inkml:trace>
  <inkml:trace contextRef="#ctx0" brushRef="#br1" timeOffset="39060.8841">16223 4150 453,'0'0'86,"0"0"111,0 0-68,0 0-54,0 0-10,0 0 10,-32-21-3,32 15 22,0 0-31,0-1-22,2 0-26,8 2-13,10 0-1,-5 3-1,6 2 2,-2 0-2,-6 0-5,0 0 0,-6 8-4,-4 5 5,-3 1-4,0 1-1,-10 4 9,-7-1-1,-1-1 1,5-3-7,0-2 0,5-6 6,6-3-3,1-1 1,1-2-1,0 0 1,0 0-10,0 0-14,17 0 27,5 0 5,6 0 10,-1 2-15,-3 7 0,-12 1 0,-2 3-2,-6 3-5,-4 1 3,0 3 4,-6 0 13,-8 1 11,-5-4 11,2-3 12,1-2 2,-1-6 13,1-1-6,1-5-11,-2 0-5,2 0-20,1 0-9,0-7-11,0-5-18,0 5-83,0 0-144,1 3-222</inkml:trace>
  <inkml:trace contextRef="#ctx0" brushRef="#br1" timeOffset="40826.1216">12773 5241 288,'0'0'26,"0"0"3,0 0 11,0 0 3,0 0-13,0 0 13,0 0 30,3 2 20,-3-2 9,0 0-25,0 0-11,0 0-16,0 0 2,0 0-11,0 2-7,0-2 5,0 0-8,0 0 2,0 0 7,0 0 3,0-4-27,0-2 7,0-1-4,-6 0 1,0-1-9,0 2 0,-8-2-3,5 3-3,-1 1-5,-6 1 3,0 1-6,0 2 3,-1 0 0,0 0-1,1 5-2,-6 6 3,3 4-3,6-1 0,-1 1 3,11-3 1,2 2-1,1-2-2,0-1-2,0 2 4,4-2-2,10-2 2,-1-1-2,5-4-2,5-1 4,-1-1-4,5 0-2,-7-2 1,2 6-4,-10 0 2,-2 2 5,-2 4-9,-1 0 2,-7 1 1,0 0 4,0-1 4,0-1 0,0-2 3,-15-2 8,-3-3 20,-6-1 10,-4-1-1,-2-2-5,2 0 8,1 0-18,0-11-16,5 2-6,4-1-3,-1 1-23,11 7-23,2 0-42,0 2-94,6 0-135,0 0-261</inkml:trace>
  <inkml:trace contextRef="#ctx0" brushRef="#br1" timeOffset="41701.0194">12946 5366 347,'0'0'158,"0"0"19,0 0-34,0 0-43,0 0-46,0 0 21,-3-17-7,3 9-17,0-1-5,0 2-14,0-1-15,6 1-1,4 2-10,10 3-5,2-1-1,-4 3 0,3 0-2,-8 3 1,-3 8-7,-5 4-5,-5 0 8,0 0-2,-3 1 6,-13-1 2,-2-2 6,-5-2-6,10-2 1,3-7 3,4 1-3,6-3-2,0 0 5,0 0 8,0 0-1,0 0-1,6 0-3,10 0-8,0 0 0,4 3-2,-1 5 0,-2 6-1,-9 0-4,3 3 2,-11 3-4,0 1 6,0-4 3,0 0 2,-11-5 8,-2-2 10,-5-3 10,-1-4-10,-4-1 0,3-2-9,3 0-11,1 0-4,4-9-64,-2-7-143,4-1-213</inkml:trace>
  <inkml:trace contextRef="#ctx0" brushRef="#br1" timeOffset="43959.7501">14355 5115 154,'0'0'82,"0"0"12,0 0-1,0 0-34,0 0 0,0 0 23,0 0-11,3 4-16,-3-4-2,0 0-15,3 0-3,-3 0-8,0 0-8,0 0-3,1 2-5,-1-2-2,0 0 3,0 0 8,0 0 9,0 0-7,0 0-6,0 0-10,0 0-1,4 3-5,-4-2 0,3 2 0,-3 0 3,0-3-2,3 1 0,-3-1 3,0 0-2,0 0 3,0 0 0,0 0-3,0 0 2,0 2-4,0-1 2,0-1 7,0 0 2,-3 0 4,0 0 3,-1 0-7,0 0 3,1 0 5,-1 0 5,1 0-9,0-4 6,1-2 0,2-4-1,0-1-2,0 2-13,11-2-5,10 2 0,-1 0-1,6 3-3,-7 5 3,1 1 0,-7 0-3,-1 5-3,-3 15 0,-6 5 0,-3 7 5,-2 1 2,-21 1 3,-6-2 2,-3-5-2,-1-6 4,0-2 3,4-6-5,-1-1-5,7-5-3,3-5 2,6-2-7,1 0 8,6-9 3,0-7 10,5-3-7,2 1-2,0 3 2,0 5 7,2 6 1,9 4-3,5 0-10,7 0 1,6 16 0,0 2-2,0 5-1,-2-1-4,-2 1-21,0-5-122,2-3-90,2-8-274</inkml:trace>
  <inkml:trace contextRef="#ctx0" brushRef="#br1" timeOffset="44208.2372">14791 5138 703,'0'0'105,"0"0"56,0 0-59,0 0-56,0 0 10,88-13-2,-63 9-17,4-2-15,-7 3-11,-1 0-9,-9-2-2,-5 5-13,-3 0-75,-4 0-127,0 0-195</inkml:trace>
  <inkml:trace contextRef="#ctx0" brushRef="#br1" timeOffset="44633.5438">14819 5150 520,'0'0'135,"0"0"23,0 0-63,0 0-52,0 0-23,0 0 36,-7 40 28,2-26-30,1 2-6,-1-3-25,4-1-11,-1-3-1,2-4-5,0-4-3,0 2-1,0-3-2,0 0 1,0 0 8,6 0 5,13 0-5,8 0-5,2 0-1,-7 0-3,4 0 0,-11 0-1,1 8-3,-2 5-2,-4 3-1,-7 4 5,-3 1 0,0-1 2,0-3 12,-15-3 22,-3-2 4,-4-2-1,-4-4 10,1-3-19,-5-3-14,0 0-14,2 0-6,4-11-61,8-9-88,6-6-153,10-13-466</inkml:trace>
  <inkml:trace contextRef="#ctx0" brushRef="#br1" timeOffset="44761.672">15112 5104 67,'0'0'237,"0"0"-237,0 0-33</inkml:trace>
  <inkml:trace contextRef="#ctx0" brushRef="#br1" timeOffset="45760.3695">16220 4942 304,'0'0'328,"0"0"-230,0 0 61,0 0-62,0 0-28,0 0-8,0 0-11,0 0-18,0 0-3,0 12 2,0 7 10,-6 3 1,-8 3-12,1 1-4,-3-1 12,2-1-14,-1-4-4,3-1-7,1-4-5,1-1-2,6-4-1,2-4-3,2-1 0,0-4-1,0 4 8,8-2-2,14 0 5,10 0 1,3-1-8,0 0-5,-2 0-8,-8 0-59,2-1-54,-3-1-85,1 0-151,-10 0-229</inkml:trace>
  <inkml:trace contextRef="#ctx0" brushRef="#br1" timeOffset="45953.3216">16402 5177 703,'0'0'221,"0"0"70,0 0-111,0 0-56,0 0-41,0 0-25,-7-7-20,7 16-25,-5 15-5,2 5 51,0 5-28,3 0-18,0 1-13,0 0 0,0-1-1,0 0-66,0-2-166,-5-6-187</inkml:trace>
  <inkml:trace contextRef="#ctx0" brushRef="#br1" timeOffset="47851.9731">12650 6217 23,'0'0'414,"0"0"-297,0 0 83,0 0-75,0 0-48,0 0-15,0 0-2,2-1-13,-2-5-9,0 0-9,0 0 9,-8-4-11,-4 4 5,-2 0-5,-6 1-18,4 5 1,-7 0-6,4 0 5,3 0-9,-4 0 6,7 10-6,1 0 0,1 4-1,5 2-2,5 1 3,1 2 0,0-1-1,6-1 1,9-2 0,2-5 1,8 0-2,-3-3 1,5 2 0,-5-2-1,1 3-7,-11-3 4,-5 5 3,-4-2-4,-3-2 5,0 3 0,0-6 0,-10 5 18,-8-5 15,-8-1 13,-2-3 5,-1-1-17,3 0-7,5 0-22,3 0 3,3 0-8,8-5-9,-2-3-66,9 1-25,0 3-91,3-3-182</inkml:trace>
  <inkml:trace contextRef="#ctx0" brushRef="#br1" timeOffset="48452.1797">12870 6307 615,'0'0'204,"0"0"-29,0 0 61,0 0-144,0 0-38,0 0-15,4-10-17,-4 10-19,0 0-3,0 10 0,-4 7 4,-2 0 13,-3-1-1,0-1-2,1-1-6,4-3-4,4-2-4,0-4 2,0 0-4,0-1 2,0-1 0,12-1 2,0 1 2,-3-1-2,4 0-2,1-2-5,-4 0-11,2 0-2,0 0-15,3 0-6,-7-2 1,2-5-9,-5 6 16,-3-2 18,-2 0 13,0 0 2,0-1-2,0-2 11,0 0 4,0 0 14,0-3 14,0 1 9,0 0 7,0 2-4,0 1-6,0 3 3,0 2-1,0 0-20,0 0-2,0 0-13,-2 0-6,2 0-10,0 0-1,0 0-5,0 10-6,0 6 12,0 5 2,0 4 0,0 2-1,0-1-1,0-1-4,0 0-2,0-2-85,-4-3-105,-3-4-210</inkml:trace>
  <inkml:trace contextRef="#ctx0" brushRef="#br1" timeOffset="49921.3853">14479 6099 16,'0'0'270,"0"0"-194,0 0 20,0 0-34,0 0-10,0 0 5,0 0 22,3 2-19,-3-2-12,0 0-5,0 0-2,0 0-6,0 0-4,0 0-5,0 0-2,0 0 10,0 0 16,-6 0-6,2-2-27,-2-2-2,6-5 1,0-2 3,0-2 0,0-3-15,3 6 0,4-1 0,4 3 5,-1 7-3,8 1-5,-3 0 0,6 0 1,-2 10 0,-2 9 0,-1 1-1,-11 4 2,-1 3-3,-4-1 2,-4 3 4,-13-2 1,-4-7-3,-2-3 5,-3-3-5,-3-5 8,0 1-8,-1-4-3,3-5 1,7-1 4,9 0 2,2-1 1,4-10 3,0 3-6,5 2 28,0 1 3,0 5 6,0 0-29,5 0-11,15 0-3,3 7 6,7 8-5,-4 7-2,-3 0-1,-1 1-9,-5-1-34,5-2-53,3-3-76,5-6-98,5-6-197</inkml:trace>
  <inkml:trace contextRef="#ctx0" brushRef="#br1" timeOffset="50216.051">15029 6152 581,'0'0'191,"0"0"45,0 0-61,0 0-107,0 0-35,0 0-24,-56 13-2,32 13 4,12 7 18,5-5-15,7 0-4,3-4-3,17-4-5,10-10 4,8-8 1,2-2-2,-2-5 2,-2-16-1,-7-7-1,-17-8 22,-11-3 32,-1-2-31,-9 4-27,-20 14-1,-4 13-19,-6 10-74,-3 0-78,5 10-254</inkml:trace>
  <inkml:trace contextRef="#ctx0" brushRef="#br1" timeOffset="51219.4654">16268 5967 357,'0'0'240,"0"0"-115,0 0 39,0 0-68,0 0-35,0 0-13,0 0 17,-48-21-15,42 11 8,-2-2 10,7-1-29,1 0-2,0 1 2,0 0-3,12 4-24,4 2 3,10 6-10,-1 0-3,5 0-1,-7 11-1,0 9 1,-5 3-1,-9 5 0,-9 1-1,0 1 1,-6-5 6,-13 2-5,-4-8 8,1-4-7,-4-3 6,3-4 13,1-2-12,3-6 5,6 0-1,1 0 17,3 0 28,3-3-27,3 0 0,1 2 1,2 1-6,0 0-22,0 0-4,2 10-14,14 12 14,8 9 0,4 4 1,2 1-1,6-1-81,-1-3-106,0-8-247</inkml:trace>
  <inkml:trace contextRef="#ctx0" brushRef="#br1" timeOffset="52943.4977">12676 6978 426,'0'0'49,"0"0"68,0 0 21,0 0-82,0 0 19,0 0 17,0 0-8,3 0-12,-3 0-14,0 0-4,0 0-8,0 0-11,0 0-3,0 0-12,0 0-9,-2 0-11,-15 0 3,-8 6 7,-3 1-8,3-1-2,6 1 0,2 2-1,7-1 1,3 2 0,5-3-5,-1 3 3,3 1 0,0 2 2,0 1 0,9 3 2,7 0-2,5-1 6,-3-3-5,1 3-1,1-2 1,-7 3-1,-3 2 0,0-5 1,-10-2 0,0-1 0,0-5 2,0 1 12,0-4 10,-8-3 18,-9 0 37,-6 0-42,-3 0-24,3-3-6,0-6-8,7-1-25,-2 5-50,6 2-69,0 3-215,5 0-198</inkml:trace>
  <inkml:trace contextRef="#ctx0" brushRef="#br1" timeOffset="53611.747">12883 7175 212,'0'0'308,"0"0"-154,0 0 17,0 0-79,0 0-38,0 0 26,0-5 4,0 5 12,0-2-20,0 0-25,0-1-9,1-3-9,12-2-29,-2 5-3,4-3-2,2 3-2,-2-2 3,1 5-1,-2 0 0,-1 0-1,-7 0-3,-2 8-10,-4 5 0,0 0 9,0 4 5,-7 2 1,-6-3 0,-4-2 2,2-3 0,5-2-2,4-4 0,6-4 0,0-1 0,0 0 4,0 4 3,0-3 6,0-1-3,0 2-6,9-2-4,4 0-1,6 0 1,1 3 0,-4 1-1,1 2 0,-5 1-4,-5 3 3,2 3 0,-5 4-6,-1 0 3,-3 2 5,0 0 0,0-2 6,-6-1 4,-7-5 12,0-2-6,-7 2 19,4-5-6,0 0-12,0-5-12,0-1-5,3 0-8,-4 0-62,2 0-80,1-7-200,-3 4-412</inkml:trace>
  <inkml:trace contextRef="#ctx0" brushRef="#br1" timeOffset="55733.6383">14680 6924 180,'0'0'76,"0"0"36,0 0-47,0 0-40,0 0-15,0 0-4,3-3 1,-3 3 6,0 0 8,0 0 3,0 0 14,0 0 10,0 0 11,0 0-16,0 0-21,0 0-11,0 0-4,0 0-1,0 0-1,0 0 3,0 0 3,0 0 4,0 0-8,0 0-1,0 0-5,0 0-1,4 0 2,-4 0 1,0 0 0,0 0 2,0 0 15,0 0 12,0 0 1,0 0-10,0 0 4,0 0 3,0 0 10,0-2 12,0-1 5,0-2-8,0 0-9,0-2-17,10 3-15,1-2 8,9 5-13,10-1-3,3 2 1,-4 0-1,-6 3 0,-5 10-2,-12-1-6,-5 2-4,-1 2 6,-1-2 5,-17 3 1,-4-1 1,-2-3 0,2-3 4,6 0-5,7-6 0,5-1-2,4-3-11,0 2-21,0-1 19,0 2 7,18 2 8,7 1 5,7 3-4,-1 1 0,0 4 2,-7 3-3,-10 0 0,-7 0 1,-4 0 3,-3 0 16,0-4 16,-13 0 13,-13-2 1,-5-4 4,-3-1-17,-2-3-7,6-3-27,8 0-3,3 0-34,11-6-30,8-14-86,15-3-169,23 2-286</inkml:trace>
  <inkml:trace contextRef="#ctx0" brushRef="#br1" timeOffset="56041.2935">15343 7028 442,'0'0'368,"0"0"-203,0 0 62,0 0-146,0 0-43,0 0-24,0 0-1,-83 6-9,72 14 2,5 0-3,6 2-1,0-5-2,12-1 4,5-2-3,5-8 4,1-1 1,3-5 1,-9 0 0,2-14 2,-10-9 35,-2-6-7,-6-5-19,-1 8-18,0 2-4,0 15-16,-1 6-46,-6 3-129,4 0-205,3 0-249</inkml:trace>
  <inkml:trace contextRef="#ctx0" brushRef="#br1" timeOffset="56709.5458">16424 6852 736,'0'0'157,"0"0"43,0 0-72,0 0-79,0 0-2,0 0-8,1-6-4,-1 6 1,0 0-10,0 6-12,-11 10 13,-1 4 33,-8-2-30,3 0-3,5-1-13,-2-2 2,4-4-13,4 0 0,1-5 0,4 4-3,1-7 0,0 0 0,0 1 1,0 3 1,17-1 6,8 0 2,3-1-10,5 0-18,0-1-43,-5-1-56,-4 2-49,-4-5-86,-4 0 13,-9 0 49,-3 0 170,1 0 20,-5-7 167,0 0 53,0 4 24,0-1-49,0 3-39,0 1-44,0 0-33,0 0-34,0 0-19,0 1-22,0 20 2,-13 8 2,0 7 6,0 3-12,0 7-2,1 0-1,-5-2-46,-4 2-126,-4-10-232</inkml:trace>
  <inkml:trace contextRef="#ctx0" brushRef="#br1" timeOffset="58782.9288">12712 7764 149,'0'0'423,"0"0"-316,0 0 52,0 0-67,0 0-64,0 0 4,0 0 29,3 0 21,-3 0 4,0 0 2,0 0-16,0 0-7,0-3-28,0-4-23,-6 2-9,-11-3-2,1 2 2,-7 3 3,2 3-5,-3 0 3,1 0-6,1 0 0,2 9-1,4 2 3,2-2-2,5 4 0,3-1-2,5 1 2,1-2-1,0-1 1,9 0-4,12 0 4,1-1 7,5-1-5,-5 2-1,4-2 0,-7 2-1,-2-1-1,-4 2 0,-7-1 0,-3 0-1,-3 5 2,0-3 0,-5-3 11,-12 0 14,-6-4 9,-6 1 16,-3-5-4,-4-1-22,3 0-6,8 0-12,4-3 1,9-2-7,5 1-2,4-1-38,3 5-81,0-1-69,10-2-214,16-2-456</inkml:trace>
  <inkml:trace contextRef="#ctx0" brushRef="#br1" timeOffset="59330.9766">13079 7824 427,'0'0'148,"0"0"-12,0 0-7,0 0-63,0 0-14,0 0 18,2-4 4,-2 4-10,0 0-3,0 0 13,0 0 1,0 0 5,0 0-5,0 0-8,0 0-17,0-1-9,0 1-16,0 0-11,0 0-5,-5 0-5,-12 0-1,-8 0 0,-4 5-3,3 7 2,2 1 2,3 3 0,1 4-4,6 3 0,2 4 0,7 0 0,5 0-1,0-1 0,14-6-3,8-4 2,5-3-20,2-9 3,3-4 0,-5 0-10,-8-7 18,-7-5 11,-9-5 3,-3 0 4,0 5 3,-12 4-10,-13 8-6,-5 0-8,-2 8-28,3 9-89,8 2-86,9-4-248</inkml:trace>
  <inkml:trace contextRef="#ctx0" brushRef="#br1" timeOffset="61533.5541">14738 7698 546,'0'0'82,"0"0"44,0 0 20,0 0-78,0 0-6,0 0 25,0 0-22,4 5 3,-4-5-8,0 1-6,0 3-17,0 3-16,0 6 13,0 3 15,-4 6-28,-1 2-3,0 2-7,-1-2-4,2 0-4,1-3-2,1-4 0,1-4 0,1-5-1,0-6 0,0-2 0,0 0 1,0 0 12,0-9 5,3-13-8,7-12-10,1-2-10,1 2 5,-2 5-2,-1 9 7,0 6 2,0 5 0,-3 6 4,-2-1-3,1 4-2,2 0-1,3 0 1,3 7-1,-1 7 2,1 3-1,-1 5-1,0 4 1,-3 1-1,-3-2 0,0-4 0,2-5 1,-2-5-3,1-5 2,-4-4 0,3-2 2,-2 0-1,9-8 10,3-14 0,3-10-4,-3-4-3,-2-6-2,-5 1 5,-2 8 3,-4 7-4,-3 10 25,0 10 2,0 3-10,0 3-17,0 0-6,0 0-15,0 0-39,0 3-72,0 8-2,0 6-71,0-5-178,8 0-188</inkml:trace>
  <inkml:trace contextRef="#ctx0" brushRef="#br1" timeOffset="61893.9222">15158 7737 634,'0'0'203,"0"0"15,0 0-63,0 0-95,0 0-31,0 0-3,0 7-19,0 9 27,2 3-6,-2 2-6,4 3-13,-3-4 1,5 0-8,6-5 5,-2-5-7,3-2 1,1-6 0,-2-2 1,2 0 7,-4-10 17,2-12 33,0-9-4,-2-5-10,-3 2-12,-2 8-13,-3 7 12,-2 9-8,0 7-2,0 3-17,0 0-5,0 0-12,-10 0-60,-7 0-64,2 0-64,8 0-125,7 0-304</inkml:trace>
  <inkml:trace contextRef="#ctx0" brushRef="#br1" timeOffset="62150.4474">15447 7610 949,'0'0'104,"0"0"186,0 0-125,0 0-98,0 0-34,0 0-20,13 5-3,-7 15 47,1 7-30,-1 0 2,1 2-19,-4-1-1,-1 0-9,3-5 2,-3 0-4,-1-3-7,1-4-68,-2-5-68,6-6-85,1-5-190</inkml:trace>
  <inkml:trace contextRef="#ctx0" brushRef="#br1" timeOffset="62359.9622">15683 7643 982,'0'0'178,"0"0"136,0 0-160,0 0-121,0 0-27,0 0 22,10 55 27,-6-24-22,-1 4-9,1-4-19,-4-2-5,0-3-2,0-1-77,0-3-149,-4-8-238</inkml:trace>
  <inkml:trace contextRef="#ctx0" brushRef="#br1" timeOffset="70301.1182">16531 7795 204,'0'0'66,"0"0"15,0 0-80,0 0 158,0 0-48,0 0-7,0 0-37,-74-5 36,70 5-49,1-2 1,0-1 14,3-3 9,0-2-24,0-2-24,0 1 14,6-6-34,6-1-5,5 5 23,4-1-22,1 2 12,5 1-7,2 1-4,-7 6-2,0 2 2,-7 0-3,-7 0-4,-4 5-5,-4 9 5,0 2 4,0 1-1,-17 3 4,0 0 0,-4-3-3,5-2-3,-2-1 0,6-5 1,5-1-2,1-3 0,6-1 0,0-4-3,0 0 0,0 0-3,0 3-7,6-3 9,10 4 4,5 2 5,-5-2 8,2 6-7,-4 0 3,-3 3-3,-2 3-3,-4 4 3,-2 0-1,-3 1 2,0 1 13,-12-1 17,-8-4 24,-6 0 3,-3-3-2,0-4-13,-1-1-8,-2-5-14,3-4-8,-3 0-13,4-7 3,5-13-7,6-2-2,9 0-24,6 1-55,2 1-87,10 1-191,10-2-350</inkml:trace>
  <inkml:trace contextRef="#ctx0" brushRef="#br1" timeOffset="71209.5961">16917 7542 514,'0'0'62,"0"0"150,0 0-100,0 0-49,0 0 29,0 0 18,8-13-22,-8 13-9,0 0-10,0 0-4,0 0-6,0 0-19,0 0-13,0 0-4,0 0 4,0 0 4,0 0-6,0 0-4,0 0-6,0 0-2,0 0-4,0 0-3,0 0-4,0 0 2,0 0-1,0 0 1,0 0-4,0 0 0,0 0 0,0 0-14,0 0-34,0 0-41,-4 0-62,-5 0-19,2 0-49,0 0 56,5 0 99,2 0 58,0 0 6,0 0 97,0 0 60,0-1 16,0 1-40,0-1-9,0 1-35,0 0-30,0 0-31,0 0-12,0 0-12,0 16-4,0 11 18,0 7 26,0 7-16,6 9 5,-6 4-17,0 4 3,0 2-12,0 1 3,0 5-6,0 1-3,0-4 2,-4-1-1,4-8-1,0-8-1,0 0 2,0-7-2,7-8 1,-4-3-1,1-7 1,-3-7-1,1-6-2,-1-3 1,-1-5-27,0 0-16,0-17-37,3-16-215,-1-14-479</inkml:trace>
  <inkml:trace contextRef="#ctx0" brushRef="#br0" timeOffset="84800.1199">11494 7092 35,'0'0'38,"0"0"3,0 0 6,0 0 14,0 0-3,0 0 8,0 0-6,29-4-20,-27-2-1,2 2 1,-1-2 30,0-2 68,1 3-29,-3 0-31,2 2-5,0-1 19,4-3-39,-5 0-30,5-3 15,0-2-6,-3 3-28,1 1 6,-1 1 3,-4 7 22,0 0 7,0 0-10,0 0-15,0 0-3,0 0-6,0 0-2,0 0-1,0 0 0,0 0 0,0 0 2,0 0-7,0 5-8,0 17-1,0 14 9,0 12 16,-1 10-7,-15 13 5,1 7 3,-3 7-7,3-1-1,2-9 0,3-4-9,7-9 2,3-6-1,0-1-1,0 1 0,0-6 1,0 3 0,0-6-1,0 1 0,0-5 0,0 3-1,-3-8 3,-1-5-2,1-5 0,-4-3 0,4 0 1,0-4 0,-3-2-1,3 5 0,-1-4 0,0 3 1,1-4 0,1 0-1,-2-4-2,3-3 2,1-4 0,0 0 0,0-3 0,0 2 0,0-5 1,5 5-1,11-4 3,9 0-1,13-3 6,13 3-3,14-3-3,10 3-2,11 2 1,8 0 0,8 3-1,2 1 2,0-2-1,-2 0-1,-3 0 1,-2-4 0,1 2 0,-1-3 2,1-2-3,-4 0-3,-4 0 1,-2 0 0,-3 0 2,-7 0-2,-3 0 4,-11 0-2,0 0 0,-1 0 0,-1-2 2,-2 2-2,0-1 1,-2 1 0,0 0-1,2 0 0,1-1 3,-3-2-3,0 3-1,-6-1 0,-2-1 1,-4 1-1,-1-1 0,4 1 1,-1-2-2,1 1 3,0 2-1,-1 0 0,-2-2 0,-1-1 0,3 3 1,-2 0-1,3 0 2,-7 0-2,-2 0 3,-8 0-1,6 0-1,1 0 2,6 0 0,5 0 1,-1 0-2,-2 0-2,-3 0 0,-5 5 1,-1-5 2,2 2-3,-3 1-4,2-2 4,2 1 3,1 1-2,2-2 2,3 4-3,5 0 1,5 2-2,-1-2 2,0 0-1,-4 0 1,-4-2-1,-5-2 0,-1-1 1,3 3-1,0-3 0,-2 0 0,-1 0 3,-8 0-3,-6 0 1,-2 0-1,-1 0 1,-1 0 0,-5 0 0,4-3 0,-3 0-1,0 2 0,2-2 1,4 3-2,3-2 2,3-1-1,-2-2 0,-4 4 1,-6-2-1,-2 2 0,-3 0 0,6 1-2,-4 0 1,3 0 1,1 0 0,-1 0 0,2 0 0,-2 0 0,3 0-1,-7 0-1,0 0 1,-1 0 1,-4 1 0,4 2 0,0-1 0,-6-2 0,-6 3 1,-2-3-1,-1 0 0,0 0 1,0 0 0,0 0-1,0 0-6,-17 0-18,-11 0-84,-11 0-201,-7-5-703</inkml:trace>
  <inkml:trace contextRef="#ctx0" brushRef="#br1" timeOffset="104609.5115">11591 9791 545,'0'0'128,"0"0"-117,0 0 170,0 0-89,0 0-60,0 0 31,0 0-6,-12-31-13,9 23 9,-4 2 1,-7 3-15,1-2-12,-9-1-18,-3 3 5,1 3 6,-6 0-6,2 0 0,-2 17 0,-2 6-5,3 7 5,4 3 7,5 3-12,2 1 0,10-1-7,7-4 6,1 2-4,0-1-1,17-6-2,8-2-1,5-8 4,-4-4 0,3-6-2,-7-7-1,-1 0 1,-6 0-1,5-11-2,-4-8 1,-3-8 0,-2-2-3,2 0 0,-4 5 3,3 4-1,-1 8 3,2 1-2,-1 3 5,-1 3 1,1 2-3,5 3-3,-2 0 0,-1 10 0,2 9 4,-6 2-1,-4 1 2,-2-2 4,-2 4-7,-2-4-1,0-1-2,0-4-15,0-1-77,0-6-83,0-6-156,3-2-282</inkml:trace>
  <inkml:trace contextRef="#ctx0" brushRef="#br1" timeOffset="104939.8392">11854 9936 781,'0'0'33,"0"0"167,0 0-49,0 0-94,98-29-13,-73 33-7,-2 13-9,1 3-4,-6 1-4,-3-1-9,-6 0-2,-3-3-3,-3-3 0,-3-4-3,0-3-3,0-4 0,0-1 0,0-2 2,0 0 10,0-2 13,0-15 1,0-3-23,0 0 0,0 4 2,13 2-4,6 5-1,5 1-6,8 3-20,3 5-42,4 0-40,2 0-124,5 0-100,-3 0-117</inkml:trace>
  <inkml:trace contextRef="#ctx0" brushRef="#br1" timeOffset="105193.0476">12465 9953 440,'0'0'181,"0"0"73,0 0-104,0 0-32,0 0-9,0 0-44,-52-23-30,33 23 3,-1 1-9,5 9-3,4 2-18,5 5-3,3 2-1,3-1-4,0-2-1,6-2 0,13-6 0,1-6 1,2-2 2,-1 0 6,-6-10 1,-5-7 2,-1-4 6,-5 3-16,-1 1-1,1 6-22,-4 6-76,7 1-108,2-1-202</inkml:trace>
  <inkml:trace contextRef="#ctx0" brushRef="#br1" timeOffset="105771.8959">12676 9874 794,'0'0'105,"0"0"152,0 0-67,0 0-132,0 0-40,0 0-18,-24 4 0,9 15 17,5 6-9,4-6-4,6 1-1,0 0-3,0-4 0,11-2-2,7-6-15,5-4-8,0-4 6,9 0-7,0-12 9,8-13 16,-6-1-6,-4-3 5,-10 9 4,-7 6 1,-6 7 6,-7 5 13,0 2 4,0 0-26,0 4-22,0 14 14,0 3 8,0-1 1,0 2 0,0-5-1,4 2-2,9-8-1,9-3 0,-3-3-12,7-5 2,-1 0-4,5-16 9,0-11 2,-4-2 6,0-1 2,-10 1 9,-3 5 13,-3 7 14,-4 3 17,-3 11-7,1 0 7,-4 3-19,0 0-36,0 3-2,0 17-18,0 8 20,-7 4 9,-6 5 4,0 2-10,3 1 1,1-4-2,-2 0-2,7-4-6,2-3-53,2-4-36,0-4-68,0-5-128,0-11-172</inkml:trace>
  <inkml:trace contextRef="#ctx0" brushRef="#br1" timeOffset="106033.0486">13238 9927 757,'0'0'46,"0"0"178,0 0-136,0 0-48,94-46-12,-61 46-9,-3 0 0,-8 7 2,-3 7-1,-5 6 6,-8-1-9,-6 1 16,0-1 1,-23-2 10,-9 0-7,-7-5-32,-7 2-5,1-4-20,-1 0-114,8-8-195,11-2-376</inkml:trace>
  <inkml:trace contextRef="#ctx0" brushRef="#br1" timeOffset="106791.5439">13962 9702 960,'0'0'244,"0"0"-141,0 0 133,0 0-104,0 0-56,0 0-12,2 4-9,-2-4-12,0 0-7,0 0 8,0 0 0,0 0-34,0 0-10,-2 0 0,2 0 0,0 0 0,0 0 0,-3 0 0,3 0 0,0 1 0,0-1 0,0 2 0,0-1 0,0-1 0,0 2 0,0-2 0,0 0 0,0 0 0,3 3 0,-3-2 0,0 1 0,0-2 0,0 1 0,0-1 0,0 7 0,0 7 0,0 9 0,0 10 0,-7 6 0,-3-3 0,5-2 0,-2-5 0,4-3-12,0-6-6,2-6 8,-1-5-4,1-1-6,1-5 2,0-3 0,0 0 13,0 0 5,0-5 0,0-14 0,4-4-7,14-3-10,1 7 6,2 2-11,5 4 7,-4 9 0,5 4-4,-2 0 5,-1 4 2,-7 9 5,-5 1 2,-6-2-4,-6 4 6,0-3 3,-6-3 0,-11 1 7,-5-2 8,-4-2-11,0-4-2,0 0-2,10-3-15,2 0-128,14-6-165,20-11-259</inkml:trace>
  <inkml:trace contextRef="#ctx0" brushRef="#br1" timeOffset="107247.5448">14339 9844 844,'0'0'103,"0"0"-17,0 0 38,0 0-93,0 0 72,0 0-40,55 58-32,-33-46 1,1-7-15,1-2-2,-8-3-3,0 0-2,1-11 11,-4-8 6,-2-5-6,0 0-8,-4 4 6,-4 4-1,0 9 12,-3 5 21,0 2-34,0 0-17,0 22-28,0 15 19,-9 12 9,-3 8 2,6 5-1,0 1 2,6 2 0,0-4-3,0-5 0,0-6-2,-3-14 2,-2-10 0,-2-13 0,-8-12 0,-7-1 3,-5-17 33,0-16-1,1-10-6,9-10-15,11 0-11,6 4-3,3 6-30,16 9-33,3 12-25,-1 12-37,5 10-48,-4 0-172,5 10-142</inkml:trace>
  <inkml:trace contextRef="#ctx0" brushRef="#br1" timeOffset="107946.3697">15174 9732 384,'0'0'138,"0"0"-4,0 0 134,0 0-73,0 0-40,0 0-45,-14-30-28,14 27-29,9 1-9,15 1-38,9 1 5,6 0-1,6 13-9,-2 10 5,-8 2-5,-10 4-2,-10-2 1,-15-2 0,0 1 0,-5-5 0,-17-4 0,0-2 0,-5-8 2,9-4 2,0-3-4,7-5 8,3-20-2,5-4-6,3-4-1,0 6 1,19 4 4,8 3-4,5 4-4,9 10-2,5 3-34,2 3-53,4 0-75,2 15-112,4-1-134,-9-1-152</inkml:trace>
  <inkml:trace contextRef="#ctx0" brushRef="#br1" timeOffset="108493.5685">15915 9799 472,'0'0'181,"0"0"78,0 0-69,0 0-48,0 0-38,0 0-38,-2-44-17,-13 44-34,-8 0-9,1 2 1,-4 7-4,6 7 2,8-2-3,0 5 0,7 1-4,5-1 0,0-5 1,17 1-10,8-6-3,5-7-3,-1-2 3,1 0-11,-5-2 8,-3-15 6,-5-6 6,-1-4 3,-3 1 1,-6 3 1,-3 7 0,-4 8 1,0 8 13,0 0-14,0 5-19,0 10 4,0 7 15,0-1 3,7-1-3,8-8-1,6 2 1,6-7-6,9-7-14,-3 0-20,3-4-6,-1-16-7,-9-11 30,-2-10 23,-6-5 7,-1-7 30,-11 1 2,-3 12 13,-3 12 5,0 12 6,0 12 8,0 4-32,0 4-39,-6 23-31,-5 13 31,1 5 0,2 2 1,7 0-3,1-4-7,0-4-75,6-6-32,11-6-93,0-15-140,5-7-179</inkml:trace>
  <inkml:trace contextRef="#ctx0" brushRef="#br1" timeOffset="108785.0386">16350 9716 805,'0'0'78,"0"0"85,0 0-58,0 0-101,0 0 10,94-7-10,-48 5-4,-8-3-4,-5 5-12,-10-3 16,-13 3 4,-5 0 6,-5 0 67,0 0 37,0 0-9,0 0-24,0 0-39,0 0-28,0 0-14,1 8-19,2 8 18,3 7 1,-2 0 0,-2 1-12,4-2-96,-2-5-73,0-7-199,2-8-405</inkml:trace>
  <inkml:trace contextRef="#ctx0" brushRef="#br1" timeOffset="108944.5691">16618 9418 1099,'0'0'50,"0"0"162,0 0-39,0 0-173,0 0-22,0 0-72,11 26 10,14 2-178,6-5-209</inkml:trace>
  <inkml:trace contextRef="#ctx0" brushRef="#br1" timeOffset="109287.4851">16840 9604 714,'0'0'212,"0"0"-135,0 0 68,0 0-85,0 0 31,0 95-28,0-62-31,0-5-6,0-2-11,0-8-6,3-7-2,-1-5 0,-1-5-6,3-1 9,2 0 13,10-7 39,6-12-11,6-11-47,4-1-2,-6 5-1,0 4 0,-8 8 3,-5 6-4,1 6 1,-5 2-1,4 0-6,1 14-2,-4 8 0,2 2-6,-4 5-2,3-2-45,3 0-33,8-5-66,6-6-111,10-5-174</inkml:trace>
  <inkml:trace contextRef="#ctx0" brushRef="#br1" timeOffset="109723.1764">17526 9673 752,'0'0'153,"0"0"55,0 0-11,0 0-141,0 0-3,-88-46-35,57 62-17,1 9 2,6 0 1,8 5-4,7-4 2,9 4-2,0-5-3,10-4 3,19-4 5,0-8-4,4-8 1,2-1-2,-7-8 4,2-12 0,0-8 1,-4-5 4,2 2 5,-5 5-3,-6 10 13,-10 6 25,-4 9 4,-3 1-48,3 3-5,-1 25-21,2 11 20,-2 8 2,-2 8 8,0 1 0,0 1 5,-12-2 6,-4-9-5,-4-5 13,-6-12 9,-8-8-8,-10-4 6,-10-8-14,-11-6-15,-1-3-6,0 0-16,2-20-100,3-13-217,-4-13-752</inkml:trace>
  <inkml:trace contextRef="#ctx0" brushRef="#br1" timeOffset="120381.5268">12934 12986 392,'0'0'86,"0"0"26,0 0-29,0 0-83,0 0-11,0 0-105,0 0-116</inkml:trace>
  <inkml:trace contextRef="#ctx0" brushRef="#br1" timeOffset="146648.1588">14193 10281 675,'0'0'58,"0"0"-52,0 0 135,0 0-37,0 0-42,0 0-9,0 0-9,0 0-18,0-40-26,3 43 0,-3 13 0,0 5 25,0 9 19,0 2-11,-6 5-1,0 2-1,-3 3-18,4 2-5,1-1 1,1-4-8,-4-5-1,5-4 0,-1-5-1,0-5 0,-1-9-27,1-3-75,-3-8-58,-1-5-49,4-21-289</inkml:trace>
  <inkml:trace contextRef="#ctx0" brushRef="#br1" timeOffset="146939.3308">14281 10274 595,'0'0'72,"0"0"91,0 0 3,0 0-65,0 0-42,0 0 6,15-39-12,-15 39-20,0 0-8,0 19-17,0 12 48,0 2-3,-5 2-10,-2 5-10,1-1-12,3 1-15,0 0 2,-3 6-7,6-5 0,-2-3-2,-1-7 1,-2-3-4,1-4-65,-6-4-56,-6-6-102,-1-8-138</inkml:trace>
  <inkml:trace contextRef="#ctx0" brushRef="#br1" timeOffset="147375.305">14044 10651 573,'0'0'91,"0"0"51,0 0 38,0 0-77,0 0-46,0 0-9,41-17-1,-27 17 2,-4 6-4,0 8-20,1 3-9,0 6 8,-1 3-2,0 1-8,-1-1-3,5-3-7,-5-3 2,-3-3-4,0 0-2,5-6 0,-1-1 1,3-6 2,3-4 2,4 0 6,5-6 14,5-17 16,1-4-9,3-9-7,-2 5-11,-6 3-2,-6 7 3,-6 5-5,-4 3-3,0 3-7,-2 0-3,-6 4-52,-2 6-92,0-1-115,0-3-356</inkml:trace>
  <inkml:trace contextRef="#ctx0" brushRef="#br1" timeOffset="149297.3993">12308 11358 370,'0'0'47,"0"0"98,0 0-38,0 0-67,0 0 7,0 0 7,0 0-7,-2-14-1,-7 14-8,-1 0 0,-3-3 20,2 3-16,-1 0-3,-1 0-3,-1 0-18,5-3 2,-4 3 1,-1 0-10,2 0-5,-1 0-5,-2 0-1,1 3 2,7 0-2,4 4-1,0-3-1,3-1 0,0 0 1,0 4 1,0 3 0,0 2 2,9 3-1,5-6-1,2 4 0,1-4-1,2-1 0,0-2-2,-1 0 0,-3 1-2,-3-1-1,-3 1 4,-2 0-1,-3 3 1,-1-3 2,1 3-2,-1-1-1,-3-2-1,0 0-3,0-1 7,-3-2 1,-6-1 0,0-1 13,-3 0 8,-3-2 3,-2 3-1,4-3-10,-3 0-3,2 0 3,4 0-13,-2 0-1,0 0-6,-2 0-20,7 0-32,4 0-30,3 0-86,0-7-143</inkml:trace>
  <inkml:trace contextRef="#ctx0" brushRef="#br1" timeOffset="149553.4675">12468 11364 326,'0'0'562,"0"0"-432,0 0 118,0 0-173,0 0-58,0 0-12,0 0 8,14 30 20,-8-10-18,-3-1 0,3 2-7,-2-2-6,-1-2-2,-1-1-4,-2 1-62,0-7-102,0-3-201,0-7-473</inkml:trace>
  <inkml:trace contextRef="#ctx0" brushRef="#br1" timeOffset="149739.0448">12501 11189 840,'0'0'118,"0"0"109,0 0-26,0 0-137,0 0-55,0 0-9,0-17-40,17 27-58,-2 6-84,7 1-230</inkml:trace>
  <inkml:trace contextRef="#ctx0" brushRef="#br1" timeOffset="150249.9416">12894 11447 616,'0'0'103,"0"0"103,0 0-96,0 0-34,0 0-9,0 0 2,-11-47-15,-5 41-20,0 2 4,-5 2-6,4 2 8,-2 0-14,-5 6-10,5 10-6,-3 1-6,5-1-3,3 1-1,5-4-4,8 4 2,1-1-7,0-2-12,18-5-3,6-5-8,10-4 9,2 0-8,-4-10-10,0-13-3,-5-10 20,-7-9 22,-3-8 2,-2 2 2,-9 3 9,-4 12 17,-2 10 39,0 7 14,0 8-1,0 8 12,0 0-6,0 0-59,0 10-27,0 13-16,0 14 16,0 6 8,0 6-5,0 1-3,0 0-1,0-4-50,0 2-104,0-8-145,-8-3-409</inkml:trace>
  <inkml:trace contextRef="#ctx0" brushRef="#br1" timeOffset="151443.5763">14355 11285 306,'0'0'83,"0"0"59,0 0-57,0 0 7,0 0-48,0 0-20,-32-39 10,19 39-4,-1 0 16,-1 0-8,-6 0-8,3 2-7,-5 5 6,6 3-13,5 4-13,-3 1 5,10 2-9,2 2 2,3-2-2,0 4 1,0-4-5,17-2 5,2-2 4,4-7-2,-1-6 4,2 0-5,-6 0 2,1-9 5,-2-8-5,-1-1 5,-6-3 2,4-3 17,-5 2-4,-3 6-5,-2 6 12,-1 3 31,-3 7-4,0 0-7,0 0-36,3 0-14,0 7-15,0 9 15,4 10 2,3-3-1,0 5-1,0-3 0,4-3-38,4-8-78,1-3-167,1-11-268</inkml:trace>
  <inkml:trace contextRef="#ctx0" brushRef="#br1" timeOffset="152027.5224">14725 11246 479,'0'0'103,"0"0"117,0 0-85,0 0-75,0 0 0,-83-17-6,62 23-14,6 5-1,-2 0-13,5 1-11,4 4-5,5 0-6,3 1 1,0-5 6,0 2-8,13 0-3,0-8 3,3-6-2,0 0 2,2 0 6,-6-6-3,4-8 2,-4-2 0,0 2-4,-6 1 9,-2 8 4,-2 1 16,-1 4-2,-1 0-14,0 0-17,0 6 0,0 14-9,0 9 9,0 12 6,-1 4-1,-5 2 0,-4 3-4,-3-5 3,0-2-4,0-6 2,-3-4-2,2-7 0,1-6-1,1-7 1,2-3 6,-2-10 2,-2 0 28,-2-6 4,-1-20-22,5-6-13,-1-6-5,3 1-3,7 8-21,1 9 9,2 6-24,0 7-33,2 2-54,16-5-203,6 0-128</inkml:trace>
  <inkml:trace contextRef="#ctx0" brushRef="#br1" timeOffset="152462.8474">14918 11324 582,'0'0'61,"0"0"34,0 0-58,0 0 8,0 0 10,0 0-20,49 20-5,-40-20-8,1 0-9,-1 0 10,1 0 4,0-9 10,-1-8-11,-4 4-10,-2 0 2,-3 0 3,0 6-7,0 0 45,-4 4-9,-9 3-6,-7 0-32,4 0 17,-7 3-11,1 14 7,2 2-4,3 5 1,5 2-11,6 1 0,6 5 2,0-3-11,9-4 1,12-3 1,4-8-4,8-4 0,-1-6-40,4-4-70,2 0-124,-2-5-234</inkml:trace>
  <inkml:trace contextRef="#ctx0" brushRef="#br1" timeOffset="153759.9814">16224 11222 53,'0'0'331,"0"0"-239,0 0 85,0 0-67,0 0-10,0 0-23,-4-3-3,4 3-3,0-4 1,0-1-23,6-3-44,4 2 1,10-1 5,-2 0 4,4 1 11,5 3-6,3 3-6,-2 0-4,-1 0-8,-5 12 1,-8 5-3,-5 3 4,-5 4-1,-4-5 1,0 1 0,-2-4-4,-9-3 2,-3-3-7,-2-6 5,1 3-2,-3-7 2,4 0 4,3-5 10,1-7-5,6-9-5,4-1 6,0 2-3,0 0-7,14 7 1,6 1-2,9 2 2,0 6-2,9 0-4,-2 1-2,0 3-48,1 0-70,-5 0-105,1 0-171</inkml:trace>
  <inkml:trace contextRef="#ctx0" brushRef="#br1" timeOffset="154209.7086">16863 11192 359,'0'0'103,"0"0"94,0 0-88,0 0-24,0 0 20,0 0-37,0-10-42,-13 10-3,-3 0-8,-1 0-7,-2 3 30,-1 8-7,3-1-11,-1-1-8,6 5 2,4-4-13,5 3-2,3 0-2,0-6 2,0 0 1,16-4-4,3-3 1,5 0 1,3 0-5,-2-13-4,-3-4-3,-6 0 6,-5 1 4,-3 3 4,-4 0 4,-2 5-3,-1 5 7,-1 3 6,0 0 3,0 0-10,0 0-7,0 3-9,0 8 1,0 3 8,1 5 6,5-2 0,0-3-3,5 1-3,1-1 0,3-5-16,-1-2-111,-1-5-109,-1-2-343</inkml:trace>
  <inkml:trace contextRef="#ctx0" brushRef="#br1" timeOffset="154487.8304">17062 11104 439,'0'0'115,"0"0"100,0 0-44,0 0-103,0 0-18,0 0-19,0 0-4,-2 3-20,2 7-2,0 7 47,0 2-20,0 4-13,0 1-11,5-2-7,1-1-1,0-2-5,4-4-68,-3-3-114,0-7-96,1-5-223</inkml:trace>
  <inkml:trace contextRef="#ctx0" brushRef="#br1" timeOffset="154832.8956">17058 11176 487,'0'0'93,"0"0"59,0 0-104,0 0-28,0 0-9,104-13-1,-75 12-3,-3-2-5,-4-3-1,-3 4 2,-5-1-2,-4 1 1,-9 2 1,1 0 9,-2 0 60,0 0-10,0 0 27,0 0-10,0 0-20,0 0-21,0 0-28,0 7-9,0 5 4,0 5 29,0 1-15,1 0-12,4-1-5,1 0-2,2-1-10,0-5-62,6-5-95,-4-6-150,0 0-435</inkml:trace>
  <inkml:trace contextRef="#ctx0" brushRef="#br1" timeOffset="155027.4135">17376 11011 352,'0'0'371,"0"0"-191,0 0 51,0 0-120,0 0-68,0 0-43,-3-17-1,3 21-34,0 6-64,0 7-48,9-5-170</inkml:trace>
  <inkml:trace contextRef="#ctx0" brushRef="#br1" timeOffset="155418.3464">17485 11142 559,'0'0'164,"0"0"-44,0 0-32,0 0 6,0 0-22,0 0-16,18 80-18,-13-63-8,-1-4-4,1-3-7,0-3-3,-2-4-8,0 0-6,3-3 5,4 0 0,5-3 10,4-17-4,2-3-7,2-4-1,-2 5-5,-5 2 3,-3 6-2,-4 4 3,1 8 3,-6 0 9,5 2-15,0 0-1,-3 2-1,0 10-4,-3 7 0,3 1 4,-6 1-2,0-1 2,3-3 1,-3-5-8,6 2-54,7-4-100,8-4-112,7-2-91</inkml:trace>
  <inkml:trace contextRef="#ctx0" brushRef="#br1" timeOffset="155949.7085">18058 11123 460,'0'0'126,"0"0"96,0 0-80,0 0-61,0 0-22,0 0 8,-88-30-18,68 37-7,2 7-3,5 1-9,-2 4-13,9 1-17,6 2-1,0-3 0,0-2 1,16-8 4,0 2-4,5-11-5,-2 0-13,-3 0 15,-3-7 3,1-6 7,-7-3-2,1 2 4,-1 3 12,-3 6-1,-4 1 10,0 4-7,0 0-19,0 0-4,0 14-14,0 6 14,0 8 8,0 6-2,0 5 0,-9 5 4,2 4-2,3 3-3,-2 1-5,2-3 1,4-6-3,-3-6 5,-3-11-3,-2-6 5,-7-5 10,-6-7 51,-6-7 15,-3-1 6,0 0-37,1-17-30,6-7-13,6-5-7,5 3-77,6 6-105,-1 6-145,4 7-675</inkml:trace>
  <inkml:trace contextRef="#ctx0" brushRef="#br1" timeOffset="157723.4208">12677 12216 228,'0'0'209,"0"0"-57,0 0 34,0 0-95,0 0-32,0 0-35,0 0 2,0-20 13,-1 14-7,-2 0 18,-3-2-7,-1 2 1,0-4 7,1 4-35,-1 2-1,1 1-2,-1-1-5,-5 4 0,-3 0-6,0 0-2,0 0 4,-6 0 2,5 8 6,-3 1-3,2 4-2,2 1 2,5 3-1,0 0-2,7-1-4,3-1 1,0-1-1,0-1-1,3 1-1,7-5 2,3-1 0,0-6 4,7 2-1,-2-1-3,2 0 0,0-3-1,-2 3-1,-4-2 0,-1 5 1,-4 1-3,-1 2 2,-6 9-6,-2-4 6,0 1 0,0-2 0,0-7 3,-2-3 1,-4 2 24,-2-5 6,-4 3 1,-5-3-4,1 0-5,-4 0-3,1 0-14,6 0-5,0-3-4,2 3 0,2-5-6,3 5-23,0 0-40,6 0-22,0-3-76,0 1-192</inkml:trace>
  <inkml:trace contextRef="#ctx0" brushRef="#br1" timeOffset="157977.7936">12926 12375 833,'0'0'193,"0"0"50,0 0-87,0 0-110,0 0-14,0 0-11,0 42 37,0-18-34,0 2-14,3-2-10,5 1-5,1-4-97,-6-5-165,-1-5-604</inkml:trace>
  <inkml:trace contextRef="#ctx0" brushRef="#br1" timeOffset="159237.5849">14599 12218 445,'0'0'75,"0"0"121,0 0-33,0 0-92,0 0 14,0 0-21,-26-45-9,26 35-13,0 1-11,4-2 3,6 2 4,9 1-22,-4 3 2,6-2-8,-6 7-2,-1 0 5,2 0-13,-3 16 4,-5 8-1,-1 6 1,-7 2 7,0-1 2,-8-2 4,-9 0 3,-8-5-17,-2-5-2,1-1 9,-6-9-10,6-1 0,-3-6 0,6-2 0,0 0-1,10 0-1,0-5 2,5-4-1,5 1 3,3 3-2,0 1 4,0 1-3,3 3-2,15 0-2,5 0 3,6 0 0,-1 4-3,-2 12 1,1-2-7,-2 2-5,2-5-67,-2-1-83,2-7-168,-1-3-239</inkml:trace>
  <inkml:trace contextRef="#ctx0" brushRef="#br1" timeOffset="159597.9776">14979 12240 463,'0'0'122,"0"0"119,0 0-75,0 0-45,0 0-30,0 0-38,-3-22-45,-17 25 9,3 13-11,-1 2 6,4 3 1,2 2 4,8 3-9,4-5-4,0 1 5,13-2-8,13-3 6,3-8 1,10-6-6,1-3 6,1-3-3,-1-14 4,-11-5-1,-10-7 10,-10-2 24,-5-5-21,-4 7-17,0 6-4,-16 12-2,-10 5-23,0 6-40,-4 0-63,1 8-150,4 1-292</inkml:trace>
  <inkml:trace contextRef="#ctx0" brushRef="#br1" timeOffset="160813.9793">17024 12062 392,'0'0'117,"0"0"3,0 0 16,0 0-72,0 0-24,0 0-10,-51 13-8,51-13 0,0 0 42,0 0 36,0-4-62,0-9-12,0 0 10,0 3-16,6 0 0,6 3-12,4 3-5,1 1-3,4 3 2,1 0-2,-2 0 0,-3 11-4,-2 6-4,-5 6 0,-3 2 3,-7 5 3,0 4 2,-15-5 8,-3 0 3,-3-5-4,-3-5 6,3-2-7,1-4-3,6-6 5,-2-3-7,5-1 1,-2-3 23,1 0 19,-5-7-22,7-3 16,2 7 11,7-4 9,-1 4-22,2 3-3,0 0-10,0 0-23,0 0-2,6 16-18,14 7 20,12 8 1,3 1 3,6-3-8,2 4-11,-1-5-134,-4-9-175</inkml:trace>
  <inkml:trace contextRef="#ctx0" brushRef="#br1" timeOffset="162195.7414">12743 13193 339,'0'0'113,"0"0"12,0 0 5,0 0-62,0 0-6,0 0 12,0 0 11,0 0 2,0 0-15,0 0 2,0 0-20,0 0-3,0-2 1,0-1-28,-5-4 1,-4 2 1,2-3-20,-9 2 10,-2 3-3,-3-2 6,-6 5-6,2 0-13,-2 0 11,5 0-8,-1 13 1,7-1 1,2 0-4,5-2-1,6-1-1,1 4-3,2-2 4,0-2-2,11-1-6,8-2 6,8 1-7,3 2-1,2-5-10,-3 2-11,-3 4 1,-13-3 6,-3 2 6,-7 1 15,-3 0-4,0 0 7,0 0 1,-11-6 8,-4 5 23,-1-5 10,-4-1-2,-2 0 1,-4-3-12,0 0-5,-1 0-15,1 0-5,7 0-4,3 0-3,0 0-36,6 0-57,3 0-78,7 0-115,0 0-251</inkml:trace>
  <inkml:trace contextRef="#ctx0" brushRef="#br1" timeOffset="165076.0299">13081 13264 439,'0'0'36,"0"0"145,0 0-58,0 0-62,0 0 5,0 0-27,-5-10-12,5 10 21,0 0-6,0 0 14,0 0 6,0-3-7,0 3-4,0 0-16,0 0-12,0 0 3,0 0 0,0 0-5,0 0 9,0 0-12,0 0 2,0 0-3,0 0-11,0 0 7,0 0-6,0 0-6,0 0 2,0 0 0,0 0-6,-3 0 3,-5 3-9,2 11 9,-4 1 2,1-1-1,3-2 2,0-2-3,-3 0 1,3 0-1,1-3 5,1-1-5,1-3 0,3 0 2,0-3-8,0 0 9,0 0-3,0 0 0,0 0 3,0 0-4,0 0 1,0 4-2,0-3 0,9 5 2,6-3 5,3 4-3,2-3 1,6-1-3,-1 0 1,1-3-1,-2 0 0,-4 0-6,-5 0-19,-2 0-19,-3 3-37,-1-3-58,-1 4-93,4-4-120,1 0-133</inkml:trace>
  <inkml:trace contextRef="#ctx0" brushRef="#br1" timeOffset="165269.9927">13284 13383 357,'0'0'235,"0"0"-11,0 0 24,0 0-118,0 0 4,0 0-48,0 0 2,0-14-15,0 14-24,0 0-14,0 11-25,-2 11 11,1 6 24,1 1-38,0 1-3,0-1-4,0-2-23,0 1-97,1-6-148,6-8-467</inkml:trace>
  <inkml:trace contextRef="#ctx0" brushRef="#br1" timeOffset="171557.8508">14733 13137 271,'0'0'211,"0"0"-149,0 0 83,0 0-54,0 0-36,0 0-7,-20 1 5,10-1-16,-3 0 15,1 0 20,7-4-21,2-5 3,1-4-18,2-1-10,0-2-11,0 2-1,9 4-11,8 0 2,-4 5-1,5 1-4,-1 4 0,-4 0 4,-3 4-8,-1 15 4,-2 8 0,-7 2 6,0 1 12,-10 1-5,-10-6 7,-3-3-11,-2-4 1,-1-2-7,3-5-1,4-5-2,6-3-4,4-3 0,4 0 4,0 0 2,1-7-1,1 5 13,3-1-12,0 3 12,0 0 7,0 0-11,0 0-10,0 0 0,12 0 0,7 0 2,5 9-1,-1 4-2,3-1 1,-4 0-4,4-2-21,3-5-107,0-2-131,-2-3-94</inkml:trace>
  <inkml:trace contextRef="#ctx0" brushRef="#br1" timeOffset="171901.5927">15173 13121 141,'0'0'523,"0"0"-379,0 0 124,0 0-168,0 0 1,0 0-50,-18-20-45,-3 20 20,-1 17-26,0-1 14,3 1 8,9 3-12,-2 2 0,9-5-8,3 3-1,0-3 6,15-7-6,7-3 4,10-7 2,1 0-1,-1-7 3,-2-13-3,-8-7 5,-2-4-5,-13-3-6,-4-3-1,-3 4-21,0 11-59,-3 8-75,-18 6-260</inkml:trace>
  <inkml:trace contextRef="#ctx0" brushRef="#br1" timeOffset="173678.9636">16957 13033 460,'0'0'45,"0"0"132,0 0-88,0 0-63,0 0 10,0 0 23,0 0-4,-44-21 14,44 6-6,0-2-8,0 1-11,6 2-17,9 3 5,8 2-15,0 1-8,6 8-2,-3 0 0,1 0-4,-2 20-1,-5 4-2,-4 10 0,-10-1 0,-6-1 4,0 1 8,-14-3 8,-4-4-1,-6-6-13,-4-3 12,-1-4 0,-1-4 2,4-4-4,2-2-8,5-3 9,7 0 2,2 0 1,7 0 5,2 0-4,1 2-14,0 1-7,0 1 0,5 6 0,20 4 12,11 3-12,6-1 6,6 1-6,2-2-57,0-8-161,-6-7-532</inkml:trace>
  <inkml:trace contextRef="#ctx0" brushRef="#br1" timeOffset="180764.9975">17643 11930 514,'0'0'17,"0"0"134,0 0 41,0 0-72,0 0-20,0 0-24,0 0-21,-15-47-18,18 47-24,9 0-4,1 13-8,3 10 6,3 2-1,-2 3 0,1-2 0,-1 1-6,-5-1 1,-12-2 1,0 2-1,-18 3 0,-15 1 10,-6-1 2,0 0 0,10-4 3,1 4-3,8 1-7,6 4 0,5-2-5,2 2 3,7-2-4,0 1 0,3-3 3,13-4-2,5-6 0,3-3-1,3-7 2,2-10 1,-1 0 0,-4 0 3,-5-3 0,-10-7 2,-3 3 16,-5 0 11,-1 4-9,0 0 13,0 3-18,0 0-21,-1 20-21,-14 13 19,-4 14 2,-2 9 8,0 3-3,1 10 6,2 3 2,-1 4 2,1-6-2,2-8-4,1-9 2,4-14-1,1-6-9,0-12 1,1-8 4,-7-2-2,-3-9 12,-5-2-8,-2 0-3,-4 0-5,4-19-61,14-1-74,12-4-164,0 1-449</inkml:trace>
  <inkml:trace contextRef="#ctx0" brushRef="#br1" timeOffset="181762.7708">18317 12276 161,'0'0'185,"0"0"-75,0 0 10,0 0-34,0 0-6,0 0 2,5-10-4,-5 10-29,0 0 10,0 0 15,0 0-6,0-1-6,0-2-9,0 1-19,0-1-20,0-2-6,-4 3-8,-5-1-5,-4 3 5,-2 0 4,-4 0-1,0 0-3,-2 10 4,0 9-3,1 7-1,4 1 0,7 2-1,2 1 1,7-6 0,0-2-2,0-5-2,13-1-7,3-6-2,7-7-2,-6-3 4,0 0 4,-2 0 7,-3-10 2,0-5 1,3-2-2,1 1 1,1-1 1,5 7-2,-7 0-2,-2 8-2,1 2 2,-10 0-1,2 0-1,-2 5-3,-4 12 1,0 0 5,0 2 2,0 0 5,-8-2-4,2-3-6,2-1-1,4-3-68,0-8-146,5-2-152</inkml:trace>
  <inkml:trace contextRef="#ctx0" brushRef="#br1" timeOffset="181921.9624">18690 12455 962,'0'0'139,"0"0"-28,0 0-64,0 0 36,0 95-51,3-55-31,1 4-1,-4-5-116,0-3-335</inkml:trace>
  <inkml:trace contextRef="#ctx0" brushRef="#br1" timeOffset="209217.6438">12943 14324 336,'0'0'47,"0"0"95,0 0-58,0 0-13,0 0-21,0 0 1,0 0 15,3-54-23,-3 49 8,0-2-3,0 1-6,0 2-7,-6-1-2,-5 0-6,2 2-13,-3 2-5,-2-2 10,-2 3-2,-2 0-9,4 0 9,-4 0-2,3 0-5,-8 4 0,3 4-3,8 1-1,-2 1-1,7 3-5,4-4 1,3 1 0,0 3 0,0 0 2,10-3 0,10 4 0,0-1 2,5-4-3,-2 5-2,0-3 1,-4-2-1,-5 1 0,-5 0-4,-6 0 4,1-3 0,-4-2 1,0 3-1,0-6 4,-7 3 8,-10-3 21,-5 2-9,-7-4-2,0 3-11,-4-3-8,1 3 0,6 3-3,3 2-6,7-5-16,6 3-83,10-3-134,0-3-209</inkml:trace>
  <inkml:trace contextRef="#ctx0" brushRef="#br1" timeOffset="209562.8586">13089 14422 308,'0'0'178,"0"0"-29,0 0 24,0 0-81,93-46-17,-71 44 0,2-1-22,-1 3-11,0 0-10,-8 3-19,-4 9-1,-7 5-7,-4 2 15,-4 5 17,-10-4 1,-1-3 6,-5 0-14,7-8-8,3 1 4,4-3-1,6-4-14,0 2 1,0-3-11,10-2 14,26 0 12,6 0-13,10 0-14,2 0 0,-5 0-76,-11 0-131,-11 0-307</inkml:trace>
  <inkml:trace contextRef="#ctx0" brushRef="#br1" timeOffset="211160.9215">14791 14079 426,'0'0'47,"0"0"31,0 0 82,0 0-76,0 0-17,0 0-11,-43-9-13,43 5 14,0-6-29,0 4 8,14-5-5,12 2-12,5 5-12,6 4-6,4 0 4,-8 0-4,-10 4 0,-13 9-2,-10 3-2,0 4 3,-19 1 8,-4 1-4,-7-2 2,0-3-5,5-1 0,6-7-1,6-1-1,9-2 0,4-6 0,0 3-6,0-3 6,0 0-8,13 3 9,12-2-5,4 6 7,2-1-2,-2 5 0,-7 1 3,-2-1-2,-10 5-1,-10-2 0,0 1 6,-6-2 13,-18-2 21,-4-2 21,-5 1-24,0-3-7,1-4-17,6 1-8,6-1-4,7-3-1,5 0-2,8 0-57,6-10-92,33-4-216,18 1-146</inkml:trace>
  <inkml:trace contextRef="#ctx0" brushRef="#br1" timeOffset="211445.714">15401 14248 388,'0'0'139,"0"0"88,0 0-30,0 0-84,0 0-41,0 0-39,-73-10 2,47 30 18,4 2-21,7 2 0,12-1-10,3-3-18,10-1 9,19-2-8,7-7 1,6-6-1,-1-4-4,-2 0 5,-11-14-2,-14-8 1,-10-6 13,-4-5-10,-7-2-8,-15 5-4,-4 9-27,4 8-45,2 4-114,13-1-335</inkml:trace>
  <inkml:trace contextRef="#ctx0" brushRef="#br1" timeOffset="212623.31">17003 13994 338,'0'0'79,"0"0"42,0 0 29,0 0-66,0 0 1,0 0-22,-30-10-3,30 3 16,0-3-20,0 3-20,6 0-15,11-2-3,6 3-16,9 1 1,-3 2-2,3 3 2,-5 0-3,-10 0 0,-6 0-2,-7 4 2,-4 6-4,0 6 4,-4-1 4,-16 1-2,2-1 8,1 2-5,2-7-5,12 0 4,-1-3-4,4-1 0,0 0 4,16 2-1,9 1 6,9 5-6,4-2-2,3 3-1,-3 7 0,-2 1 0,-13 4-2,-8-1 5,-10-1 0,-5-3 20,-13-3 35,-17-6 9,-10-3 7,-2-6-10,0-1-14,6-3-28,14 0-7,-1 0-8,7-4-7,2-5 0,4 2-42,-3 7-84,0 0-104,-10 0-324</inkml:trace>
  <inkml:trace contextRef="#ctx0" brushRef="#br1" timeOffset="214933.2613">13081 15153 325,'0'0'75,"0"0"72,0 0-12,0 0-34,0 0-36,0 0-4,8-3-3,-8 3 16,0 0-2,0-4-10,-3 1-15,-10-3-28,-7 2-9,1-4 6,-7 6 11,3-1-11,-3 3-1,1 0-3,-2 0-6,0 6 3,5 5 0,-1-2-9,8 4 4,4 0-4,5-2 1,6 2-2,0 0 1,6-3 0,15 3 5,9-4-2,7 2-4,-6 2 1,-3-3-1,-5 0-2,-11 3-1,-5 1 4,-4-1 0,-3 0-1,0 0 1,0-1 2,0 2 2,-16-4 5,-3-3 4,-4-1 11,-6-2 12,-1-1-16,1-2-10,-1-1-9,5 0 0,8 0-2,8 0-13,8 0-49,1 0-57,27 0-150,19-8-231</inkml:trace>
  <inkml:trace contextRef="#ctx0" brushRef="#br1" timeOffset="215263.1067">13426 15295 563,'0'0'154,"0"0"55,0 0-7,0 0-139,0 0-14,-82 13 10,50 8-14,6 4-6,4 1-10,6 5-19,12-6 2,4 2-8,14-3 0,20-2 2,10-5-4,7-4-2,2-7-6,-8-1-31,-10-5-4,-11 0 41,-15-11 0,-5-6 10,-4 4-5,-4 4 4,-19 6-9,-9 3-7,-6 0-1,-2 15 2,2 6-66,5-2-131,3-2-281</inkml:trace>
  <inkml:trace contextRef="#ctx0" brushRef="#br1" timeOffset="222314.4106">14956 15070 113,'0'0'82,"0"0"-7,0 0 8,0 0-19,0 0-14,0 0-2,0 0 30,11-19 3,-11 19 3,0-3-13,0 2 2,0 1-12,0 0-14,0-3 0,0 3-6,0 0-16,0 0-5,0 0-15,0 0-4,0 0-1,0 13 2,-11 0 1,4 7 11,-1 6-4,0 1 15,2 0-8,3-1-4,0-3-1,0-1-9,3-5 6,-4-3-2,4-1-6,0-7 2,0-2-3,0-1 2,0-3-2,0 0 3,0 0 8,0-3 8,0-13-17,4-5-4,-1 1 1,0-2-7,-3-2 5,3 4-4,-3 1 7,3 0 0,0 5 2,-2 3-2,3 2 0,1 2 0,-2 0 1,0 1 0,1 2-1,1-2 1,0 2 1,-1-1-2,2 1 2,-3 4-1,0-3-1,-3 3 0,3 0 0,-2 0 0,1 0-4,-2 0 4,0 0 0,1 0 0,-1 0-2,0 0 1,0 0 1,2 0 1,-1 0 0,1 0-1,1 0 1,-2 0-1,2 0 0,-3 0 2,1 0-2,-1 0 1,0 0 2,2 0-3,-2 0 1,0 0-1,0 0 1,0 0 1,0 0-2,0 0 0,0 0-1,0 0 1,0 0 0,0 0 0,0 0 0,0 0 0,0 0 0,0 0 0,0 0-1,0 0 1,0 0 0,0 0 0,0 0 0,0 0 0,0 0 0,0 0 0,0 0-1,0 0 1,0 0 0,0 0 0,0 0-1,0 0 2,0 0-1,0 0 0,0 0-2,0 0 1,0 0 0,1 0-2,1 0 1,-1 0 1,1 0 1,-2 0 0,0 0 1,0 0-1,0 0 0,0 0 1,0 0-4,0 0 3,0 0 0,1 0 0,3 0 1,-4 0-1,3 0 0,-3 3 0,3-2-1,-3 2 1,3-3 0,-3 0 0,0 2-1,0-2 1,3 3 0,-2-3 2,3 4-4,-1 2 3,0-2-1,0 2 0,0 1 0,0 0 0,0 0 0,-1 2 0,2-2-1,1-1-1,-2 5 2,0-1 0,2 2 2,-3-2-2,3 5 0,1-6 1,-2 2-2,2-5 2,-2 2-1,-1 0 0,1-4 0,-1 4 0,0-4 0,-3 2 1,3-2-2,-3-1 1,3 1 0,-3-4 0,0 0 2,4 0-2,-3 0 1,4 0 3,2 0 4,0-7-6,6-10 8,-5-8-2,-3-1-2,-2-8 3,0 4-5,-1 0-2,-1 3 8,-1 2-10,0 4 3,0 5-2,3 3 0,0 6 0,0 5-1,-3 2-3,0 0 2,0 0-60,0 5-54,0 12-57,-7-3-130,4 2-271</inkml:trace>
  <inkml:trace contextRef="#ctx0" brushRef="#br1" timeOffset="222927.5232">15410 15093 449,'0'0'139,"0"0"62,0 0-43,0 0-61,0 0-32,0 0-17,3 0-19,-3 0-16,0 0 4,0 0-9,0 2 15,0 6 9,0-4-10,0 1 7,0-1-12,0-4-9,0 0 1,0 0-3,0 0 16,0 0 2,0 0-8,0 0-2,0 0-7,0 0-5,0 0 6,0 0-5,0 0 8,0 0 6,0 0-8,0 0 4,0 0-12,0 4-1,0 5-2,0 5-2,-3 2 4,3-2 0,0 3 1,0-6-1,0 1 0,0-4 1,3 0-3,7-1 5,1-5 0,4-2 0,2 0-3,3 0 4,-5-12 2,3-5-4,-3-5 2,-1-6-3,-3-6 6,-3 6-7,-5 7 1,0 6 0,-3 11 4,0 1-2,0 0-3,0 3-10,-3 0-5,-3 0-35,-7 6-42,7 3-87,6-5-160,0-1-338</inkml:trace>
  <inkml:trace contextRef="#ctx0" brushRef="#br1" timeOffset="223167.0833">15741 15011 632,'0'0'202,"0"0"34,0 0-95,0 0-73,0 0-47,0 0-5,14 26 32,-10 0-9,-1 1-8,-3-1-10,4 1-14,-1 0-5,0-5-3,2-2 1,1-3-55,2-3-93,5-9-169,0-5-230</inkml:trace>
  <inkml:trace contextRef="#ctx0" brushRef="#br1" timeOffset="223369.6051">15972 14967 688,'0'0'178,"0"0"65,0 0-94,0 0-106,0 0-5,0 0 56,11 81-35,-11-43-8,0-4-22,0 3-17,0-4-12,0-2 0,6-1-17,7-6-134,2-8-223</inkml:trace>
  <inkml:trace contextRef="#ctx0" brushRef="#br1" timeOffset="224203.7957">17073 14997 292,'0'0'129,"0"0"22,0 0 32,0 0-78,0 0 9,0 0-33,-16-67 8,26 58-31,10 4-21,0-3-7,5 5-4,5 3-11,3 0 1,2 0-15,-4 3 3,-6 10-4,-8 2 0,-9-4 0,-8 7-1,0-1 1,-14-2 6,-11 2-4,0-4 7,1 1-4,7-4-2,5-3 1,6 1-4,3-1 1,3 0-1,0-1 0,0 3 0,6 2 7,13-1-4,10-1 4,4 3-2,2 4-3,1-3 0,-5 4 1,-6 4-3,-12-2 2,-7 1 6,-6 2 25,-10-7 31,-12 3 21,-6-8-6,1 0-27,-4-6-13,-2-1-10,2-3-19,-5 0-5,0 0-5,-7 0-20,2-7-157,6-12-264</inkml:trace>
  <inkml:trace contextRef="#ctx0" brushRef="#br1" timeOffset="225657.6244">12956 16087 479,'0'0'34,"0"0"7,0 0 32,0 0-12,0 0 12,0 0-22,3 17 1,-3-17-8,0 0-4,0 0 1,0 0 24,0 0-6,0 0 4,0 0 4,0 0 6,-8-3-31,-9 0-37,-9-1 0,-2 4 4,-3 0-1,-2 0 7,1 7-8,3-1 4,3 7 0,3 0-8,3 2 5,7-3-2,7 0-5,6 3 0,0-6 1,3-1-2,19 1 6,8-2-5,3 2 6,2-1-7,-3 1-5,-5 4 4,-8 1-8,-4-1 7,-4-1 2,-5 2-2,-2-4 2,-4-5-3,0 3 3,-13-2 3,-10-2 14,-7-3 13,-2-1-5,-4 0-15,6 0-5,8 0-5,2 0 0,11 0-49,8 0-70,1 0-117,21-5-183</inkml:trace>
  <inkml:trace contextRef="#ctx0" brushRef="#br1" timeOffset="226145.6195">13231 16273 435,'0'0'294,"0"0"-120,0 0 25,0 0-109,0 0 19,0 0-35,-6-40-13,6 33-11,0 1-24,3-1-1,10 0-19,10 0-6,2 2 0,5 1 0,-5 4 1,-4 0-1,-11 0 0,-5 0-8,-5 4-10,0 8 12,-15 5 6,-14 0 1,3 2 3,0-5-3,10-1-1,0 1 0,11-6-1,3-1 0,2 0 0,0-2 2,13 3-2,7-2 3,9 5 0,-3 2-2,0-3-1,-7 1 0,-2 2 0,-11-1 0,-4-2 1,-2 2-2,-5-2 2,-16 2 18,-4-5 8,-8 3 5,-4-5-9,0-2-15,2-3-7,-2 0-10,4-8-113,7-14-184,10-4-770</inkml:trace>
  <inkml:trace contextRef="#ctx0" brushRef="#br1" timeOffset="227135.8056">15137 16006 426,'0'0'33,"0"0"29,0 0 47,0 0-6,0 0-44,0 0-12,0-1 15,0 1-17,-6-3 11,-6-4-7,-1 4-19,2-6 12,5 1-4,2 2 1,4-4 5,0 3-20,0-3 1,11 1-14,12-1-8,-1 0-3,2 8 0,1 2 4,-5 0-4,-5 22-6,-6 7 6,-6 7 2,-3 0-2,-5-2 5,-14-4-4,-8-5 0,-4-3 2,-5-5-3,2-2 0,1-8 0,6-4-4,6-3 4,2 0 0,7-10 2,2-10 3,3 3-2,6 0 2,1 5 4,0 5-9,4 4 9,13 3-9,5 0 1,4 6-2,3 11 1,4 7 0,1-1 0,4 2-5,-4 2-35,0-7-108,2-4-128,-4-12-270</inkml:trace>
  <inkml:trace contextRef="#ctx0" brushRef="#br1" timeOffset="227367.6629">15577 15995 576,'0'0'94,"0"0"122,0 0-143,0 0-26,0 0 0,101-37-7,-67 31-13,-7-1-18,-4 4-9,-8 3 0,-5 0-58,-9 0-100,-1 7-133,-7 2-54</inkml:trace>
  <inkml:trace contextRef="#ctx0" brushRef="#br1" timeOffset="227779.7327">15595 16005 452,'0'0'125,"0"0"93,0 0-138,0 0-45,0 0-2,0 0 29,-2 10-2,2 1-5,-4 4-14,1-2-20,-2 3 4,1-2-10,0 0-7,1-8 0,3 1-7,0-5 1,0-2 1,0 0 3,7 0 15,9-6-5,10 0-13,-1-1-3,2 0-2,-7 7 2,5 0 0,-9 0-4,1 11 2,-7 9-2,-7-1-1,-3 1 5,0 0 5,-17-1 16,-1-6 14,-5-2-5,-3-2 4,-1-5-9,1 0-14,-4-4-8,8 0-3,3 0-3,6-17-49,9-7-113,4-10-149,7-5-514</inkml:trace>
  <inkml:trace contextRef="#ctx0" brushRef="#br1" timeOffset="227923.9683">15778 16012 515,'0'0'144,"0"0"57,123-24-70,-81 19-70,4-3-9,-10 2-38,-8 3-14,-1-1-4,-10 4-103,-8 0-162</inkml:trace>
  <inkml:trace contextRef="#ctx0" brushRef="#br1" timeOffset="229249.426">17139 15955 318,'0'0'183,"0"0"-55,0 0 44,0 0-72,0 0-59,0 0-30,7-10-1,-7 23 35,0 4 33,-4-3-15,-6 4 7,-3 2-23,0-2-9,1 2-9,-3 0 1,3-1-16,-1-3 6,6-3-19,2-1 8,0-6-1,3 0-5,2-3-2,0-1 4,0 3-4,7-2 15,13 1-4,8 1-3,3-3-2,6-1-7,-1 1-1,0 1-16,-4-3-73,1 0-69,-4 0-85,-5 0-133</inkml:trace>
  <inkml:trace contextRef="#ctx0" brushRef="#br1" timeOffset="229437.1209">17418 16094 585,'0'0'226,"0"0"82,0 0-115,0 0-63,0 0-46,0 0-55,-3 0-14,-10 29 27,3 8 32,3 7-33,2 6-20,5-2-7,0 2-11,0-3-3,3-3-16,-3-3-136,0-5-190,-13-12-663</inkml:trace>
  <inkml:trace contextRef="#ctx0" brushRef="#br1" timeOffset="231319.5979">13069 17181 134,'0'0'124,"0"0"-62,0 0 42,0 0-27,0 0 5,0 0-1,42-12 3,-39 10-8,-3 2-4,0 0-19,0-2-6,0 2 13,0-8-12,0 3-20,-1-2-21,-11-6-7,0 4 6,-9-2-3,-1 0-1,-7 3 0,7 4-2,-5 1 0,8 3-1,4 0 1,-2 3 0,8 6-2,1 1 0,2 2 0,6 3 0,0-2 2,0-1-1,0 2-2,6-4 3,10 4 1,5-2 1,1-1-4,4 2 4,-6 1-2,0 1 0,-8-2 1,-3-2-1,-6-2 0,-3-3 1,0-3 10,0 2 3,-15-2 31,-15-3 23,-8 0-14,0 0-25,1 0-3,1 0-15,9-6-9,12 3-2,5 3-6,10 0-53,0 0-176,10 9-35,20-6-147</inkml:trace>
  <inkml:trace contextRef="#ctx0" brushRef="#br1" timeOffset="232955.4538">13384 17244 205,'0'0'91,"0"0"0,0 0-18,0 0-28,0 0-1,0 0 15,23-6-5,-20 6-6,-1 0 2,0 0-1,-2 0-8,2 0-9,2 0-4,-1-1 1,0 1-22,0 0 0,-3 0-3,0 0 1,0-3 8,0 3 3,0 0-5,-13 0-9,-2 0 1,-5 0-2,1 0 4,-1 0-3,3 10 9,4-5-7,8 4 5,-2 3 2,3-2-11,4 3 5,0-4-4,0-1 2,11-2 4,1-3-1,5 1 10,-1-3-5,1-1-8,-2 0 2,2 0 0,-4 0-5,2 0 6,-1-1-4,-1 1 1,-9-4-3,1 4 3,1 0-1,1 0-2,4 0 2,-2 11 2,0-1 0,-8 5 5,2 2 10,-3 0 4,0-3 18,-8-1 0,-6-1 8,-10-4-6,-1-2-17,-5 1-9,-6-7-11,1 0-6,3 0-18,-1-4-97,7-18-160,9-10-460</inkml:trace>
  <inkml:trace contextRef="#ctx0" brushRef="#br1" timeOffset="234065.634">15264 16857 293,'0'0'92,"0"0"1,0 0 14,0 0-26,0 0 6,0 0-32,-90 0 8,81 0-2,2-3-15,4 1 4,0-1 6,3 1 10,0-4-17,0 2-15,0-3-23,12 1-9,4 0 0,7-1 7,0 4-9,0 3 0,-4 0-1,1 0 1,-7 3-2,-4 13-4,-5 1-1,-4 5 7,-4 1 0,-16 1 0,-8-1 2,-4-3 0,8-3 1,2-7-3,7-1 0,11-6-2,4-1-1,0-2-1,0 0 4,6 0-3,12 0 3,3-5 0,4 5 2,0 0-4,-5 0 3,1 0-1,-12 13 0,0 4-1,-6-3 1,-3 2 9,0-6 3,-5 1 5,-8-3 12,-7-5 18,-4 2-7,2-5-17,-3 0-2,1 0-21,0 0-1,2 0 1,8-7-51,7-1-73,7-1-54,1-4-236</inkml:trace>
  <inkml:trace contextRef="#ctx0" brushRef="#br1" timeOffset="234402.8346">15798 16913 623,'0'0'114,"0"0"89,0 0-125,0 0-25,0 0 16,-101 23-7,76-1-9,3 6 2,8 2-9,9 6-18,5-7-7,8 1 13,17-9-14,7-5 4,2-7-3,5-4-5,0-5 3,-1 0-5,-13-17-3,-7-10 9,-12-10 3,-6-8-6,0-1-17,-16 9-3,-4 11-6,-3 8-42,-1 17-75,3 1-100,4 0-324</inkml:trace>
  <inkml:trace contextRef="#ctx0" brushRef="#br1" timeOffset="235197.7478">16587 16990 270,'0'0'58,"0"0"72,0 0-16,0 0 17,78-46 1,-65 39 3,-10 3 25,0 1-42,-2 2-23,-1 1-42,0 0-46,0 7-5,-10 10 18,-1 3-1,5 2 4,5-1-17,1 2-1,0 0 2,6-1-4,15-2-2,8-4-1,9-5-7,5-5-19,-1-6-23,-3 0 18,-9-17 14,-11-10 16,-7-1 1,-2-3 8,-5 9 15,-2 7 41,-3 8-6,0 7 21,0 9-67,-13 26-2,-3 17-10,4 13 2,7-1-1,5 1-2,0 4-76,4-10-154,0-9-258</inkml:trace>
  <inkml:trace contextRef="#ctx0" brushRef="#br1" timeOffset="235940.0118">11910 15891 420,'0'0'211,"0"0"-207,0 0 40,0 0 14,110 0-15,-53 0-30,10 5-9,4 2-4,1 3-20,-4-3-87,-4-2-131</inkml:trace>
  <inkml:trace contextRef="#ctx0" brushRef="#br1" timeOffset="236255.3491">12959 15923 239,'0'0'17,"0"0"26,98-17 11,-63 14-31,-5 3 22,-4 0-32,-1 0-12,-6 0-1,1 0-1,-1 0-1,4 0-3,3-3 2,1-1 1,-2-1 2,-2 2 0,-6 1 10,1-3 24,-1 3 36,-4 0 39,0-5-13,7 3-26,-5-1-11,6 1-31,1-1-24,0 3-4,-2-1-10,3 0-40,-4 2-77,-3-2-173</inkml:trace>
  <inkml:trace contextRef="#ctx0" brushRef="#br1" timeOffset="236946.0846">13911 15804 500,'0'0'85,"0"0"-38,0 0 22,0 0-8,91-4-20,-49 4-38,10 4-3,6 2 0,17-3-46,2 0-145,9 1-136</inkml:trace>
  <inkml:trace contextRef="#ctx0" brushRef="#br1" timeOffset="237245.5461">15090 15833 392,'0'0'29,"102"-6"94,-51 6-39,-6 0-50,-5 0-23,-2 0-11,-3 0-3,1 0-12,0 0-23,6 0-21,3 0-30,1 0 10,-2 0-26,-4 0 87,-1-3 18,-6 3 38,6-1 25,-4 1-10,4 0-33,3 0-18,-3 0 2,1-3 1,2-1-5,-7 1 0,4 0-3,-3-3-16,0 6-33,3-4-96</inkml:trace>
  <inkml:trace contextRef="#ctx0" brushRef="#br1" timeOffset="237395.8744">16544 15783 57,'0'0'67,"0"0"45,114-3-27,-77 3-30,2 0-30,-1 0-19,-6 0-6,0 0 0,-2-3-18,6-1-57,-2-4-76</inkml:trace>
  <inkml:trace contextRef="#ctx0" brushRef="#br1" timeOffset="237589.8006">17564 15734 62,'0'0'219,"141"0"-112,-74 0-49,-5 1 5,-16-1 3,-7 0-14,-11 0 8,-8 0-16,-6 0-19,-6 0-20,-8 0-5,0 0-89,-12 0-136</inkml:trace>
  <inkml:trace contextRef="#ctx0" brushRef="#br1" timeOffset="238339.6013">12118 13991 462,'0'0'56,"0"0"-40,0 0-16,88 3 7,-43 0-4,12-3-3,16 0 0,5 0-4,10 0-11,0 0-43,-1 0-111</inkml:trace>
  <inkml:trace contextRef="#ctx0" brushRef="#br1" timeOffset="238521.1406">13423 13960 301,'0'0'43,"94"-22"113,-49 14-68,-1 2-10,-3-1-22,-2 4-33,-6-3-14,-2 2-9,3-3 0,2 1-42,0 3-77,4 0-8,7 1-83</inkml:trace>
  <inkml:trace contextRef="#ctx0" brushRef="#br1" timeOffset="238707.6189">14573 13815 87,'0'0'44,"101"-10"38,-62 7-46,-1 0-6,-1 3 19,5 0-5,0-1 14,0-1-39,2 2-14,-3 0-5,-1 0-46,4 0-44,1 0-53,0 0-31</inkml:trace>
  <inkml:trace contextRef="#ctx0" brushRef="#br1" timeOffset="239164.8034">16039 13782 68,'0'0'74,"87"-3"64,-45 3-63,-5-3-6,-3 3-23,1-4-27,5 4-7,6-3-5,11 2-6,4-2 2,2 3-3,-5 0-1,-2 0 1,5 0-5,7 0-23,8-3-17,0 0-57,7-4-32,-1 7 50,-2-4 78,3 2 6,-1-6 29,0-1 10,2-2 2,1 2 11,-1 6 16,1 1 0,-7 2-32,-12 0-14,-6 0-10,-11 0-11,-10 0-2,-11 5-3,-10 2-20,-15 0-83,-3-1-153</inkml:trace>
  <inkml:trace contextRef="#ctx0" brushRef="#br1" timeOffset="240109.145">18013 14040 433,'0'0'21,"0"0"119,0 0-27,0 0-73,86-53-7,-49 50-13,1 0-6,-5 3-3,-10 0-5,-6 3-4,-13 10 0,-4 4 6,-4 2 0,-25 7 20,-12 8 6,-5 5-11,2 0-5,8 5 1,11 1-6,12-5-7,8 0-3,5-6-1,0-8 2,14-1-2,11-8-1,9-2 1,4-6-1,-1 0-1,-8-8-4,-7 2 4,-7-3-5,-7 0 5,-3 0-1,-4 0 2,-1 0-2,0 10 1,0 7-8,0 13 8,0 9 13,0 11-6,3 7 14,5 7-11,-4 5 7,1-5-1,-1-7-10,-2-11 6,-1-10 6,-1-7 1,0-10 4,0-2 1,-11-5 9,-15 0-4,-10 1-4,-5-4-4,-1-1-19,6-1-2,10 2-42,11-9-149,13 0-231</inkml:trace>
  <inkml:trace contextRef="#ctx0" brushRef="#br1" timeOffset="240640.8986">18787 14357 529,'0'0'40,"0"0"140,0 0-10,0 0-70,0 0-1,0 0-28,-41-50-32,31 50-31,-5 13-4,-2 8 10,-4 4 1,4 5 1,4 4-7,6-1 0,7-1-3,0-5-4,6-4 1,10-7 2,-1-5-5,1-5 4,0-6-2,-1 0 5,5-6-4,-3-11-3,3-6 0,-1-4-5,-1 1 3,2 6 2,-10 3-3,0 11 1,-4 6 2,-3 0-4,-2 0 1,1 14 3,-2 5 4,0 4 8,0-1-5,-3 0 0,0 0-4,-1-5-3,1-5-1,3 2-66,0-7-144,3-4-128,16-3-274</inkml:trace>
  <inkml:trace contextRef="#ctx0" brushRef="#br1" timeOffset="240889.2114">19224 14509 325,'0'0'101,"0"0"47,0 0-8,0 0-26,10 72-23,-10-55-8,-1 0-9,1-2 13,0 0-7,1-6-16,21-4-12,8 0 0,9-5-21,9 0-19,-3 0-12,-7 0 0,-8-5-1,-13 3-38,-11 2-42,-6 0-114,-12 0-279</inkml:trace>
  <inkml:trace contextRef="#ctx0" brushRef="#br1" timeOffset="242555.6521">17975 16005 447,'0'0'49,"0"0"4,0 0 107,0 0-73,0 0-64,0 0-12,0 0-11,34 46 21,-57-2 0,1 2-9,5 3 1,0 1-2,9 0-7,5-3-3,3 1 4,0-8-5,7-4-3,14-6 3,2-4-10,3-9-7,0-7 8,-3-5-11,-3-3-2,-11-2 14,-2 0 8,-4 0 0,-3 0 1,0 5-2,0 8 2,0 5-1,0 12 44,-3 6-12,-3 7-17,-3 4 0,-6 4 1,0 2-9,-1-3-5,5 1 1,1 0 4,3-2 4,-1-8-1,-1-12 12,1-10 8,-5-8-8,-3-8-7,-3-3-3,-10 0-12,-1-6-7,5-19-136,13-13-179</inkml:trace>
  <inkml:trace contextRef="#ctx0" brushRef="#br1" timeOffset="243207.3883">18788 16315 350,'0'0'69,"0"0"-13,0 0 85,0 0-58,0 0-17,0 0-17,-12-69 8,2 63-19,-3 3-7,-1-1 13,-5 4-2,-4 0-8,-2 7 9,-2 9-17,-1 7 2,4 3-5,6 6-9,11 6 2,4 1 0,3-1-12,0-3 3,17-2-7,3-9 1,5-9-1,-1-4 0,-2-5-4,-7-6-3,-4 0 7,-2-3 6,-3-14-6,1-5 4,1-4-2,2-2-2,4 3 2,-3 3-2,3 10 0,-2 5 3,1 4-2,-1 3-1,1 0 0,0 13 1,-4 4 8,-5 3 7,-4 0-7,0 2 3,0-1-12,0-5 3,0 3-3,0-2-30,7-6-79,15-3-111,4-5-133</inkml:trace>
  <inkml:trace contextRef="#ctx0" brushRef="#br1" timeOffset="243551.2036">19142 16527 494,'0'0'99,"0"0"38,0 0-41,0 0-39,0 0-13,0 0-22,82-16 0,-78 16-20,-2 9 2,-2-2-2,0 3-2,-6 0 7,-4-1 0,0 1 7,6-3 13,4 3-14,0 2-1,0 0 12,3 7-3,9-2 7,1-1 15,-1 4-1,0-4 20,-1-2-9,-5-4 5,-2 0 7,-2-3-15,-2-2-2,0 2-13,0-4-13,-11 1-1,-8 3-16,-2-6-5,-6 1-48,-5-2-193,-5-3-521</inkml:trace>
  <inkml:trace contextRef="#ctx0" brushRef="#br2" timeOffset="1.45281E6">14949 3437 816,'0'0'21,"0"0"-10,0 0-7,0 0 0,0 0 9,0 0-2,0 0 2,72 26-10,-50-26-3,2-4-62,-2-10-158,-5-6-139</inkml:trace>
  <inkml:trace contextRef="#ctx0" brushRef="#br2" timeOffset="1.45297E6">15047 3341 637,'0'0'141,"0"0"-16,0 0 47,0 0-76,0 0-41,0 0-1,-46 75-33,40-49-12,3 2-9,3-2 0,0-2-83,0-10-193,10-9-205</inkml:trace>
  <inkml:trace contextRef="#ctx0" brushRef="#br2" timeOffset="1.45324E6">15307 3268 610,'0'0'96,"0"0"-63,0 0 32,0 0-45,0 0-13,0 0-5,-43 67-1,48-47 2,10-1 12,2 1 6,-8-5-6,1-1-11,-2-4 0,-7-6-4,-1-2-5,0-2-38,-13 0-93,-6-9-175</inkml:trace>
  <inkml:trace contextRef="#ctx0" brushRef="#br2" timeOffset="1.45334E6">15320 3258 435,'0'0'59,"0"0"14,0 0-48,0 0-25,0 0-307</inkml:trace>
  <inkml:trace contextRef="#ctx0" brushRef="#br2" timeOffset="1.45431E6">15043 4470 314,'0'0'44,"0"0"90,0 0-22,0 0 25,0 0-64,0 0-23,0 0-12,0 0-16,-4-12-7,9 7-15,15 1-2,2-3-44,7-1-90,-7 1-126,-4-3-86</inkml:trace>
  <inkml:trace contextRef="#ctx0" brushRef="#br2" timeOffset="1.45444E6">15109 4391 513,'0'0'45,"0"0"3,0 0-6,0 0-39,0 0-4,0 0 1,0 79-69,3-60-242</inkml:trace>
  <inkml:trace contextRef="#ctx0" brushRef="#br2" timeOffset="1.45536E6">14186 8058 641,'0'0'19,"0"0"45,0 0 36,0 0-61,0 0-22,0 0-13,56-43 5,-42 43 0,5 0-5,-3 0-1,2 0-3,-1 0-18,-1 0-90,-4-7-164</inkml:trace>
  <inkml:trace contextRef="#ctx0" brushRef="#br2" timeOffset="1.45554E6">14333 7928 749,'0'0'212,"0"0"-93,0 0 72,0 0-113,0 0-64,0 0-14,-7 17 0,7 7 3,4 1-3,3 1-5,4 3-82,-8-7-166,-3-3-249</inkml:trace>
  <inkml:trace contextRef="#ctx0" brushRef="#br2" timeOffset="1.45733E6">19841 5279 582,'0'0'206,"0"0"-173,0 0 85,0 0 33,0 0-54,0 0-34,0 5-7,0-1-2,0-4-20,0 9-13,0 8-9,0 8 5,2 11 28,-1 3-16,1 2-16,-2-2 3,1-5-7,2-5-9,-1-8 1,-2-8-4,1-4 2,-1-5-59,5-4-87,-2 0-81,1-15-72</inkml:trace>
  <inkml:trace contextRef="#ctx0" brushRef="#br2" timeOffset="1.45765E6">19948 5352 763,'0'0'101,"0"0"116,0 0-58,0 0-74,0 0-15,0 0-9,40-56-29,-31 57-22,1 19-5,3 7 23,2 4-1,3 0-18,-2 1-4,-1-5-4,3-6 1,-3-6-1,2-5 0,-2-10 0,2 0-1,0-12 9,-1-20 8,-1-12-8,-1-11 8,-11-8 3,-3 5-3,0 7-6,0 17 2,-2 13 5,1 11-11,1 7-7,-5 3-17,2 1-137,3 15-148,0-1-96</inkml:trace>
  <inkml:trace contextRef="#ctx0" brushRef="#br2" timeOffset="1.45798E6">20472 5153 889,'0'0'121,"0"0"53,0 0-4,0 0-100,0 0-42,0 0-24,0 9-2,0 13-2,0 7 9,2 3-4,4-1 1,8-2-4,6-3-1,6-8 2,8-4-2,2-11-1,4-3 3,-5-3 2,-5-18 4,-4-7 6,-11-9 19,-5-5 6,-9-2-11,-1 5-7,0 8-14,-13 11-8,-3 11 0,-5 9-11,0 0-54,4 0-84,7 0-120,7 0-192</inkml:trace>
  <inkml:trace contextRef="#ctx0" brushRef="#br2" timeOffset="1.45819E6">20827 4970 975,'0'0'139,"0"0"70,0 0-14,0 0-124,0 0-42,0 0-9,18-4-16,-5 27 2,3 11 14,-2 7-8,0-1-9,-1 6-1,2-5-2,-3-4-43,3-6-89,-3-13-114,3-12-237</inkml:trace>
  <inkml:trace contextRef="#ctx0" brushRef="#br2" timeOffset="1.45838E6">21111 4867 1199,'0'0'99,"0"0"96,0 0-58,0 0-112,0 0-25,0 0 18,65 80-1,-45-39-13,-5 5-2,-4 1-2,-2 0-12,-1-5-88,-4-7-121,5-15-239</inkml:trace>
  <inkml:trace contextRef="#ctx0" brushRef="#br2" timeOffset="1.45858E6">21481 4956 741,'0'0'340,"0"0"-291,0 0 93,0 0-73,110-47-41,-77 41-12,-2 2-6,-3 0-10,-1 1 0,-3-3-47,-3 2-139,-8-3-272</inkml:trace>
  <inkml:trace contextRef="#ctx0" brushRef="#br2" timeOffset="1.45878E6">21633 4775 1240,'0'0'96,"0"0"117,0 0-78,0 0-117,0 0-17,0 0-1,-9 107 14,16-57-6,4 1-4,-1 0-4,1-4 0,-4-3-86,2-12-159,0-16-283</inkml:trace>
  <inkml:trace contextRef="#ctx0" brushRef="#br2" timeOffset="1.45916E6">22277 4610 844,'0'0'170,"0"0"-49,0 0 72,0 0-129,0 0-54,0 0 2,-97 11 9,69 10-5,4-4-3,7 7 0,8 0-7,9 4-5,0 0-1,19 2-3,16-2 3,8-1 0,1-1 0,-3-1 0,-9-1-1,-11-2 1,-6-5 0,-9-3 0,-6-1 4,0 1 5,-3 0 9,-23-2 13,-6 1-9,-3-7-14,0-6-8,4 0-73,6-25-131,10-20-346</inkml:trace>
  <inkml:trace contextRef="#ctx0" brushRef="#br2" timeOffset="1.45931E6">22304 4596 983,'0'0'249,"0"0"-144,0 0 92,0 0-97,104-72-51,-80 62-25,0 2-17,-5 0-7,0 7-25,1 1-106,3 0-111,-1 10-220</inkml:trace>
  <inkml:trace contextRef="#ctx0" brushRef="#br2" timeOffset="1.45952E6">22935 4574 932,'0'0'467,"0"0"-379,0 0 104,0 0-126,0 0-50,0 0-9,88-50-3,-61 43-4,-2 1-1,-1 1-11,3-1-65,-2 6-99,-6 0-122,-8 0-324</inkml:trace>
  <inkml:trace contextRef="#ctx0" brushRef="#br2" timeOffset="1.45967E6">22956 4821 536,'0'0'638,"0"0"-521,0 0 112,0 0-86,137-62-109,-71 35-34,-4 0-2,-2 7-94,-6 1-180,-13-1-159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33:38.48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792 886 528,'0'0'345,"0"0"-315,0 0 39,0 0 87,0 0-87,0 0-36,0 0 2,0 0 18,0-3-5,0 3-19,0 11-10,0 11 20,-4 4 32,-5 5-14,-3 4-27,-4-1 0,-1 5 9,1-1-27,-1-2-4,1-3 11,4-5-12,0-5-7,4-7 4,4-2-2,1-4-2,0-6 0,3-3-1,0-1-30,0 0-74,-3-1-64,3-19-105,0-8-463</inkml:trace>
  <inkml:trace contextRef="#ctx0" brushRef="#br0" timeOffset="487.145">834 916 212,'0'0'726,"0"0"-679,0 0 88,0 0 62,0 0-115,0 0-27,50-53-12,-43 53-13,-1 0-15,3 3-13,7 14 7,1 3-1,-2 7 0,1 1 2,2 2-5,-6 4-2,1 0-2,-4 2 3,-3 1-4,0-6 1,-6 0 0,0-3-2,0-6 0,0-2-12,-4-1-5,-10-3 0,-11-4-15,-5-3 8,-7-3 8,5-6 8,1 0 9,1-17 6,5-8 3,1-6-8,6-1 10,2-1-9,5 3 10,8 6 19,3 5-3,0 3-8,6 4 0,15 1-3,-3 6-17,9 5 0,-2 0-2,-2 16-6,2 7 4,2 5-17,-5 2-58,-1-1-106,-3-9-306</inkml:trace>
  <inkml:trace contextRef="#ctx0" brushRef="#br0" timeOffset="1477.3325">1606 1112 342,'0'0'383,"0"0"-310,0 0 85,0 0 16,0 0-95,0 0-5,14-63 4,-14 58-21,0 1-15,-14-1-18,-6 5-7,-13 0-12,-14 7-3,3 12 2,1-1-1,10 4-3,8-4-1,13 3-5,7-3 2,5 1-10,9-5-13,21-6 6,9-5-12,7-3 8,-1-8 1,1-9 8,-10-6 16,-11 3 8,-9-2 5,-2 3 18,-8 4-1,-3 2 12,0 4-3,-3 7-7,0 2-2,0 0-30,0 5-4,0 18-25,0 12 28,0 13 1,0 8 4,-3 7-4,-3 3 4,0 3-2,0-6-2,-1-8 0,2-15-1,-4-10-2,0-10 0,-4-3 2,-4-9 1,-8-6 6,-5-2 25,-1 0 6,-5-15 1,2-11-20,8-6 6,7-2-13,13-2-11,6 6 0,0 0-15,25 5-9,11 1-46,9 3-30,9 4-19,1 2-119,-8 1-226</inkml:trace>
  <inkml:trace contextRef="#ctx0" brushRef="#br0" timeOffset="2399.0994">2172 1085 176,'0'0'986,"0"0"-913,0 0 91,0 0 8,0 0-97,0 0-16,3-6-2,-3 5-1,0-1-4,0 2-12,0 0-6,0-3 4,-3 3 14,3 0-39,-3-2-13,3 2 0,0 0 0,-3 0 0,3 0 0,0 0 0,0 0 0,0 0 0,0 0 0,0 0 0,0 0 0,0 0 0,3 0 0,-3 0 0,3 0 0,-3 0 0,0 0 0,3 0-8,-3 0-22,0 0 3,2 0 4,-2 0-6,0 0 4,0 0 11,0 0 12,0 0 2,0 0-1,-14-6-5,-8 0-9,-8-2-1,5 5 3,1 1 6,6 2-1,2 0 6,5 0-2,2 10-12,2 3-4,4 6-6,3 0 3,0 0 4,7-5-2,8-6-6,4-3 7,0-4 6,1-1 6,-6 0 8,-1-6 3,-4-4 5,-3 3 8,1 2-6,-7 3 6,0 2-7,0 0-9,5 16-20,-4 18 1,2 13 19,-3 12 7,0 8-5,0 5-1,-3-4-1,-10-8 4,1-16-3,3-12 1,-3-10 7,0-9 3,-1-8 1,1-5 32,-12 0 4,-4-7-14,-2-19-13,-3-8-12,5-6-10,8 1-2,7 6-18,4 9-4,9 6-43,0 1-67,9-3-216,18-5-455</inkml:trace>
  <inkml:trace contextRef="#ctx0" brushRef="#br0" timeOffset="2698.8543">2332 1056 977,'0'0'111,"0"0"-76,0 0 119,0 0-98,94 36-17,-72-5-26,-11 0-7,-4-1 10,-7-5-14,0-8 8,0-4-5,-9-6 6,-3-4 12,0-3 17,-1 0 18,2-10-14,2-13-7,5-4-5,4-2-31,0 0-1,7 7-12,7 6 6,11 5-33,11 5-49,7 1-64,5 2-140,-2 1-303</inkml:trace>
  <inkml:trace contextRef="#ctx0" brushRef="#br0" timeOffset="3012.662">2732 1064 496,'0'0'329,"0"0"-226,0 0 24,0 0-54,0 0-43,0 0 23,68 0 5,-43 0-30,-2-3-11,0-6-11,-6-1-5,-8-2 18,-3 0 7,-6 2-20,0 0 26,0 2 0,-12 4-11,-12 4 1,-7 0-6,-2 9-10,-3 11 4,3 5 7,5 3 15,3 2 5,7-4-22,12 1-4,6-8-8,0-2-2,16-7-1,17-2-3,12-7-12,7-1-57,9-5-104,-1-16-276</inkml:trace>
  <inkml:trace contextRef="#ctx0" brushRef="#br0" timeOffset="3899.2758">3391 1035 427,'0'0'202,"0"0"-43,0 0 39,0 0-55,0 0-62,0 0-10,19-34 2,-19 29 5,0-1-13,0 1-38,-17 1-6,-5 4-19,-6 0-2,-12 0 0,4 9-2,2 6 6,10 3-3,8 1-1,2 3-7,11-1 7,3-1 0,0-4-6,16-3-5,7-9 5,4-4-10,4 0 2,-1-11 14,-5-7 1,-4-1 1,-7-2 11,-3 3-3,-3 4 20,-5 4-11,0 6-4,-3 3 6,0 1-21,3 5-13,-3 19-19,2 15 32,-2 11 0,0 6 1,0 3 3,-5 3-4,-12 1-1,-5-5-5,-2-7 6,-1-10 3,1-12-3,-4-9 0,-2-10 2,-3-8 25,2-2 2,4-7 9,3-18-9,3-11-3,9-5-21,4 0-5,8 5 0,0 7-7,20 8-11,10 2-20,15 3-35,13 2-57,3 4-121,2-2-302</inkml:trace>
  <inkml:trace contextRef="#ctx0" brushRef="#br0" timeOffset="4499.7871">3749 1056 765,'0'0'107,"0"0"30,0 0 30,0 0-126,-94-12-6,73 22-17,2 5 7,-2 4 1,9 2-11,3 1-10,6 0-5,3-3-4,0-2 3,6-5 0,16-5-28,8-7-10,0 0-30,-3-3 6,-2-13 19,-7-3 44,-8-3 23,-4 0 39,-3 1-3,-1 6 1,-2 4 1,0 8-24,0 3-11,0 0-26,0 8-20,0 13 15,0 5 5,0 0 4,6-3-4,10-1 0,2-6-5,6-5-16,6-7-21,4-4-25,4-2 19,3-18-3,-8-7-9,-6-9 56,-7-10 4,-3-5 27,-5-4 33,-9 4 20,-3 9 5,0 11 2,0 12 2,0 11-12,0 7-19,0 1-54,-3 8-4,-3 20-30,-3 13 30,0 7 7,2 1-5,7 1 0,0-4-2,0-6 0,2-6-27,12-9-86,7-8-73,3-12-159,3-5-230</inkml:trace>
  <inkml:trace contextRef="#ctx0" brushRef="#br0" timeOffset="4649.6702">4108 1040 753,'0'0'318,"0"0"-225,0 0 105,0 0-135,0 0-63,0 0-13,8-9 6,26 9-3,12 0-46,8 0-129,6-11-211</inkml:trace>
  <inkml:trace contextRef="#ctx0" brushRef="#br0" timeOffset="4970.8332">4553 969 573,'0'0'298,"0"0"-260,0 0 20,0 0-39,0 0 38,0 0 19,58 19-7,-34-19-31,-2 0-29,-5-3 7,-7-10-10,-1 0 10,-9-3 4,0-1 9,0 5 3,-6 4 12,-18 5-26,-7 3 3,-8 14-11,-7 12 11,7 7 13,3 1 8,14-2-6,8-3-20,14-4-3,0-2-9,17-5 1,22-7-5,10-8 0,6-3-28,6-3-100,1-11-98,0-5-296</inkml:trace>
  <inkml:trace contextRef="#ctx0" brushRef="#br0" timeOffset="5862.5656">5528 958 663,'0'0'293,"0"0"-216,0 0 102,0 0-75,0 0-69,0 0-18,9 6-12,12 2 9,6-2 15,10 0-9,2-4-6,2-2-7,6 0-6,-5-5-2,-6-9 1,-8-3-15,-10-5 15,-9 0 0,-9 2 8,0 0-7,0 3 11,-6 6 5,0 6 10,1 2-4,2 1 4,3 2-24,-4 0-3,-8 13-12,-1 15 12,-4 13 7,8 8 2,3 7-3,6 5 10,0 0-10,0-1 5,0-2-11,2-7 2,2-4-2,-4-9 0,0-7 0,0-9-5,-16-10 1,-11-9-5,-8-3 1,-6-11-1,-5-20 1,1-10-1,9-5-5,9 2 12,11 10-5,13 9 7,3 11 9,0 3-8,19 3 2,17-1-3,19-1-18,11 2-17,4 1-68,-4 1-108,-8-2-118,-12-1-518</inkml:trace>
  <inkml:trace contextRef="#ctx0" brushRef="#br0" timeOffset="6230.904">6040 965 836,'0'0'170,"0"0"26,0 0 5,0 0-154,0 0-47,0 0-3,-18 33 3,12-5 12,3 0-2,-1 0-10,4-5 4,0-2-4,10-6-9,5-5-20,2-10-13,6 0-46,3-13 33,-2-11 29,-4-5 23,-3-2 3,-7 2 24,-4 5 44,0 4 17,-6 11-6,3 6 17,-3 3-18,0 0-48,0 0-30,1 6-21,2 12 4,2 7 17,1 2 5,0 1-5,0-5-40,3-2-64,4-7-94,1-8-129,5-6-413</inkml:trace>
  <inkml:trace contextRef="#ctx0" brushRef="#br0" timeOffset="6582.8357">6414 910 134,'0'0'857,"0"0"-755,0 0 84,0 0-155,0 0-16,0 0-12,7 71 29,-3-42-17,-1-4 0,0-4-3,0-4-6,-3-9 0,4-4-5,-4-4 3,3 0 4,0 0 21,8-12 55,8-12-30,-1-5-50,6-2 2,-2 2 5,-7 9-10,0 6 8,-7 11 9,-1 1-14,0 2-4,2 2-10,-2 13-3,3 6 5,0 5 8,-4 2 0,3-1-4,-2-1-16,7-2-43,8-5-94,0-8-184,14-7-236</inkml:trace>
  <inkml:trace contextRef="#ctx0" brushRef="#br0" timeOffset="7041.1545">7048 998 255,'0'0'667,"0"0"-595,0 0 179,0 0-156,0 0-26,0 0-11,-43-64-9,31 63-16,-11 1-16,0 0-5,-4 17 3,0 3-2,6 3 0,2 1-9,10 1-1,9-2-3,0-3-4,12 2 0,14-6-16,12-8-11,2-5-33,2-3-8,1-10-5,-4-11-25,-3-6 34,-5-10 51,-4-6-19,-4-5 36,-4-3 24,-10 3 31,-9 7 1,0 9 29,0 9-1,0 9 28,0 7-49,-2 7 1,-2 0-38,1 2-26,-3 19-24,-1 9 24,-1 6 1,6 3 4,2 1-3,0 0-2,2-1-5,10-1-9,0-4-88,4-7-82,-4-7-142,3-9-212</inkml:trace>
  <inkml:trace contextRef="#ctx0" brushRef="#br0" timeOffset="7318.9743">7214 926 912,'0'0'54,"0"0"137,0 0-105,0 0-82,0 0 1,0 0-1,107-9-4,-71 6-13,-7 2 13,-3-2 3,-14 2 8,-7 1 41,-5 0 21,0 0 3,0 0-28,0 0-41,4 11 0,-1 11 5,3 5-7,-6 5 5,0-3-8,0 2-2,0-2-31,3-4-54,0-6-96,3-10-210</inkml:trace>
  <inkml:trace contextRef="#ctx0" brushRef="#br0" timeOffset="7477.0098">7518 776 1269,'0'0'40,"0"0"93,0 0-64,0 0-69,0 0-94,0 0-31,21 60-121,7-38-359</inkml:trace>
  <inkml:trace contextRef="#ctx0" brushRef="#br0" timeOffset="8022.5105">7860 920 428,'0'0'492,"0"0"-388,0 0 137,0 0-123,0 0-53,0 0-29,-72-53-20,47 63-4,1 9-12,6 2-1,6 2-3,9-3 0,3 1-7,0-4-31,24-7-12,5-5-30,9-5-50,-5 0 11,1-15 47,-10-2 34,-1-6 42,-3-4 35,0 2 22,-1 3-28,-6 8-25,-2 10 51,-5 4-34,-3 0-21,0 11-26,0 12 25,4 0 1,-1 4-4,3-5 1,1-4-17,7-7 7,-2-3-4,6-8-5,4 0 10,5-8 12,6-12 6,3-8 40,0-5 26,1-6 11,-3 4 59,-10 8-56,-11 10 19,-7 12 14,-9 5-21,0 0-53,3 1-43,-3 22 2,3 11-4,0 12 21,-3 4 2,0 0-12,0 0-10,0-5-1,0-4-11,0-4-70,-5-10-187,-8-12-313</inkml:trace>
  <inkml:trace contextRef="#ctx0" brushRef="#br0" timeOffset="8944.8329">9396 917 829,'0'0'244,"0"0"-29,0 0-2,0 0-115,0 0-53,0 0-19,0-4-26,0 14-8,0 9 8,0 6 22,0 0-8,0 0-10,0-2-1,0-2-3,0-3-31,0-5-154,0-9-156,6-4-465</inkml:trace>
  <inkml:trace contextRef="#ctx0" brushRef="#br0" timeOffset="9312.3357">9675 894 908,'0'0'256,"0"0"-84,0 0 55,0 0-164,0 0-63,0 0 5,22 29-2,-14-1 7,-2-1-3,-3-4-4,1 1-2,-1-7 0,0-5 1,0-5 0,0-4-1,-3-3 0,1 0 6,2 0 1,6-12 10,8-9 7,-2-5-23,6 2 6,-5 2-7,-4 10 0,-5 5 6,-4 5-6,1 2-2,0 0-3,2 13-17,3 9 15,0 8-1,-2 2 6,-4 1 0,-3-3-24,0-4-61,-10-2-93,-5-9-198,-6-10-404</inkml:trace>
  <inkml:trace contextRef="#ctx0" brushRef="#br0" timeOffset="9493.5157">9419 589 866,'0'0'350,"0"0"-309,0 0 115,0 0-149,0 0-7,0 0-15,62 17-97,-40 3-96,-8 0-124</inkml:trace>
  <inkml:trace contextRef="#ctx0" brushRef="#br0" timeOffset="10228.8945">11180 1013 433,'0'0'201,"0"0"-33,0 0 23,0 0-33,0 0-58,6-73-33,-6 61-1,-3-2-24,-11 3-5,1 2 0,-9 4-10,-2 3-14,-9 2 0,-1 3-8,-2 13 6,2 4-8,10 2 0,8 0-3,11 0-5,5-1 3,0 0-2,11-1-4,18-3 2,6-3 3,11 0 0,6-1-9,-6 1 4,-7-2-1,-11 4 3,-7-2 3,-9-2 0,-8 2 2,-4-4 0,0-1 1,0-1 9,-13 2 17,-14-1 14,-4-2 5,-9-2-8,-2-5-15,6 0-19,4 0-3,12 0-9,8-9-62,12-3-84,0 2-168,29-2-381</inkml:trace>
  <inkml:trace contextRef="#ctx0" brushRef="#br0" timeOffset="10812.5428">11808 914 795,'0'0'150,"0"0"66,0 0-24,0 0-128,-45-71-5,26 67-19,-11 4-21,-3 5-11,-4 17 1,-5 9 2,2 7 0,3 2-2,16 0-4,7 1-5,12-4-2,2-3-2,13-7-4,11-6-16,13-9-37,0-10-3,0-2 18,0-9-5,1-17 23,-5-9 21,-2-5 7,-7-2 20,-6 0 1,-3 3 45,-5 9-20,-5 10-9,-3 10-15,0 8 17,-2 2-39,0 9-15,0 21-23,0 9 38,-4 4 14,-8 1-13,-4-4 1,-1-5 2,-4-9-6,-6-6 5,3-6 0,-1-9-1,6-5 9,-1 0-2,9-5 9,6-19 0,1-9-10,4-5-1,4 3 7,12 8 6,-4 12-14,3 8 10,0 7-8,8 0-7,7 8-2,5 9-1,1 2-10,-4 3-57,0-4-49,1-3-67,-2-8-181,3-7-264</inkml:trace>
  <inkml:trace contextRef="#ctx0" brushRef="#br0" timeOffset="11128.982">12248 856 554,'0'0'471,"0"0"-347,0 0 104,0 0-124,0 0-85,0 0-19,6 21 0,-3 13 20,-3 6 8,0 2 5,0-1-10,-3 1-4,-9-3-3,-2-6 1,4-6-4,0-8 0,4-4-3,2-8 5,4-4-5,0-3 3,0 0 6,17 0 1,13-3 11,7-3-10,3 0-18,0 3-3,-8-1-33,1 4-37,-8-1-113,-2-3-201,-3-3-581</inkml:trace>
  <inkml:trace contextRef="#ctx0" brushRef="#br0" timeOffset="11361.5772">12800 897 1237,'0'0'82,"0"0"169,0 0-106,0 0-104,0 0-17,0 0-24,0-14-6,0 25-15,0 18-35,0 17 2,-6 10-114,-14 1-154,4 1-474</inkml:trace>
  <inkml:trace contextRef="#ctx0" brushRef="#br0" timeOffset="11524.6653">12703 1489 968,'0'0'265,"0"0"-74,0 0 2,0 0-102,0 0-49,0 0-24,0 0-12,0 0-6,0 0-35,9-12-113,8-3-147,5-13-398</inkml:trace>
  <inkml:trace contextRef="#ctx0" brushRef="#br0" timeOffset="11773.9467">13076 1109 1177,'0'0'102,"0"0"75,0 0-80,84-7-59,-25 4 9,0 2-23,-5-4-4,-9 2-6,-10-2-1,-12 4-1,-5-4 3,-12 4-3,-3-1-8,-2 2-4,1 0-24,-2 0-87,0 0-140,-3 0-347</inkml:trace>
  <inkml:trace contextRef="#ctx0" brushRef="#br0" timeOffset="15449.0701">566 2089 534,'0'0'63,"0"0"-47,0 0 125,0 0-2,0 0-58,0 0-24,0 0-8,-17 3 2,38-3-49,22 0 16,26 0 56,34-8-9,31-6-35,26-2-14,25 4-6,10 4-9,5 3-1,1 3-4,-3 2 0,3-2 0,6-6-6,3-4-12,5-4 1,3-2-21,-11-2-10,-10 0 13,-7-1-24,-13-1 3,-11-2 29,-13 2 0,-20 1 18,-15 1 9,-11 1-6,-13 3 10,-6 2 12,-4 6-9,-2-2 3,6 3 0,6 1-2,6 4 15,-2 2-13,-4 0 6,-10 0-12,1 5 5,2 1-2,4-2 1,3-2-3,8-2-1,0 0 0,12 0 0,0 0-1,2 0 2,5-3 3,-10-1-4,3-1 0,-5 0 0,3 3 2,10-1-2,2 1 1,6 0 0,1 2-1,-5 0 2,-3 0 3,-3 3-3,-3 6 0,-4-2 11,-5-2-10,-2-1-3,-8-1 6,-3 0 0,-2-1-6,-2 0 7,0 1-5,1 1-1,2 1 13,0 3 1,-1-1-6,-1 1 12,2 0-9,4-2-9,9 0-3,6-1 1,11-4 0,3 1-2,12 5 2,7-1 0,-6 3 1,0-1-2,-14-2-1,-8-1 1,-6 0-2,-1-1 4,0-1-2,5-3 2,2 3-1,9-3 5,2 5 2,1 0 25,-6-1-4,-20 3-9,-20-4-11,-23 0-5,-21-3-2,-21 0 2,-5 0-4,-11 0-1,-3 0-41,-17-3-168,-29-14-347</inkml:trace>
  <inkml:trace contextRef="#ctx0" brushRef="#br1" timeOffset="24944.9055">11280 2437 768,'0'0'210,"0"0"-180,0 0 150,0 0-19,0 0-74,0 0-19,0 0-12,0 0-16,12-31-14,-12 31-19,0 15-3,3 7 7,1 7 11,-3 2-7,1 0-6,-1-1-1,2-2-8,0-3 3,0-5-1,-1-2-2,-2-5-52,0-4-142,0-9-121,0 0-278</inkml:trace>
  <inkml:trace contextRef="#ctx0" brushRef="#br1" timeOffset="25172.3377">11186 2363 893,'0'0'40,"0"0"-5,-88 10 110,55 17-51,0 11-48,8 8-4,5 1-6,13 1-16,7-1-11,0-6 0,18-2-9,11-5-3,13-5-33,10-10-106,3-11-168,-3-8-301</inkml:trace>
  <inkml:trace contextRef="#ctx0" brushRef="#br1" timeOffset="25351.6774">11530 2360 1078,'0'0'146,"0"0"-137,0 0 40,0 0-3,100 44-16,-64 4 11,-12 5-27,-9-3-5,-9-2-9,-6-5 0,-15 0-22,-21-5-121,-10-5-221</inkml:trace>
  <inkml:trace contextRef="#ctx0" brushRef="#br1" timeOffset="27292.9396">13050 2400 566,'0'0'59,"0"0"-41,0 0 96,0 0-28,0 0-17,0 0 0,36-11 14,-30 9 11,-3-3-33,1-1-17,-2-1-10,2-2-5,-4-5 4,0-1-9,0-2-5,0 0-13,-9 3 3,-6 2 16,-3 5-10,-5 3-6,-6 3-2,-3 1-1,-4 0-1,-3 17-1,-3 5-3,2 10 1,2 5 4,5 7 2,8 3-3,11-2 0,8-6-1,6-3 0,6-7 1,20-2-4,10-8 1,12-5-2,0-8-1,7-6-21,1 0-53,0-10-61,-4-7-90,-4 0-27,-5-5-47,-11 3-89</inkml:trace>
  <inkml:trace contextRef="#ctx0" brushRef="#br1" timeOffset="27601.5065">13289 2501 147,'0'0'164,"0"0"17,0 0-28,0 0 13,0 0-42,3-75-14,-3 70-11,-3 1-31,-9 4-28,-4 0-22,-6 0-3,-1 14-3,-4 6 2,5 4 1,5 2-6,5-1-4,11-2-1,1-1-1,3-5-1,24-4 1,4-8 3,9-5 0,0 0 3,-2-11 4,-12-8 5,-6-3 17,-14-4-3,-6-1 5,0-1-29,-6 8-8,-12 8-10,0 9-24,4 3-73,6 0-69,8 3-127,0-1-218</inkml:trace>
  <inkml:trace contextRef="#ctx0" brushRef="#br1" timeOffset="28005.4891">13503 2402 546,'0'0'215,"0"0"-76,0 0 62,0 0-100,0 0-34,0 0-19,0-20-29,0 24-15,-2 13-3,-7 10 0,-2 2 1,5 2 3,6 1-2,0-6 0,10-3-3,12-2-1,4-8-2,6-4-16,1-9-23,-3 0 12,-7-8 26,-3-11 4,-8-7 9,-6-5 4,-2-4 14,-3 2 9,1 4-14,-2 5 9,0 14 7,0 3-1,0 7-6,0 0-16,0 0-15,0 17-21,0 12 16,0 6 4,0 2 1,4-3 0,4-5-6,3-3-72,4-6-64,1-5-134,2-9-190</inkml:trace>
  <inkml:trace contextRef="#ctx0" brushRef="#br1" timeOffset="28673.0537">13878 2392 664,'0'0'121,"0"0"43,0 0-63,0 0-83,0 0-14,0 0 3,3 70 36,1-39-20,-1 1-5,2-6-3,-1-6 0,-1-3-12,5-3 4,-5-9-4,3-2-3,0-3 7,3 0-4,4-4 17,6-14-4,-1-6-14,2-8 3,-2-2-4,-3 0 1,3 9 0,-7 7-1,-2 6 4,0 6 5,-1 2 2,-2 4-8,0 0-4,-3 0-6,0 10-10,0 12 10,0 8 6,1 2 1,-1 0 0,0-5 0,3-1-1,8-3-2,2-4-23,8-2 10,5-6-68,4-6-26,5-5-7,-2 0-18,-2-16-31,-6-11 19,-7-7 20,-8-8 101,-5-8 25,-5-3 127,0 2 18,0 7-21,0 9 5,-3 8-17,0 9-17,0 8 0,0 5-13,0 3-10,0 2-31,0 0-40,0 5-1,-6 15-1,0 12 1,-2 6 5,8 1 2,0 4-2,0-3-5,0-1 2,0-6-2,8-5-22,-5 0-53,4-7-64,-1-6-99,0-5-122</inkml:trace>
  <inkml:trace contextRef="#ctx0" brushRef="#br1" timeOffset="28921.3546">14291 2464 628,'0'0'170,"0"0"-108,0 0 52,0 0-60,97-6 5,-42 1-13,-3 0-28,-4-5-8,-9 0-6,-9 1-4,-15 3-8,-5 2-16,-5 1-34,-5 3-74,0 0-165</inkml:trace>
  <inkml:trace contextRef="#ctx0" brushRef="#br1" timeOffset="30260.8701">15314 1956 359,'0'0'101,"0"0"-85,0 0 103,0 0 31,0 0-45,0 0-31,0 0-7,26 0 12,-26 0-9,0 0-18,0-2 4,0 2 0,0-1-9,0-1-20,0 2-16,0-1-9,0 1-2,0 0-24,0 0-108,-18 0-125,-7 0-127</inkml:trace>
  <inkml:trace contextRef="#ctx0" brushRef="#br1" timeOffset="30637.5853">15314 1956 791,'55'81'110,"-55"-84"1,0 3 55,0 0-65,0-3-40,0 3-14,0 0-3,0 0-8,0 0-1,0 0-8,-9 0-8,-8 0-5,-16 0-6,-9 13 7,-9 6 2,-6 13-10,-8 11 0,-6 17 2,-10 19 4,3 14 2,11 10 24,21 5-27,30-1-9,16-2 4,16-6-5,30-6-2,17-7-7,10-6-78,8-10-107,-3-16-164</inkml:trace>
  <inkml:trace contextRef="#ctx0" brushRef="#br1" timeOffset="33838.6058">15719 2319 487,'0'0'74,"0"0"27,0 0 103,0 0-68,0 0-29,0 0-5,0 0-13,7-17 3,-7 17-21,0-1-25,-6-3-14,-14 0-17,-9-1-11,-11 2-2,0 3 1,3 0-2,4 0 0,3 0 2,7 3-1,4 3 4,7 1-5,-2 0 0,4 2-1,1 4-1,3 3 0,-2 2-1,6 7 2,-1 5 2,3 3 4,-3 5-4,0 4 7,-2-1-6,0 0 1,-1-1 4,-1-3-7,1-2 4,2-4-3,-2-3-2,3-4 1,0-3-1,3-7 3,0-1-2,0-2 1,9-2 2,17-1 1,18-1 2,16 1-7,11-3-4,6-1-103,6-4-155,-12 0-383</inkml:trace>
  <inkml:trace contextRef="#ctx0" brushRef="#br1" timeOffset="37319.4129">15980 2428 219,'0'0'339,"0"0"-293,0 0 113,0 0-95,0 0-45,0 0-5,0 0 5,80-65 18,-51 57 9,5 1 9,-5 3 9,-1 3-1,-5 1-32,-2 0-21,-2 15-4,-3 9 0,-2 7-3,-6 6-1,-5 1 0,-3-1 13,0-3 2,-2-5-9,-12 0 9,-2-6-6,-4-3 12,-2-5 4,-1-2 3,-4-5-9,2 0-1,-2-5-6,2-1-6,-2-1-3,9-1-2,-5 0-3,8 0 0,4 0-3,5-5-50,-1-4-81,7-5-113,0-5-157</inkml:trace>
  <inkml:trace contextRef="#ctx0" brushRef="#br1" timeOffset="37521.2404">16171 2453 574,'0'0'277,"0"0"-178,0 0 119,0 0-121,0 0-88,0 0-9,9 11 0,-9 20 25,0 0 11,0-1-14,0-1-16,-3-2-3,3-5-3,0-3-88,0-7-125,0-10-216</inkml:trace>
  <inkml:trace contextRef="#ctx0" brushRef="#br1" timeOffset="37971.2031">16399 2369 798,'0'0'66,"0"0"65,0 0-3,0 0-86,0 0-16,100-39 4,-77 33 6,3 1-6,-5 2-3,0-2-6,-6 1-12,-2 2-7,-2-1-2,-5 3 0,1 0-12,-3 0-45,-2 0-60,-2 0-85,0 3-55,0 8 96,-5-5 17,-3 2 103,5-4 41,3-2 8,-3 0 38,3-2 70,0 0 15,0 0 7,0 0-29,-4 0-20,4 3-23,0 5-22,-3 6 6,-1 7 10,-2 6-17,-3 4-10,3 5-26,0 0-5,2 1-2,1-6-18,0-1-110,-5-7-105,4-7-102</inkml:trace>
  <inkml:trace contextRef="#ctx0" brushRef="#br1" timeOffset="38121.5409">16476 2689 382,'0'0'445,"0"0"-324,0 0 78,0 0-99,0 0-60,0 0-18,59-5-11,-27-2-11,3 1 0,-2-2-62,-3-4-180,5-4-123</inkml:trace>
  <inkml:trace contextRef="#ctx0" brushRef="#br1" timeOffset="38609.4339">17104 2300 677,'0'0'54,"0"0"105,0 0-19,0 0-42,0 0-36,0 0-12,-7-37-21,-11 34-2,-3 0-2,-3 3-8,-3 0-4,-1 0-5,3 7 3,-3 6-8,7 4-3,2 0 0,6 3-1,6-2 0,7-1-9,0-3 1,7-2 0,12-1-2,10-5 8,7 2-3,6-2-1,1-3 1,-3 4-16,-7-1 0,-6 3 7,-11 4 4,-7 1 5,-5 1-3,-4 0 9,0-2 0,0 0 3,-13-2 9,-6-1 22,-7 0 10,0-3-6,-7-5-22,1 3-11,6-5-5,1 0-5,8 0-66,6-3-82,9-5-165,2-3-304</inkml:trace>
  <inkml:trace contextRef="#ctx0" brushRef="#br1" timeOffset="38893.572">17327 2249 622,'0'0'166,"0"0"-49,0 0-6,0 0-86,0 0-19,91-12 6,-57 10 9,3 1-12,-7-3-2,3 4 2,-12-3-9,-5 3-4,-1 0-39,-6 0-80,-6 0-132,-3 0-168</inkml:trace>
  <inkml:trace contextRef="#ctx0" brushRef="#br1" timeOffset="39104.1581">17529 2251 563,'0'0'291,"0"0"-161,0 0 20,0 0-80,0 0-30,0 0-6,-3 5-9,3 7-14,0 5 0,-1 8 17,1 6-5,-2 3-9,2 2-8,0 0-6,0-4-5,0 1-73,0-8-147,-4-10-253</inkml:trace>
  <inkml:trace contextRef="#ctx0" brushRef="#br1" timeOffset="41001.503">17830 2285 239,'0'0'483,"0"0"-389,0 0 39,0 0-49,0 0-39,0 0-21,29-9 6,2 4-9,5-3 0,2 2-2,-4 3-12,-7 0-7,-7 1-7,-5 0-92,-7 2-94,-7 0-71,-1 0-62</inkml:trace>
  <inkml:trace contextRef="#ctx0" brushRef="#br1" timeOffset="41218.8706">18013 2273 436,'0'0'192,"0"0"27,0 0-45,0 0-44,0 0-36,0 0-37,0 0-6,0 4-21,-5 7-23,2 6-3,-3 5 19,3 3-6,0 0-1,2 2-11,-1-1-1,1 2-2,1 0-4,0-2-11,0-3-47,0-2-70,0-4-152,0-3-124</inkml:trace>
  <inkml:trace contextRef="#ctx0" brushRef="#br1" timeOffset="41511.9288">17854 2640 554,'0'0'227,"0"0"-89,0 0 8,0 0-36,0 0-49,0 0-15,33-5-18,-1 0-21,3-2-7,3-2-33,-4 1-166,0-6-196</inkml:trace>
  <inkml:trace contextRef="#ctx0" brushRef="#br1" timeOffset="41803.3255">18354 2235 630,'0'0'283,"0"0"-210,0 0 145,0 0-112,0 0-43,0 0-11,5-22-19,-5 22-22,0 14-11,-2 10 0,-5 10 7,-1 2 4,4 3-7,0 3 0,0-2-4,4-1-2,0-7-3,0-6-71,0-6-83,11-11-98,-1-9-174</inkml:trace>
  <inkml:trace contextRef="#ctx0" brushRef="#br1" timeOffset="42007.3398">18417 2285 939,'0'0'52,"0"0"184,0 0-129,0 0-84,0 0-23,0 0-4,31 8 4,-12 10 13,1 3-5,2 0-3,1 1-4,-3 0-1,0-3-13,-4-4-107,-2-5-97,1-10-114</inkml:trace>
  <inkml:trace contextRef="#ctx0" brushRef="#br1" timeOffset="42290.8888">18683 2210 850,'0'0'114,"0"0"65,0 0-32,0 0-116,0 0-31,0 0-16,10 32 16,5-3 12,-11 5-6,4-1 3,-5 2-7,-3 1 3,0-7-4,0-3 1,0-9 6,0-2 3,-9-6 7,-1-4 14,-6-5 2,2 0-19,2 0-5,-2-18-10,4-10-21,8-3-117,2-2-207,7 6-420</inkml:trace>
  <inkml:trace contextRef="#ctx0" brushRef="#br1" timeOffset="42637.1279">19182 2185 846,'0'0'53,"0"0"155,0 0-105,0 0-34,0 0-29,0 0 18,-13-47-13,3 47-10,-7 0-23,-2 0-5,-10 14 0,0 8-4,3 5 3,0 2-6,6 2 5,8 1-5,5 1 2,5 1-2,2-5 1,2-2-1,14-6-6,9-6 0,3-3 2,8-9-1,5-3-22,0-3-49,1-13-93,-3-6-122,-2-5-151</inkml:trace>
  <inkml:trace contextRef="#ctx0" brushRef="#br1" timeOffset="42884.4799">19406 2119 315,'0'0'621,"0"0"-536,0 0 137,0 0-144,0 0-61,0 0-13,49-21 5,-7 17-1,4-1-2,2 0-1,-5 1 4,-1-2-7,-8 2-2,-6 1-10,-7 3-93,-4 0-101,-11 0-79,-6 0-196</inkml:trace>
  <inkml:trace contextRef="#ctx0" brushRef="#br1" timeOffset="43087.9404">19676 2132 535,'0'0'534,"0"0"-374,0 0-22,0 0-56,0 0-62,0 0-9,-3 40-10,3-8 28,0 5 14,0 2-24,0 0-11,0 5-8,-6 2-1,0-2-75,-2-2-129,-2-12-275</inkml:trace>
  <inkml:trace contextRef="#ctx0" brushRef="#br1" timeOffset="44871.0324">19971 1925 364,'0'0'161,"0"0"-56,0 0 49,0 0-44,0 0-43,0 0-6,2 0-4,6 0-20,8 0-19,7 0-4,6-5 7,5 2-4,2 0 18,-3 1-3,-2-1 2,-3 0 7,-4 2-3,-5-1-23,-5 2 6,-6 0-14,0 0-7,-2 6-3,0 12 3,0 8 4,0 5 1,-2 7-5,-4 5 11,0 4-4,0 5-1,0 3-6,0 2 0,2 5 5,-1 2-4,3-2 1,-1-3-2,1-9 0,1-6 0,1-13 0,-3-8 0,1-9 0,-3-7 2,-1-3-2,0-4 0,0 1 0,-23-1 24,-19 2 10,-10 0-34,-7 1-6,9-1-114,19-1-145,7-1-300</inkml:trace>
  <inkml:trace contextRef="#ctx0" brushRef="#br1" timeOffset="45958.5868">21090 2060 544,'0'0'388,"0"0"-306,0 0 130,0 0-89,0 0-55,0 0-29,-8-14-20,8 14-11,-3 0-8,-3 17-3,-5 12 3,-3 11 13,-4 4 12,3 2-9,-3-2-6,6 0-7,-1-6 1,1-3-4,4-5 0,1-8-2,3-5-43,4-8-82,0-9-97,0-5-191</inkml:trace>
  <inkml:trace contextRef="#ctx0" brushRef="#br1" timeOffset="49858.9273">21170 1956 516,'0'0'125,"0"0"-29,0 0 15,0 0-73,0 0-8,0 0-8,33-29 19,-25 25 20,-1-1 4,3 3-9,-5 0-11,4 2-9,-3 0-19,3 0-10,1 0-7,1 9 3,4 7 3,-2 4 0,0 5 4,-1 5 1,0 0 10,-3 6 0,-1 0 3,-2 0 8,-2 3-6,0-3-11,-1-2 10,1-1-10,-3-1-12,-1-3 5,2-1 0,-2-5-4,0-1-1,0-5-2,3-4 2,-2-4-3,2-5 0,-1-4 0,-2 0-2,1 0-12,1-7-25,-1-9-90,-1-4-291,0 3-313</inkml:trace>
  <inkml:trace contextRef="#ctx0" brushRef="#br1" timeOffset="50249.1639">21066 2305 349,'0'0'169,"0"0"-88,0 0 50,0 0-9,0 0-41,0 0-6,0 0-7,0-4-12,17 1-5,11-2 0,6-3 2,0 0-34,-2 0-19,-7 0-1,-4 3-48,-3-2-150,-2 2-136,-4-1-387</inkml:trace>
  <inkml:trace contextRef="#ctx0" brushRef="#br1" timeOffset="50562.658">21630 2328 878,'0'0'260,"0"0"-111,0 0 29,0 0-61,0 0-62,0 0-13,1 0-28,-1 4-14,2 12-23,0 8 11,3 7 12,2 8 7,-1 0-7,-1 2-47,1-7-141,0-8-167,3-13-397</inkml:trace>
  <inkml:trace contextRef="#ctx0" brushRef="#br1" timeOffset="51029.112">21779 1693 416,'0'0'389,"0"0"-312,0 0 125,0 0-49,0 0-35,0 0-22,3-27-32,15 27-23,16 10-24,17 27 1,17 22 10,1 24 1,-8 16-14,-10 12-6,-15 5-9,-14-3 0,-15 2 0,-7-7-66,-10-11-102,-21-17-135,-10-22-508</inkml:trace>
  <inkml:trace contextRef="#ctx0" brushRef="#br1" timeOffset="58181.2705">11341 3902 576,'0'0'170,"0"0"-68,0 0 53,0 0-37,0 0-56,0 0-24,0 0 5,0 0 11,0 4 14,0-4-5,0 0-9,0 3-5,0-3-23,0 3-6,0 3-15,0 9-5,0 5 5,-6 5 5,3 3-2,0 1 0,3 1 3,0-2-2,0-1-8,0-6 5,0-2-5,0-6 0,0-4-1,0-3-17,0-2-97,6-3-83,10-1-172,10-4-145</inkml:trace>
  <inkml:trace contextRef="#ctx0" brushRef="#br1" timeOffset="58429.439">11617 3914 1085,'0'0'106,"0"0"37,0 0 15,0 0-71,0 0-54,0 0-21,0 14-12,0 14 0,-9 9 23,3 1-7,-1-2-8,2-4-7,2-2-1,3-2 0,0-5-45,-3-1-103,-3-7-112,-3-8-271</inkml:trace>
  <inkml:trace contextRef="#ctx0" brushRef="#br1" timeOffset="58682.4556">11129 4020 872,'0'0'165,"0"0"-129,0 0 72,0 0-47,0 0-31,-63 89 1,59-52-13,4 5-1,0-1-3,11-2-4,19-2-6,7-4-4,12-8-52,3-10-141,2-12-282</inkml:trace>
  <inkml:trace contextRef="#ctx0" brushRef="#br1" timeOffset="58931.4547">11819 3906 901,'0'0'352,"0"0"-342,0 0 87,0 0-48,0 0-46,107 28 3,-71 9 6,-3 5-9,-8-1 6,-11 1-4,-11-4 3,-3-1-1,-7-1-2,-22-5-4,-6-3-1,-11-5-48,-2-6-101,-7-7-143,8-10-279</inkml:trace>
  <inkml:trace contextRef="#ctx0" brushRef="#br1" timeOffset="59102.8147">11309 3680 1189,'0'0'64,"0"0"-56,0 0 72,0 0-80,0 0-7,0 0-119,41-3-93,-23 5-288</inkml:trace>
  <inkml:trace contextRef="#ctx0" brushRef="#br1" timeOffset="59261.3583">11641 3587 1370,'0'0'86,"0"0"-68,0 0 59,0 0-77,0 0-12,0 0-174,5 41-140,-5-20-228</inkml:trace>
  <inkml:trace contextRef="#ctx0" brushRef="#br1" timeOffset="60495.5631">13696 3939 429,'0'0'188,"0"0"-152,0 0 145,0 0-68,0 0-26,0 0-2,0 0 8,6-33-24,-6 29-21,-12-2 2,-4-1-36,-14 5 1,-3 2-10,-6 0 1,-7 2-2,-2 14-3,3-1 0,7 3 3,5 0-4,3-1-2,8 2 0,4-1 0,10 0-2,8-1 0,0-3-4,6-2 1,20-4 1,10-2 6,7-4 5,5-2-2,4 0-2,-3 0-1,-10 0 1,-10 0-1,-7 1-1,-12 11-2,-10 5-1,0 0 4,0-1 4,-3 2 2,-21-1 18,-4 0 13,-8-3-9,-3-1-8,-3-1-8,3-4-8,1-2 0,5-4-4,1 1-5,9-3-32,3 0-56,10 0-102,7 0-191</inkml:trace>
  <inkml:trace contextRef="#ctx0" brushRef="#br1" timeOffset="60868.7722">13744 3978 812,'0'0'105,"0"0"60,0 0 15,0 0-116,0 0-36,0 0-20,3 3-7,-3 19 0,0 7 6,0 7 13,0 1 0,0-2-11,1-2-3,15-6-5,5-3-1,4-13-2,6-3-1,3-8-8,-1 0 11,-8-17 3,-5-12 12,-9-8 20,-6-6 22,-5 0-11,0 3-12,-5 12-7,-6 9-1,1 8-26,-1 7-2,5 3-9,0 1-85,3 0-112,3 5-123,4 3-143</inkml:trace>
  <inkml:trace contextRef="#ctx0" brushRef="#br1" timeOffset="61402.7959">14164 4003 817,'0'0'120,"0"0"88,0 0-92,0 0-77,0 0-30,0 0-9,9 13-4,-1 5 4,-5 5 7,3-2-3,0-1 1,3-4-3,1-3-2,1-3 0,2-7-1,0-3-6,1 0-4,4-6 11,-6-14-1,5-2 2,0-5 0,-2 0 3,-2 3-1,1 5-3,-5 8 1,-6 5 2,-2 6-3,0 0-13,4 18-13,-1 7 26,4 1 2,3-3 0,2-6-2,2-8-1,3-5 0,-5-4 1,5 0 2,3-5 2,0-15-2,3-4 2,-2-4 4,-2 3 7,-4 5 9,-7 6 19,-6 9 14,0 5-2,-2 0-27,3 4-28,3 20 4,-1 9 17,0 9 2,0 2-10,2 3-8,2 2-5,9-1 0,-6-5-19,2 0-111,-4-11-74,-5-8-307</inkml:trace>
  <inkml:trace contextRef="#ctx0" brushRef="#br1" timeOffset="62385.4029">15619 3696 783,'0'0'74,"0"0"87,0 0 56,0 0-129,0 0-19,0 0-28,-88 11-18,36 28-1,-3 20 9,5 14-3,4 11 1,12 6-13,9 1 0,18-1-4,7-2-9,28-9-3,22-4-2,18-7-17,15-7-105,10-13-109,0-17-358</inkml:trace>
  <inkml:trace contextRef="#ctx0" brushRef="#br1" timeOffset="63096.9588">16405 3739 669,'0'0'169,"0"0"-56,0 0 96,0 0-77,0 0-42,0 0-27,-21-2-19,-10 2-24,-11 0-20,-4 0 3,-2 5-2,8 2 7,5 1 0,12 2 5,1 0-5,8 1-6,8 3 0,-4 5 1,4 6-2,2 4 4,3 8 2,-2 4-2,3 6 3,0 1 1,-2 3 1,-2-1-1,-2-3-1,0 1-4,-1-4-2,-3-2 0,5-5 1,4-6-3,1-4 1,1-6 0,25-6 4,12-1 0,14-9-2,6-5-3,11 0-35,8-9-117,2-13-188,2-10-561</inkml:trace>
  <inkml:trace contextRef="#ctx0" brushRef="#br1" timeOffset="63854.2794">16804 3909 487,'0'0'112,"0"0"-54,0 0 88,0 0-70,0 0-2,0 0 6,-50 0 0,48 0-1,2 0 19,0 0-11,0 0-27,0-4-22,2-2-7,19-4-22,4 3-9,8 3-5,3 4 4,3 0-3,-3 14-1,-1 11 3,-7 4 1,-7 6-3,-7 4 4,-14 0 6,0-2-6,-10-3 7,-12-7 2,-2-4 3,-1-7 8,-3-3 2,-3-4 1,-5-3-1,1-3-10,-1-3-6,3 0 3,7-6-9,5-13-18,10-5-88,11-5-143,0-6-333</inkml:trace>
  <inkml:trace contextRef="#ctx0" brushRef="#br1" timeOffset="64042.8719">16941 3955 946,'0'0'179,"0"0"-47,0 0 43,0 0-128,0 0-46,0 0 1,13 51 18,-13-15 4,0-2-15,0 2-9,0-5-5,0-1-99,0-8-95,10-10-217</inkml:trace>
  <inkml:trace contextRef="#ctx0" brushRef="#br1" timeOffset="64476.444">17283 3873 1091,'0'0'37,"0"0"67,0 0-31,0 0-55,0 0-2,0 0 39,102-1-17,-80 1-4,-3 0-8,-5 0-16,-1 0-7,-2 0-2,-2 1-1,-5-1 0,-1 0-4,-3 0-4,0 0 5,0 0 1,0 0-2,0 0-9,0 2 5,0-2 5,0 3-4,0 1 6,0 1 1,0 8 5,-2 3 6,-2 2 17,-2 6-9,2 2-3,-2 3-8,0 0 1,2-1-7,4-3 1,0-3 2,0-2-5,0-4-9,5-6-53,6 0-70,-1-8-145,-1-2-194</inkml:trace>
  <inkml:trace contextRef="#ctx0" brushRef="#br1" timeOffset="64648.9186">17362 4232 398,'0'0'676,"0"0"-570,0 0 34,0 0-51,0 0-63,0 0-24,73 0 9,-28-8-11,1-1-35,-3-4-132,-2-4-195,-5 0-251</inkml:trace>
  <inkml:trace contextRef="#ctx0" brushRef="#br1" timeOffset="65175.0226">17926 3924 463,'0'0'119,"0"0"43,0 0 9,0 0-54,0 0 1,0 0-33,2-41-7,-2 38 9,-3-2-48,-7 2-7,-3 0-7,-2 3-12,-6 0-4,-1 0-6,-6 4-1,0 12-2,3 1 0,5 7-2,3-4 0,13 1-3,4-1-6,0-2 5,15-2-7,6-3-7,9 0 2,1-5 4,4-2 1,1-1 3,-1-1-17,-6-2 3,-6 1-5,-10 2 10,-7-1 14,-4 4-1,-2 1-1,0 3 7,-9 1 8,-10 0 24,-3 2 6,-1-3-18,-2-2-9,4-3-8,2-3-3,-1-4-3,4 0-67,2 0-113,8-11-187</inkml:trace>
  <inkml:trace contextRef="#ctx0" brushRef="#br1" timeOffset="65475.4538">18110 3837 947,'0'0'68,"0"0"113,0 0-123,0 0-57,103-30-1,-62 28 0,0-3 0,-2 5-1,-4-3-10,-12 3-47,-4 0-106,-12 0-62,-7 0-260</inkml:trace>
  <inkml:trace contextRef="#ctx0" brushRef="#br1" timeOffset="65685.7457">18330 3848 508,'0'0'439,"0"0"-293,0 0 14,0 0-50,0 0-62,0 0-27,-8 25-11,7-3 19,1 4 13,0 3-4,0 2-16,0 0-12,0-1-7,0-4-2,0 1-1,0-4-36,0-3-84,0-7-127,0-7-241</inkml:trace>
  <inkml:trace contextRef="#ctx0" brushRef="#br1" timeOffset="66449.84">18613 3807 600,'0'0'255,"0"0"-172,0 0 102,0 0-70,0 0-68,0 0-27,-2 7 5,2-5-11,0-1-2,0-1-3,2 3 3,15-2-4,12-1 4,0 0-3,4 0-9,-4 0-9,-10 0-84,-7 0-76,-8 0-48,-4 0-43,0 0 24,0 0-10,-7 0 106,-4 3 140,4-2 195,0-1 33,7 0-23,-3 0 15,3 0-54,0 0-26,0 0-44,-5 3-34,2 3-34,-2 3-14,1 8 2,0 3-6,1 3-5,3 4 1,0 1-6,0 3-9,7 0-75,2-4-138,-1-6-202</inkml:trace>
  <inkml:trace contextRef="#ctx0" brushRef="#br1" timeOffset="66629.2168">18606 4196 1076,'0'0'105,"0"0"16,0 0-20,0 0-81,0 0-3,0 0 8,114 0-11,-68 0-14,-3-7-14,2-4-129,-5-4-188,-3-5-276</inkml:trace>
  <inkml:trace contextRef="#ctx0" brushRef="#br1" timeOffset="66886.1419">19082 3883 1165,'0'0'68,"0"0"150,0 0-126,0 0-69,0 0-22,0 0-1,-7 23-12,-5 6 12,1 7 10,-2 1 10,0-6-15,2 1-2,5-7-3,0-3-1,6-3-29,0-10-76,0-4-89,16-5-166,4-5-271</inkml:trace>
  <inkml:trace contextRef="#ctx0" brushRef="#br1" timeOffset="67064.9162">19143 3933 787,'0'0'164,"0"0"72,0 0-47,0 0-88,0 0-60,0 0-34,30-7-3,-14 31 17,-1 2-5,5 2-5,-5-1-10,2-1-1,-3-5-3,1-6-80,-2-2-67,1-10-178,-5-3-280</inkml:trace>
  <inkml:trace contextRef="#ctx0" brushRef="#br1" timeOffset="67312.8946">19412 3835 1044,'0'0'88,"0"0"138,0 0-99,0 0-102,0 0-23,0 0-2,16 37 16,-7-6-3,-4 3 5,-5-1 0,0-2-2,0-2-2,0-7-9,-7-3-1,-4-3 0,-1-7 1,-4 0-3,-1-5 0,-2-4-2,3 0-78,5-10-112,9-18-243</inkml:trace>
  <inkml:trace contextRef="#ctx0" brushRef="#br1" timeOffset="67626.2903">19795 3791 941,'0'0'86,"0"0"129,0 0-62,0 0-97,0 0-27,0 0-14,-57-15-13,29 30 3,-2 7 4,-1 4 1,4 8 9,2 5-3,10-1-6,3 1-9,9 0 1,3-5-2,0-3 0,9-6-4,16-5 3,5-5-14,6-8-27,8-7-48,1 0-107,0-17-190</inkml:trace>
  <inkml:trace contextRef="#ctx0" brushRef="#br1" timeOffset="67829.1571">19917 3834 838,'0'0'278,"0"0"-156,0 0 22,0 0-96,0 0-37,81-9-7,-41 6 4,-4 2-8,-3 1-2,-3 0-29,-12 0-89,-4 0-97,-11 0-73,-3 0-330</inkml:trace>
  <inkml:trace contextRef="#ctx0" brushRef="#br1" timeOffset="67995.2136">20068 3846 833,'0'0'202,"0"0"-27,0 0-75,0 0-56,0 0-17,0 0 30,-10 102-5,8-66-26,-2 0-22,-2 1-4,-1-6-36,2-5-158,2-8-263</inkml:trace>
  <inkml:trace contextRef="#ctx0" brushRef="#br1" timeOffset="68436.7646">20165 3690 809,'0'0'24,"0"0"91,0 0-45,81-35-49,-58 35 0,0 0 15,-3 0 20,-3 0 0,-2 0-12,-5 5-1,1 5 2,-1 4-5,-1 4 0,2 5-10,-1 6 0,-1 1-1,-1 6-3,-2 2-15,-3 4-4,1 1 2,-4 2 0,1-2 0,1-3-5,-1-5 0,0-3 2,-1-4 1,0-6-3,0-3 2,0-5 4,0-2-2,-9-3 5,-6 1-2,-9-4-3,-11 0-8,-10 0-36,-10-6-152,-6 0-285</inkml:trace>
  <inkml:trace contextRef="#ctx0" brushRef="#br1" timeOffset="69104.6164">20820 3771 526,'0'0'198,"0"0"-102,0 0 76,0 0-36,0 0-26,0 0 6,21-39-13,-21 39-36,0 0-25,0 0-25,1 9-15,2 13 2,-3 11 15,0 8 3,0 5-10,-7 2 0,-2-3-6,-3-4-4,4-6-2,1-6-5,4-8-74,3-9-96,0-9-146,0-3-239</inkml:trace>
  <inkml:trace contextRef="#ctx0" brushRef="#br1" timeOffset="69443.7143">20924 3752 878,'0'0'70,"0"0"116,0 0-55,0 0-54,0 0-11,86-71 12,-70 62-11,1 1-24,-1 1-7,1 5-14,-5-1-8,0 3-7,-1 0-6,1 12 7,-2 6-8,3 8 2,-3 5-2,-5 4-1,-3 7 1,1 1 4,0 0 0,0-3-1,0-3-3,1-6 0,-1-6-1,2-1-5,0-9-50,0-4-58,0-4-62,-1-7-153,-4 0-308</inkml:trace>
  <inkml:trace contextRef="#ctx0" brushRef="#br1" timeOffset="69637.4698">20915 4023 866,'0'0'210,"0"0"-52,0 0 27,0 0-79,0 0-56,0 0-24,0 0-16,75-23-8,-33 21-2,4 0-22,0 1-143,2-3-156,1-3-278</inkml:trace>
  <inkml:trace contextRef="#ctx0" brushRef="#br1" timeOffset="69936.7393">21471 3996 768,'0'0'258,"0"0"-149,0 0 75,0 0-119,98-41-37,-70 36-7,-6 5 2,-6 0-4,-2 0-18,-5 9-2,-3 5 1,-6 5 0,0 2 0,-3 0 7,-16 0 27,1 0 18,0-4-11,6-3-13,6-4-14,3-4-8,3-2-3,0-1-2,19-1 0,12-2 4,13 0-5,8-5-29,8-10-124,0-6-76,-2-6-306</inkml:trace>
  <inkml:trace contextRef="#ctx0" brushRef="#br1" timeOffset="70266.2059">22126 3188 1012,'0'0'95,"0"0"58,0 0 82,0 0-113,0 0-70,0 0-38,59-6-13,-3 48 11,12 20 9,0 22 1,-10 19-6,-12 13-3,-16 5 0,-18-1-10,-12-8-3,-5-7 1,-21-9-2,-8-9-48,-10-9-108,-6-12-160,-4-15-453</inkml:trace>
  <inkml:trace contextRef="#ctx0" brushRef="#br1" timeOffset="71738.9593">11114 5732 781,'0'0'103,"0"0"-25,0 0 117,0 0-101,0 0-55,0 0-15,0 0-11,7 6-2,-4 19 19,0 6 19,-3 5-2,0 5-15,0-1-7,0-4-18,-4-3-3,1-4 1,0-4-5,0-6-54,3-7-89,0-10-149,0-2-214</inkml:trace>
  <inkml:trace contextRef="#ctx0" brushRef="#br1" timeOffset="71957.468">11395 5649 1075,'0'0'52,"0"0"116,0 0-64,0 0-90,0 0-12,0 0 17,0 66 3,4-35-12,-3 2-5,-1 4-5,0-6 0,0 0-9,0-6-77,0-6-91,0-10-156,10-9-474</inkml:trace>
  <inkml:trace contextRef="#ctx0" brushRef="#br1" timeOffset="72159.4981">11620 5621 1062,'0'0'93,"0"0"56,0 0 56,0 0-147,0 0-47,0 0-11,24 50 32,-13-9-15,0 7-10,-8 1-4,-2-1-3,-1-5-24,0-4-103,-10-11-91,-9-5-205</inkml:trace>
  <inkml:trace contextRef="#ctx0" brushRef="#br1" timeOffset="72458.7734">10910 5687 665,'0'0'65,"0"0"96,0 0-26,0 0-82,0 0 0,0 0 11,-85 109-18,76-64-3,9 0-8,0 3-8,0-4-11,0-1-10,15-8-4,2 1-2,12-8-29,7-7-75,13-10-131,5-11-202</inkml:trace>
  <inkml:trace contextRef="#ctx0" brushRef="#br1" timeOffset="72729.0265">11849 5603 967,'0'0'27,"0"0"115,0 0-9,0 0-88,93-15-15,-80 31-12,-2 9 0,-2 3 9,-9 6 0,0 1-11,0 4 2,-3-3-8,-12-5-10,-3 1 0,-8-8 0,-3-4-38,-6-6-73,-1-7-88,-1-7-204</inkml:trace>
  <inkml:trace contextRef="#ctx0" brushRef="#br1" timeOffset="72998.8879">11110 5509 761,'0'0'114,"0"0"87,0 0-32,0 0-87,0 0-36,0 0-27,16-15-19,-13 15-3,5 0-21,2 9-74,-1 1-131,-1-5-227</inkml:trace>
  <inkml:trace contextRef="#ctx0" brushRef="#br1" timeOffset="73162.756">11280 5492 268,'0'0'766,"0"0"-710,0 0 183,0 0-168,0 0-71,0 0-2,-3-17-39,15 17-75,1 3-148,-1-3-235</inkml:trace>
  <inkml:trace contextRef="#ctx0" brushRef="#br1" timeOffset="73337.2882">11581 5404 1154,'0'0'40,"0"0"190,0 0-134,0 0-84,0 0-12,0 0-21,21 0-46,-6 12-103,-7 0-206</inkml:trace>
  <inkml:trace contextRef="#ctx0" brushRef="#br1" timeOffset="74698.9178">13501 5499 585,'0'0'262,"0"0"-219,0 0 211,0 0-130,0 0-60,0 0-16,0 0-11,7-12-13,-7 36 5,0 10 28,-10 5 3,-6 6-5,-1-1-31,2-5-7,0 1-13,3-6-2,3-2-2,5-5-6,-3-11-67,7-6-89,0-10-110,4-11-265</inkml:trace>
  <inkml:trace contextRef="#ctx0" brushRef="#br1" timeOffset="75042.5827">13533 5559 810,'0'0'64,"0"0"65,0 0 67,0 0-108,14-85-11,-8 69-19,3 2 2,1 3-1,1 2-17,1 1-9,2 3-9,2 0-4,3 3 0,0 2-6,-2 0-1,-1 0-6,-4 12 0,-1 5 1,-1 8-5,-5 6 4,-1 5 2,0 6-2,-2-2 7,2 2-2,-1-4-5,1-4-6,-1 0-1,3-5 0,-2-5-5,-4-4-31,0-6-70,0-4-98,0-10-97,0 0-240</inkml:trace>
  <inkml:trace contextRef="#ctx0" brushRef="#br1" timeOffset="75222.6904">13468 5736 778,'0'0'139,"0"0"-3,0 0 37,0 0-108,0 0-35,0 0-25,112-36-4,-60 28-1,-7-2-100,-8 1-161,-7-5-315</inkml:trace>
  <inkml:trace contextRef="#ctx0" brushRef="#br1" timeOffset="75569.3309">13917 5455 950,'0'0'83,"0"0"163,0 0-125,0 0-79,0 0 5,0 0 15,56 48-25,-42-16-1,1 4-11,-6 6-14,4 1-4,4-3-6,-5-1 3,4-4-2,0-9-2,4-6 1,-1-11-1,1-9 2,0 0 2,2-21 9,-5-9 2,1-8 3,-4-7 8,-4-5-10,-4 2-15,-3 6 1,-2 12-2,-1 15-5,0 8-26,0 6-55,0 1-122,0 0-166,9 0-406</inkml:trace>
  <inkml:trace contextRef="#ctx0" brushRef="#br1" timeOffset="76078.828">14853 5366 153,'0'0'500,"0"0"-396,0 0 101,0 0-73,0 0-40,0 0 22,8-27-38,-11 24-40,-8 1-15,-6 2 11,-10 0-19,-5 4-3,-1 16-1,-1 7 14,3 4-4,6 6 11,4 4-11,13-1-11,6 0-5,2-2-3,5-4 0,18-3 0,-1-6-2,5-6 1,-6-10-18,0-6-6,-9-3 8,2 0 8,-5-14 9,-3-5 4,2-4 2,-2-1-2,0-2 1,1 2 3,1 5 4,0 6 21,2 7-6,-2 2-8,6 4-9,2 0-8,5 20-1,-2 6 3,-3 6-2,-3 0 0,-7-1-2,-2 2-8,-4-2-53,0 2-66,0-4-114,-6-5-271</inkml:trace>
  <inkml:trace contextRef="#ctx0" brushRef="#br1" timeOffset="76908.8001">15727 5115 567,'0'0'141,"0"0"66,0 0-3,0 0-49,0 0-46,0 0-15,0 0-8,3-6-24,-4 6-17,-24 12-25,-18 20-17,-13 11 16,-4 10 9,2 8-9,11 7-1,6 13 1,16 2 2,14 4-4,11 5-8,19 0-9,27-8-1,13-6 1,14-14-20,12-14-84,8-14-111,-2-19-231,-8-17-466</inkml:trace>
  <inkml:trace contextRef="#ctx0" brushRef="#br1" timeOffset="77719.344">16414 5196 694,'0'0'104,"0"0"33,0 0 63,0 0-60,0 0-44,0 0-17,27-6-13,-27 6-8,0 0-14,0 0-7,0 0-12,0 0-6,-11 0-6,-14 0-9,-15 3-3,-4 7-1,4-2 1,3 4-1,7 0 2,0 0 1,6 1 2,3 4-3,5-1 7,-1 2-5,5 2-1,1 1 5,8 5-1,-4 5 4,7 1-1,0 5 5,0 2-3,0 3-4,0-1 1,0-1-6,0-1 3,0-2-4,0 1-2,-4-4 1,1-3-1,0 0 0,3-4 6,0-4-5,0-3 0,0-4-1,14-2 2,11-3-2,14-5-2,14 0 1,15-6-14,9 0-53,4 0-82,-6 0-211,-18 0-511</inkml:trace>
  <inkml:trace contextRef="#ctx0" brushRef="#br1" timeOffset="78730.6479">16762 5530 337,'0'0'53,"0"0"66,0 0 17,0 0 25,0 0-4,0 0 31,-10-2-42,7-9-90,3-3 13,0 2-17,0-4-5,2 0-12,16 1-1,5 0-21,6 2-3,2 3 5,-1 6-2,1 4-1,-1 0-5,0 9-4,3 14-3,-7 10-1,-4 3-3,-9 6 3,-7 1 0,-6-2 2,-2-4 1,-17-4 4,-1-6-1,-5-1-2,-2-10 6,-2-2 3,-3-5-3,1-4-1,3-5-5,-4 0 2,2-17-5,4-7-1,2 1-75,10-2-75,11 1-108,3 2-200</inkml:trace>
  <inkml:trace contextRef="#ctx0" brushRef="#br1" timeOffset="78941.3952">16996 5484 977,'0'0'111,"0"0"134,0 0-76,0 0-106,0 0-35,0 0-13,0 19-10,0 12 42,-4 3-18,-1-2-15,1 0-10,1-4-4,2-5-4,1-4-82,0-9-92,17-9-129,3-1-290</inkml:trace>
  <inkml:trace contextRef="#ctx0" brushRef="#br1" timeOffset="79166.4982">17276 5436 991,'0'0'87,"0"0"75,0 0-9,0 0-100,0 0 6,109-17-5,-76 14-14,-1 3-21,-5 0-10,-1 0-9,-7 0-6,-4 0-53,-3 5-83,-6-1-96,-3 4-182</inkml:trace>
  <inkml:trace contextRef="#ctx0" brushRef="#br1" timeOffset="79347.4371">17495 5481 629,'0'0'241,"0"0"-95,0 0 28,0 0-110,0 0-6,0 0 45,-18 90-43,18-61-44,0 3-8,0-4-8,0-1-30,8-5-85,-4-5-135,-4-5-209</inkml:trace>
  <inkml:trace contextRef="#ctx0" brushRef="#br1" timeOffset="79496.8029">17346 5779 936,'0'0'111,"0"0"112,0 0-119,0 0-80,0 0-13,102-19-8,-63 14-3,-1 0-52,-1-2-155,0-3-197</inkml:trace>
  <inkml:trace contextRef="#ctx0" brushRef="#br1" timeOffset="79908.6879">18013 5414 780,'0'0'109,"0"0"67,0 0 46,0 0-161,0 0-3,0 0-23,-49-41-3,25 41-18,-2 0-2,-1 13 12,3 5-10,1 3-2,11 2-9,1-1-3,10-3 0,1 0-1,7-6-3,14-3 2,14 1-5,5-6-1,0-1-4,-3 4 6,-7-2 1,-8 3 4,-10-2 0,-4 3 1,-7 2 3,-1 2 16,-1-2 11,-19 0-6,-6 0 7,-7-2-3,-2-2-14,6-2-9,0-6-3,6 0-2,7 0-60,3-4-96,9-9-99,4-3-266</inkml:trace>
  <inkml:trace contextRef="#ctx0" brushRef="#br1" timeOffset="80127.151">18149 5350 865,'0'0'176,"0"0"-4,0 0 27,0 0-140,0 0-34,89-23 6,-56 23 5,5-2-23,-3 2-8,-3-1-5,-2 1-29,-4 0-98,-13 0-77,-13 0-311</inkml:trace>
  <inkml:trace contextRef="#ctx0" brushRef="#br1" timeOffset="80307.3147">18295 5375 1042,'0'0'126,"0"0"67,0 0-110,0 0-11,0 0 30,-3 97-29,3-66-47,4 0-16,1 0-10,-2-1-5,-2-2-86,-1-7-138,0-6-299</inkml:trace>
  <inkml:trace contextRef="#ctx0" brushRef="#br1" timeOffset="80975.6751">18746 5389 432,'0'0'79,"0"0"139,0 0-42,0 0 0,0 0-49,0 0 1,-16-21-35,16 21-15,0 0-14,3-2-25,17-1-10,12-1-11,7-2 2,4 2-18,-6 4-2,-3-3-68,-9 3-77,-4 0-82,-11 0-96,-8 0-23,-2 0-129</inkml:trace>
  <inkml:trace contextRef="#ctx0" brushRef="#br1" timeOffset="81124.5375">18970 5346 298,'0'0'230,"0"0"9,0 0-57,0 0-30,0 0-25,0 0-41,-64 40-3,57-14-9,1 6-27,-2 3-22,4 2-21,4 1-4,0-3-16,0-3-115,0-4-116,-3-11-130,-6-9-150</inkml:trace>
  <inkml:trace contextRef="#ctx0" brushRef="#br1" timeOffset="81252.2154">18799 5675 212,'0'0'550,"0"0"-383,0 0 121,0 0-124,0 0-83,0 0-41,45-26-31,-4 20-9,2-1-15,1 0-102,2-5-95,-6-5-262</inkml:trace>
  <inkml:trace contextRef="#ctx0" brushRef="#br1" timeOffset="81476.9388">19263 5307 1087,'0'0'66,"0"0"207,0 0-169,0 0-104,0 0 7,0 0 17,-11 99 13,2-60-17,1 5 2,1-3-14,1-4-4,2-4-4,1-7-2,3-6-63,0-7-82,4-12-109,10-1-192</inkml:trace>
  <inkml:trace contextRef="#ctx0" brushRef="#br1" timeOffset="81665.0873">19297 5404 554,'0'0'563,"0"0"-450,0 0 157,0 0-164,0 0-45,0 0-36,49-14 8,-24 35 5,-4 2-19,-3 2-14,-3-2-5,2-1-5,-4-1-52,2-6-86,1-5-97,-2-10-206</inkml:trace>
  <inkml:trace contextRef="#ctx0" brushRef="#br1" timeOffset="81896.9086">19617 5317 1128,'0'0'65,"0"0"194,0 0-179,0 0-78,0 0 14,35 78 25,-23-37-13,-3-2 11,-6-8-10,-3-3-9,0-8-1,-9-6 3,-8-4-5,-3-7 2,-13-3-7,3 0-12,0 0-1,5-13-92,13-5-129,12-7-251</inkml:trace>
  <inkml:trace contextRef="#ctx0" brushRef="#br1" timeOffset="82202.3886">20104 5320 930,'0'0'49,"0"0"232,0 0-146,0 0-71,0 0-9,0 0-23,-82-16 0,57 32-8,-4 6 5,4 5-6,2 7 6,1 5-9,6 3-9,7-1-6,6 1-2,3-9-2,3-1-1,19-10 0,6-10-2,7-12-26,4 0 2,3-10-14,3-17-79,0-6-92,-2-9-255</inkml:trace>
  <inkml:trace contextRef="#ctx0" brushRef="#br1" timeOffset="82391.3585">20213 5271 311,'0'0'779,"0"0"-667,0 0 144,0 0-138,0 0-82,0 0-28,116-24-1,-76 23-7,0 0 0,-10-1-12,-4 2-91,-13 0-59,-8 0-155,-5 0-216</inkml:trace>
  <inkml:trace contextRef="#ctx0" brushRef="#br1" timeOffset="82557.5943">20347 5300 868,'0'0'174,"0"0"41,0 0-115,0 0-19,-5 78 4,5-42-45,-4 3-10,3 3-28,-4-3-2,4-2-49,1-8-127,0-8-219,1-13-387</inkml:trace>
  <inkml:trace contextRef="#ctx0" brushRef="#br1" timeOffset="82946.8659">20604 5128 967,'0'0'30,"0"0"102,0 0-34,95-24-61,-64 24 15,-4 0-9,-4 7 8,-10 3 2,-4 7 7,0 2-5,-5 3-1,-1 3-2,0 4-23,-1 7-5,-2 2-3,0 4-5,0 1-6,0 1-1,0 2-6,-2 0-2,-1 0 2,0-3 1,0-11 2,2-6-3,-2-9 1,-3-5 2,0-4 0,-9-4 2,-10 1-2,-11 0-5,-9-2-1,-10 3-50,-6 0-127,-2-2-182,-2-4-463</inkml:trace>
  <inkml:trace contextRef="#ctx0" brushRef="#br1" timeOffset="83689.4882">21394 5291 527,'0'0'213,"0"0"-46,0 0 53,0 0-122,0 0-13,0 0-37,9-20-23,-9 20-22,0 0-3,0 0-50,0-5-137,0-2-305</inkml:trace>
  <inkml:trace contextRef="#ctx0" brushRef="#br1" timeOffset="85009.0913">21444 5167 56,'0'0'670,"0"0"-544,0 0 142,0 0-91,0 0-76,0 0-32,0-14-17,0 14-20,-2 15-16,-13 16-4,-5 8 38,0 6-16,0 4-11,2 2 0,4-3-8,0-1-8,2-5-5,5-3-2,1-7 1,3-6-1,0-9-35,1-7-93,2-8-114,0-2-247</inkml:trace>
  <inkml:trace contextRef="#ctx0" brushRef="#br1" timeOffset="85436.4349">21458 5274 930,'0'0'8,"0"0"157,0 0-16,37-78-94,-28 69 7,0 1 4,-2 4 3,1 0-1,-2-1-14,2-1-5,2 0-15,0 1-6,1 1-9,-3 0-7,0 4-2,-2 0 2,2 0-9,0 0-1,3 11 5,0 3-4,-2 4-1,1 2 4,-4 3 0,0 0-4,0 7 3,0 3-2,-3 0 1,0-1-1,-2 1-1,-1 0-1,2-1 2,-2-2-3,0-5 1,0 3-1,0-8-4,0-1-3,0-5-21,0-6-44,0-2-58,0-5-69,-8-1-142,-2 0-269</inkml:trace>
  <inkml:trace contextRef="#ctx0" brushRef="#br1" timeOffset="85631.5549">21354 5520 894,'0'0'210,"0"0"-106,0 0 104,0 0-99,0 0-60,0 0-40,122-39-7,-70 32-2,-4 0-22,-3-1-126,-9 2-110,-8-3-224</inkml:trace>
  <inkml:trace contextRef="#ctx0" brushRef="#br1" timeOffset="87602.592">21685 4140 355,'0'0'120,"0"0"-27,0 0 97,0 0-52,0 0-16,0 0-21,-5-52-15,5 52-20,0 0-19,0 0-4,0 0-11,0 0-14,0 0-18,0 12-19,0 8 19,0 3 2,0 1-1,0-4-1,0 0 0,0-6 2,0-3-2,0-5-3,0-6-4,0 0 2,0 0 5,0-17 30,0-12-23,0-7-7,0-3 0,0 6 6,0 8 8,0 11 54,0 7-9,-1 7-22,-1 0-37,-5 16-18,1 14 1,0 4 17,3 4 5,3-9-4,0-4-1,0-5 0,0-7-2,3-7 2,0-3 3,-3-3-2,0 0 8,2-10 15,0-17 18,2-13-34,-1-3-8,-3 4 0,0 10 0,0 15 24,0 9 17,0 5-15,0 0-26,0 9-22,0 18 3,-3 9 19,1 10 0,2 7-17,0 8-89,6 8-81,10 2-162,4-2-326</inkml:trace>
  <inkml:trace contextRef="#ctx0" brushRef="#br1" timeOffset="88017.464">22079 5346 1235,'0'0'71,"0"0"138,0 0-44,0 0-121,0 0-42,0 0 0,-29 63 7,20-31-7,2 1-4,4-3-7,2-3-129,1-4-156,0-12-359</inkml:trace>
  <inkml:trace contextRef="#ctx0" brushRef="#br1" timeOffset="88827.308">22326 4646 415,'0'0'120,"0"0"76,0 0-9,0 0-32,0 0-7,0 0-19,19-15-33,-19 15-18,0 0-18,0 0-19,0 0-8,0 0-4,0 0 2,0 0-2,0 0-8,0 0-7,0 0-2,0 0-4,0 0 6,0 0-5,0 0-1,0 0-5,0 0 7,0 0-7,0 0-2,0 0 1,0 0-2,0 0 1,0 0-2,0 0 0,0 0 0,0 0 1,0 0 0,0 0 0,0 0-1,0 0 1,0 0 0,0 0-1,0 0-2,0 0-14,0 0-14,0 0-10,0 0-16,0 0-14,0 0-28,0 0-17,2 0-50,4 2-62,-4 7-27,-2-3-372</inkml:trace>
  <inkml:trace contextRef="#ctx0" brushRef="#br1" timeOffset="89171.1494">22147 4746 808,'0'0'129,"0"0"-14,0 0 142,0 0-156,0 0-13,0 0 5,5-36-18,-1 36-18,10 0-28,8 15-16,11 23 11,9 20 3,3 20 14,1 18-21,-11 13-10,-10 8-2,-18-2-4,-7-1-4,-32-7 0,-24-5-5,-14-6-17,-11-6-41,-3-6-102,4-16-162,10-20-425</inkml:trace>
  <inkml:trace contextRef="#ctx0" brushRef="#br1" timeOffset="112792.2928">11153 6892 282,'0'0'46,"0"0"49,0 0 56,0 0-46,0 0 3,0 0 3,0 0-15,0-24 6,0 22 4,0 2-19,0 0-14,0 0-4,0-1 3,0 1-15,0-2-4,0 2-5,0 0-22,0 0-23,6 5-3,-3 15-1,3 9 1,2 7 9,-1 3-4,-1 0 2,-1-6-5,2-4-2,-3-2 2,-3-8 2,2-9-4,-1 1-1,-1-8 1,1-1 1,-2-2-1,0 0-38,0-8-74,0-13-191,0-5-411</inkml:trace>
  <inkml:trace contextRef="#ctx0" brushRef="#br1" timeOffset="113122.6433">11283 6928 662,'0'0'290,"0"0"-195,0 0 156,0 0-124,0 0-58,0 0-20,6-36-17,-3 36-16,2 0-6,7 11 4,4 7 15,0 6-11,-6 6 0,4 6-11,-5-2 4,4-2-9,-3-6 0,3-12-1,0-4 1,-4-8 2,3-2 2,9 0 11,-1-17 30,9-16-24,-4-9-20,-2-8 5,-7-1-8,-6 7 0,-8 10-6,-2 15-41,-12 15-67,-26 4-157,-12 0-240</inkml:trace>
  <inkml:trace contextRef="#ctx0" brushRef="#br1" timeOffset="113368.9059">10932 6895 907,'0'0'68,"0"0"46,0 0 116,0 0-130,-93 33-52,70 16 12,-1 8-16,15 12-7,2-2-13,7 1-4,10-2-14,20-9-5,12-4-1,10-13-20,16-11-144,10-17-196,0-12-670</inkml:trace>
  <inkml:trace contextRef="#ctx0" brushRef="#br1" timeOffset="113573.8616">11763 6805 1229,'0'0'19,"0"0"-17,84-5 64,-41 44 32,3 17-25,-10 7-36,-13-1-11,-12-5-17,-11-7-6,-11-7-3,-22-6-4,-9-6-75,-12-15-102,3-14-186,-6-5-467</inkml:trace>
  <inkml:trace contextRef="#ctx0" brushRef="#br1" timeOffset="113699.1854">11036 6472 1187,'0'0'0,"0"0"-168,104 6 144,-61 8-305</inkml:trace>
  <inkml:trace contextRef="#ctx0" brushRef="#br1" timeOffset="115312.3845">13962 6982 701,'0'0'101,"0"0"45,0 0 62,0 0-101,0 0-16,0 0-32,0 0-11,0-25-16,0 25-17,0 5-8,0 17-6,0 8 22,0 9 14,0 1-14,-3 3-2,-6 0-4,1-1-7,-2 0-8,4-6 4,1-4-5,1-9 0,4-3 0,-3-5-1,0-7-4,3-5-42,0-3-79,0 0-62,0-17-69,0-17-357</inkml:trace>
  <inkml:trace contextRef="#ctx0" brushRef="#br1" timeOffset="115506.5126">13935 7024 818,'0'0'102,"0"0"159,0 0-76,0 0-117,0 0-36,0 0-21,29 14 40,-2 12 8,3 0-31,4 4-9,-4-4-9,0-2-10,-1-2-1,-10-2-34,-7-3-147,-1-3-159,-1-11-295</inkml:trace>
  <inkml:trace contextRef="#ctx0" brushRef="#br1" timeOffset="115694.5123">14336 7045 947,'0'0'73,"0"0"132,0 0-54,0 0-121,0 0-15,0 0 42,-88 95-24,61-65-12,2 2-10,1-2-11,4-4-7,6-6-80,7-7-114,7-13-216</inkml:trace>
  <inkml:trace contextRef="#ctx0" brushRef="#br1" timeOffset="115882.8594">14336 7082 980,'0'0'111,"0"0"146,0 0-101,0 0-121,0 0-34,0 0 29,33 64 12,-27-32-23,1 3-7,2 1-8,-3 0-4,3-3-2,1-4-60,1-5-126,2-12-214</inkml:trace>
  <inkml:trace contextRef="#ctx0" brushRef="#br1" timeOffset="116189.0428">14634 7078 826,'0'0'93,"0"0"124,0 0-122,0 0-68,0 0-16,102-8 10,-61 6-11,1 2-7,-12 0-3,-12 0-18,-9 0-125,-9 0-171,-9 0-258</inkml:trace>
  <inkml:trace contextRef="#ctx0" brushRef="#br1" timeOffset="116376.4853">14791 7096 92,'0'0'790,"0"0"-613,0 0 21,0 0-63,0 0-79,0 0-34,-3 24-6,3-5 50,0 2-24,0 4-30,0 5-2,0 1-10,0 5-2,0-3-10,6 2-113,-6-7-120,0-6-181</inkml:trace>
  <inkml:trace contextRef="#ctx0" brushRef="#br1" timeOffset="116526.9516">14648 7469 403,'0'0'612,"0"0"-475,0 0 86,0 0-104,0 0-101,80-16-10,-41 13-8,0 3-6,4 0-94,-1 0-169,-3-9-241</inkml:trace>
  <inkml:trace contextRef="#ctx0" brushRef="#br1" timeOffset="116813.7868">15235 7090 1022,'0'0'76,"0"0"191,0 0-131,0 0-86,0 0-23,0 0-7,-13 6-17,4 13 6,-1 10 10,-1 0-4,2 1-5,2 3-6,2-1-4,1 2 1,2-4-1,2-2-15,0-5-68,4-3-88,13-12-161,3-8-377</inkml:trace>
  <inkml:trace contextRef="#ctx0" brushRef="#br1" timeOffset="117007.4753">15288 7120 990,'0'0'116,"0"0"-2,0 0 121,0 0-141,0 0-66,0 0-23,32-3 10,-9 30-11,-3 2 7,5-3-10,-5 4-1,6-5-3,-7-4-64,1-1-114,-2-11-212,1-9-364</inkml:trace>
  <inkml:trace contextRef="#ctx0" brushRef="#br1" timeOffset="117208.4497">15605 7028 989,'0'0'120,"0"0"94,0 0-159,0 0-53,8 75 47,0-35-6,-1-1-11,-4-5-1,-3-4-8,0-5-7,-2-5-5,-14-6-3,-7-4-5,-3-3-3,-1-7-9,0 0-132,7-9-216</inkml:trace>
  <inkml:trace contextRef="#ctx0" brushRef="#br1" timeOffset="118904.5196">16340 6786 601,'0'0'100,"0"0"11,0 0 98,0 0-87,0 0-35,0 0-42,-72-9-6,30 39 9,-7 18-7,-2 14 0,2 12-10,11 3-3,16-5-6,14 0-8,8-6-11,16-2-3,22-6-2,8-8-67,10-8-108,2-14-217</inkml:trace>
  <inkml:trace contextRef="#ctx0" brushRef="#br1" timeOffset="120284.795">16817 6875 791,'0'0'121,"0"0"36,0 0 73,0 0-134,0 0-57,0 0-33,-42 42 14,18-1 11,6 1 8,0 3-6,3-2-9,0-2-11,5-2-9,-4-3-3,5-4 2,2-5-3,2-5-50,5-12-84,0-1-88,0-9-152,14-9-209</inkml:trace>
  <inkml:trace contextRef="#ctx0" brushRef="#br1" timeOffset="120531.3205">16769 7045 563,'0'0'248,"20"-92"-117,-6 50 125,4 9-121,-3 4-52,9 12 4,-1 5-37,2 5-16,1 7-13,0 0-4,-3 9-10,0 18 3,-8 2-3,-1 12 0,-4-2-4,-4-2 3,-6 2 0,0-2-6,0-1 5,0-3-5,0 0 0,0-4-21,0-2-87,-6-4-74,-2-8-176,1-10-304</inkml:trace>
  <inkml:trace contextRef="#ctx0" brushRef="#br1" timeOffset="120697.5585">16824 7183 881,'0'0'111,"0"0"91,0 0-11,0 0-136,0 0-26,0 0-6,56-24-20,-8 24-3,6 0-18,-1 0-113,2 0-208,-3 0-277</inkml:trace>
  <inkml:trace contextRef="#ctx0" brushRef="#br1" timeOffset="120975.6532">17267 7165 830,'0'0'129,"0"0"68,0 0-36,0 0-119,0 0 13,0 0 12,47-42-7,-37 39-9,-6 0-6,1-1-11,-3 4-1,-2 0-12,0 0-14,2 0-7,-1 7-5,4 13 5,-1 10 1,1 4-1,-1 3 1,7 0-2,-5 0-8,3 0-85,0-6-92,1-6-156,-3-6-220</inkml:trace>
  <inkml:trace contextRef="#ctx0" brushRef="#br1" timeOffset="121117.4294">17285 7478 839,'0'0'132,"0"0"83,0 0-92,0 0-81,0 0-26,82 0-16,-34 0 0,4-9-93,0-4-167,0-7-292</inkml:trace>
  <inkml:trace contextRef="#ctx0" brushRef="#br1" timeOffset="121401.2147">17760 6746 918,'0'0'54,"0"0"182,0 0-59,0 0-99,0 0-6,109-26-12,-70 55-17,4 18 1,1 16-9,-4 16-4,-6 14-4,-9 2-10,-12 3-12,-13 0-5,0-3 0,-27-4-4,-3-7-49,0-11-135,0-14-177,4-12-787</inkml:trace>
  <inkml:trace contextRef="#ctx0" brushRef="#br1" timeOffset="123576.6424">11250 8361 721,'0'0'64,"0"0"114,0 0-20,0 0-73,0 0-22,0 0-13,0 0-22,21-6-22,-15 33 19,0 8 26,0 5-7,0-2-17,-1-2-13,6-7-4,0-5-3,-1-7-4,-1-8 1,-6-6 0,6-3 1,6 0 10,4-23 38,4-10-25,2-13-2,-5-7-12,-1 2-6,-6 5-7,-6 10-1,0 11-1,-7 5 0,0 10-4,0 6-79,0 4-116,0 0-221,-11 8-302</inkml:trace>
  <inkml:trace contextRef="#ctx0" brushRef="#br1" timeOffset="123846.8299">11072 8282 535,'0'0'338,"0"0"-270,0 0 166,-83 21-120,67 15-39,1 17 5,-1 8-14,9 10-20,5 1-15,2 1-15,5-7-9,19-13-7,8-5-2,7-12-46,8-11-111,3-16-163,3-9-406</inkml:trace>
  <inkml:trace contextRef="#ctx0" brushRef="#br1" timeOffset="124027.3302">11754 8263 1032,'0'0'51,"0"0"27,104 2 78,-69 43-78,-5 14-8,-11 5-24,-10 3-28,-9 3-15,0-8-3,-15-4-52,-15-9-172,-4-11-322</inkml:trace>
  <inkml:trace contextRef="#ctx0" brushRef="#br1" timeOffset="125270.7535">14053 8276 812,'0'0'134,"0"0"106,0 0-32,0 0-114,0 0-52,0 0-35,0 0-4,0 65 26,0-24-9,-3 4-3,0-2-6,0 4-6,-4-7-5,1-5-1,-1-5-17,3-9-110,-1-8-77,4-13-215</inkml:trace>
  <inkml:trace contextRef="#ctx0" brushRef="#br1" timeOffset="125473.9292">14050 8313 921,'0'0'110,"0"0"5,0 0 124,0 0-153,0 0-47,0 0-19,71-47 1,-44 64 5,-2 1-7,-2 2-17,-1 0-1,2 0-1,-6-3-3,6 0-75,-2-4-107,5-11-209,2-2-388</inkml:trace>
  <inkml:trace contextRef="#ctx0" brushRef="#br1" timeOffset="125653.9338">14525 8186 981,'0'0'128,"0"0"117,0 0-75,0 0-144,0 0-26,0 0 0,-42 50 25,19-12-7,-4-6-9,1 0-9,4-2 0,9-3-6,2-5-102,8-9-119,3-13-272</inkml:trace>
  <inkml:trace contextRef="#ctx0" brushRef="#br1" timeOffset="125841.5027">14612 8226 752,'0'0'458,"0"0"-342,0 0 142,0 0-169,0 0-89,0 0 10,10 37-6,-7 6 16,-3 3-16,0 4-1,0-1 2,-3-3-5,-3-3-30,3-8-104,3-9-129,2-15-360</inkml:trace>
  <inkml:trace contextRef="#ctx0" brushRef="#br1" timeOffset="126072.8386">15024 8245 203,'0'0'901,"0"0"-833,0 0 167,0 0-156,0 0-71,0 0-6,0 41 34,-6-2 2,-7 4-8,0 0-6,0 2-10,3-4-11,-4-1-2,5-2-2,0-10-43,2-5-137,4-17-217</inkml:trace>
  <inkml:trace contextRef="#ctx0" brushRef="#br1" timeOffset="126372.3397">15112 8274 1142,'0'0'39,"0"0"83,57-87 45,-34 73-116,-5 6 14,-3 6-25,-6 2-9,3 0-13,-6 0-3,2 13-12,0 5 2,-4 9 1,1 5-2,-2 5 3,-3 5-2,4-2-5,0 3 1,-2-1 2,5-9-3,-2 0 0,0-9-1,-2-1-6,-3-7-66,4-1-83,1-10-94,1-5-279</inkml:trace>
  <inkml:trace contextRef="#ctx0" brushRef="#br1" timeOffset="126574.8587">15085 8511 1040,'0'0'76,"0"0"167,0 0-116,0 0-84,0 0-33,0 0-10,82-11-8,-46 11-61,-4 0-92,2 0-197,-1-10-340</inkml:trace>
  <inkml:trace contextRef="#ctx0" brushRef="#br1" timeOffset="126814.1234">15508 8243 1204,'0'0'57,"0"0"210,0 0-153,0 0-73,0 0-32,0 0-4,51 43 23,-20-9-7,4 4-13,-9 1-5,3 3-3,-5 0-1,-1-7-18,-5-1-59,-1-5-77,-7-7-145,-1-11-216</inkml:trace>
  <inkml:trace contextRef="#ctx0" brushRef="#br1" timeOffset="127024.4904">15901 8283 1157,'0'0'102,"0"0"41,0 0 134,0 0-210,0 0-47,-93 2-15,59 38 17,-5 13-13,-3 0-1,3 3-8,1 0-1,0-6-36,5-1-141,7-13-213,6-12-677</inkml:trace>
  <inkml:trace contextRef="#ctx0" brushRef="#br1" timeOffset="128930.843">16511 7872 712,'0'0'124,"0"0"81,0 0-2,0 0-112,0 0-59,-99 64 14,56-11-1,1 8-6,6 10-2,10 5-5,4 1-10,11-2-14,9-2-3,2-5-5,22-7-3,13-9-39,12-6-98,3-14-140,7-15-125</inkml:trace>
  <inkml:trace contextRef="#ctx0" brushRef="#br1" timeOffset="129230.9558">17087 8015 922,'0'0'59,"0"0"189,0 0-55,0 0-77,0 0-79,0 0-28,0 25 4,-20 25 37,0 8-10,-1 1-16,5-1-4,5-3-16,-2-3 0,6-2-4,-3-8-4,1-6-81,0-8-138,-3-13-172,7-15-368</inkml:trace>
  <inkml:trace contextRef="#ctx0" brushRef="#br1" timeOffset="129537.8549">17094 8129 769,'0'0'32,"19"-80"201,-4 43-54,3 6-99,0 8 6,3 7-7,-6 5-21,-3 5-13,-4 4-12,-5 2-4,4 0-8,0 0-15,4 16 1,5 10 10,2 12-3,-5 8-1,0 5-4,-3 0-3,-1 2-1,-6-7-3,-2-3 0,-1-4-2,0-2-5,0-4-8,0-5-79,0-7-107,2-5-178,2-13-418</inkml:trace>
  <inkml:trace contextRef="#ctx0" brushRef="#br1" timeOffset="129762.8479">17071 8338 973,'0'0'96,"0"0"61,0 0-47,0 0-72,0 0-25,82 0 10,-32 4-23,2 3-23,-9-7-195,-8 0-377</inkml:trace>
  <inkml:trace contextRef="#ctx0" brushRef="#br1" timeOffset="130534.38">17705 8296 463,'0'0'217,"0"0"-61,0 0 81,0 0-104,0 0-58,0 0-6,-3 0-14,3-3-16,0-4-25,0 1-5,6 2 8,-1 0 12,1-2 6,-3 3 11,1 0-24,-2 3-2,0-3 3,-2 3 2,0 0-5,4 0-8,-4 0-9,0 0 1,0 0-3,0 0-1,0 0-4,0 0 1,0 3 1,0 6 2,0 4 2,3 1-1,-3 5 1,0 4 0,0 0-2,0 2 3,0-1-3,0-3 1,0-1-2,0-3 1,0-4 0,0 3 1,-3-6-1,3 0-19,0 1-51,0 1-76,0-5-73,0 2-201</inkml:trace>
  <inkml:trace contextRef="#ctx0" brushRef="#br1" timeOffset="130761.0686">17528 8620 859,'0'0'131,"0"0"57,0 0-9,0 0-106,0 0-42,0 0-5,24 0-9,10 0 0,14-5-17,6-1-36,1-4-103,-5-3-215,-8-2-440</inkml:trace>
  <inkml:trace contextRef="#ctx0" brushRef="#br1" timeOffset="131194.8405">17980 7793 801,'0'0'47,"0"0"73,0 0 119,0 0-116,0 0-54,0 0-20,18-3 8,19 29 19,6 14-21,0 15-8,-4 20-17,-12 10-6,-13 9-13,-14 1-6,-13-6-5,-24 1-3,-15-6-72,-6-8-150,-2-12-201</inkml:trace>
  <inkml:trace contextRef="#ctx0" brushRef="#br1" timeOffset="142072.7159">1361 11212 964,'0'0'105,"0"0"1,0 0 85,0 0-108,0 0-69,0 0-12,0 0-2,13 14 1,-7 12 37,3 1 1,-4 2-9,-4 7-3,-1 0-3,0 1-14,-6-1-4,-7-6-6,-8-4-31,-6-6-113,0-13-138,1-7-412</inkml:trace>
  <inkml:trace contextRef="#ctx0" brushRef="#br1" timeOffset="142266.77">958 11180 979,'0'0'156,"0"0"-35,-85 26 52,64 17-107,-3 16-1,11 11-20,7 3-20,6 2-23,6-3-2,21-6 0,10-12-18,8-11-102,10-13-74,0-20-252</inkml:trace>
  <inkml:trace contextRef="#ctx0" brushRef="#br1" timeOffset="142462.8724">1546 11182 1248,'0'0'79,"0"0"-12,0 0-3,71 87 67,-41-32-74,-9-1-27,-9 2-12,-12 3-13,-12 3-5,-27 1-7,-16 4-91,-9-9-139,0-11-341</inkml:trace>
  <inkml:trace contextRef="#ctx0" brushRef="#br1" timeOffset="145136.8319">3112 11129 174,'0'0'339,"0"0"-308,0 0 90,0 0-8,0 0-54,0 0-12,0 0 10,0 0 17,6 0 10,0-10-29,1-2 2,-5 2 17,2-3-37,-4-1-3,0 4-3,0-3-4,-6 1 1,-10 0 7,-5 0-16,-3 2-1,0 3 11,-4 2-9,-2 2 1,-3 3-7,-1 0-4,-3 15 3,-2 11-3,3 1 4,0 12 1,4 0-6,9 2-4,7 1 4,10-2-7,6-3-1,0-1 3,22-6-4,8 0-3,9-8 3,4-7 4,2-6-4,7-9-5,-7 0-57,1-7-83,-4-13-59,-8 1-178,-7 2-369</inkml:trace>
  <inkml:trace contextRef="#ctx0" brushRef="#br1" timeOffset="145706.774">3468 11193 379,'0'0'120,"0"0"77,0 0-23,0 0-57,0 0 11,0 0-47,-25-31-9,5 29-12,-3 2-3,-3 0-15,-2 3-8,-2 16-7,5 1-6,4 4 0,6 5-12,8 1-3,7-1-5,0-2-1,15 0-4,15-7 4,10-8-13,4-7 12,-5-5-11,-3-11 12,-9-12 8,-5-4 7,-10-6-8,-7-1 2,-5 0-4,0 6-5,-8 6-1,-8 8-3,1 7-15,6 3-42,3 4-68,6 0-165,0 0-209</inkml:trace>
  <inkml:trace contextRef="#ctx0" brushRef="#br1" timeOffset="146126.601">3741 11114 764,'0'0'99,"0"0"111,0 0 24,0 0-150,0 0-35,0 0-34,-28-7-15,18 29 29,2 2-8,5 5-7,3-1-1,0 0-6,3-1-7,15-5 0,3-4-9,3-5-8,3-7-15,-2-6-11,-3 0 18,-2-6 25,-7-16 0,-1-9 4,-4 1 3,-1-5 0,-1 6 8,-3 1 12,0 11 4,0 5 4,0 8 1,0 4 3,-3 0-24,0 0-15,0 19-10,0 11 10,0 1 2,0 1-1,0 1-1,10-3-1,1-7-33,8-1-85,2-5-91,9-6-180,2-11-416</inkml:trace>
  <inkml:trace contextRef="#ctx0" brushRef="#br1" timeOffset="146778.6345">4180 11126 677,'0'0'187,"0"0"-6,0 0 56,0 0-124,0 0-45,0 0-67,-9-22 3,9 41-4,0 9 15,0-3-8,3 5 4,0-7-4,0 3-1,0-6-5,0-1 1,4-8-2,2-2 0,2-5-13,5-4-5,5-3 18,6-16 1,3-9 0,-2-5-2,4-4 2,6 4-1,-6 4 2,-3 10 0,-9 6 0,-8 9 0,-8 1 5,-4 3-6,0 0-1,0 13-14,0 9 14,0 2 8,-6 2-7,2 1 3,4-1-3,0-1 0,0 0 0,6-2-1,13-3-1,8-4 0,4-2-3,5-4-27,1-7-13,2-3-20,-3-7-24,-11-19 47,-4-7 41,-9-10 2,-6-4 24,-6-6 4,0-2 21,0 2-7,-3 10 22,-3 7-14,0 13 4,3 6-7,-1 10 10,4 7-15,-3 0-44,-2 19-2,-1 11 2,0 10 6,3 3-4,0 7 2,3-1-3,0-2 0,0-4-1,6-5-11,8-7-46,2-5-79,2-9-58,-3-14-135,0-3-168</inkml:trace>
  <inkml:trace contextRef="#ctx0" brushRef="#br1" timeOffset="146944.7238">4687 11112 327,'0'0'485,"0"0"-373,0 0 170,0 0-131,0 0-62,0 0-35,-3-29-40,38 19-14,8 4-16,-2-1-98,1-6-131,-6-1-209</inkml:trace>
  <inkml:trace contextRef="#ctx0" brushRef="#br1" timeOffset="147124.2555">5005 10919 769,'0'0'163,"0"0"157,0 0-142,0 0-37,0 0-27,0 0-67,-3-34-26,3 34-21,0 7-6,3 12 6,4 14-1,-4 7-21,0 6-83,-1 7-132,2-4-300</inkml:trace>
  <inkml:trace contextRef="#ctx0" brushRef="#br1" timeOffset="147284.2032">4996 11517 1076,'0'0'117,"0"0"79,0 0-42,0 0-112,0 0-42,0 0-2,0 2-45,0-2-121,9-9-198</inkml:trace>
  <inkml:trace contextRef="#ctx0" brushRef="#br1" timeOffset="147439.4848">5187 11260 501,'0'0'549,"0"0"-393,0 0 8,98-34-88,-59 34-46,0 0-18,-11 0-12,-4 0-43,-9 0-109,-5 0-278</inkml:trace>
  <inkml:trace contextRef="#ctx0" brushRef="#br1" timeOffset="148204.9372">2469 11860 491,'0'0'88,"0"0"146,0 0-63,0 0-32,0 0-20,0 0-44,48 6-27,15-6-9,20 0 10,14 0-9,18-6-10,17 1-10,15 0-14,12-5 0,7 0-6,5 1 0,11-5 1,6-2-1,2-1-6,-5 3 0,-17-2-2,-22 7 7,-32-1 1,-29 3 2,-27 4 0,-19-2-1,-8 3 2,-10 2 1,-9 0-4,-5 0-2,-4 0 2,-3 0-17,0 0-66,0 0-69,0 0-145,-16 6-56</inkml:trace>
  <inkml:trace contextRef="#ctx0" brushRef="#br2" timeOffset="156516.7343">6762 10786 847,'0'0'59,"0"0"6,0 0 154,0 0-103,0 0-66,0 0-35,0 0-3,0 67 42,0-29 1,-9 2-16,-1 4 0,-1-1-9,-1-1-6,-2-2-20,4-4 5,-2 0-8,2-6-1,4-6-5,3-4-50,3-6-73,0-12-119,11-2-239</inkml:trace>
  <inkml:trace contextRef="#ctx0" brushRef="#br2" timeOffset="156787.0836">7045 10805 964,'0'0'43,"0"0"240,0 0-98,0 0-91,0 0-55,0 0-23,0-3-12,0 23 1,0 13 45,-4 0-26,-2 1-7,-1 1-7,0 0 1,1 1-7,2-4-1,0 1-3,2-3 0,-1-2-15,-3-6-66,3-3-112,0-11-116,0-8-237</inkml:trace>
  <inkml:trace contextRef="#ctx0" brushRef="#br2" timeOffset="157109.3562">6372 11136 708,'0'0'128,"0"0"51,0 0 54,0 0-139,87-60-29,-24 41-13,11-1 0,11 1-24,-1-1-15,1 3-3,-11 0-10,-14 5-5,-16 4-25,-12 6-70,-11 2-83,-15 0-153,-6 6-201</inkml:trace>
  <inkml:trace contextRef="#ctx0" brushRef="#br2" timeOffset="157327.3062">6486 11305 426,'0'0'391,"0"0"-286,0 0 146,0 0-84,0 0-67,0 0-77,143-66 5,-68 42-18,6 1 1,0 4-11,-6 2-11,-14 7-78,-9 3-145,-10 0-235</inkml:trace>
  <inkml:trace contextRef="#ctx0" brushRef="#br2" timeOffset="157670.3962">7779 11040 836,'0'0'48,"0"0"126,0 0 0,0 0-133,0 0-21,-107-39-1,65 39-6,-4 4 11,7 12-5,6 0 0,8 4-10,11-1 1,7-2-8,7 0-2,7-4-1,23 0 1,12-7 1,7-6 6,-1 0 1,-10-6 1,-12-11 11,-11-2 5,-9-1 5,-3 4-17,-3 2-13,0 7-30,0 4-84,0 0-214,3 3-348</inkml:trace>
  <inkml:trace contextRef="#ctx0" brushRef="#br2" timeOffset="158136.5612">7779 11040 809,'51'7'88,"-41"-7"57,14 0-24,1 0-53,7 0-30,2 0-14,-10-4-14,0-9-4,-8 1-3,-7-8 7,-3-1 2,-5-4 2,-1 1 2,0 4 4,0 4 10,0 4 3,0 4 25,-3 5-14,2 3-3,-2 0-21,-6 0-13,-4 19-6,-4 7 10,1 12-8,10 7 4,0 5-1,6 3 1,0 3-7,3-2-1,6-4 0,-1-3-5,1-10-5,-2-1-10,-7-11-16,0-11-21,-16-6 1,-14-8 15,-10-2 37,-4-23 5,-2-11 6,6-3 1,8-1 11,16 3 13,16 4-12,0 7-7,26 2-12,19 7-5,11 5 2,5 10-20,-1 2-45,-6 0-113,-9 0-313</inkml:trace>
  <inkml:trace contextRef="#ctx0" brushRef="#br2" timeOffset="159140.9539">9093 10723 721,'0'0'83,"0"0"153,0 0-42,0 0-106,0 0-35,0 0-11,0-5-2,0 5-18,0 17-9,-2 8 18,-8 8 21,0 3-26,-2 7-4,2 3-7,2-3-6,2-3-6,6-4 1,0-3-4,0-6 1,0-5-1,10-5 0,4-7-1,1-3-2,5-1 3,2-6-5,4 0-31,1 0-35,-10-6-49,2-1-91,-10-3-178</inkml:trace>
  <inkml:trace contextRef="#ctx0" brushRef="#br2" timeOffset="159337.6706">8885 11001 917,'0'0'78,"0"0"201,0 0-154,0 0-105,0 0 6,111-49-5,-58 39-11,-1 3-10,-3 0-3,-1 4-84,-2-3-138,-4-2-217</inkml:trace>
  <inkml:trace contextRef="#ctx0" brushRef="#br2" timeOffset="159920.9853">9441 10885 854,'0'0'104,"0"0"128,0 0-47,0 0-152,0 0-33,0 0 0,-28 26 17,24-6-11,4-3 4,0 3 1,0-2-7,17-3-3,5-1-2,5-8-2,4-2-19,8-4-24,0 0-32,-3-8 35,-4-8 25,-6-4 13,-13-3 4,-7 3 2,-1 0 21,-5 3 22,0 5 2,0 5 9,0 7-12,0 0-13,0 0-30,0 0-8,0 6-8,0 8 16,0 3 1,9 3-1,4-4-2,0-3 0,13 0-1,3-2-10,10-8-13,6-3-4,-2 0-39,-2-6-2,-11-15 23,-11 0 48,-5-4 0,-7-3 16,-4 5 40,-3 2 26,0 7-17,0 4-7,0 6 11,0 4-25,0 0-44,0 11-6,-6 19-4,-2 9 10,-4 7 0,5 9 4,-6 2-4,4 2 0,0-5 0,8-8-21,1-5-14,3-7-29,16-7-85,-3-11-151,5-12-244</inkml:trace>
  <inkml:trace contextRef="#ctx0" brushRef="#br2" timeOffset="160176.8033">10120 10961 872,'0'0'73,"0"0"118,23-90-12,3 72-113,5 7-29,7 5-28,0 6-5,-8 3-1,-2 13 5,-4 7-4,-12 1-1,-5 2 5,-5-2-3,-2 1 1,-6-1 2,-17 0 3,-7-2 1,3-5-12,-2 3-4,2-7-56,5-3-96,7-10-194,15 0-412</inkml:trace>
  <inkml:trace contextRef="#ctx0" brushRef="#br2" timeOffset="160416.5853">10533 10749 960,'0'0'96,"0"0"203,0 0-117,0 0-123,0 0-53,0 0 0,13 15 9,-10 20 17,-3 5-11,0 3-1,0 0-8,-3 0-7,-3-3-2,3-5-3,-1-5-4,4-3-46,0-8-125,0-9-101,16-10-403</inkml:trace>
  <inkml:trace contextRef="#ctx0" brushRef="#br2" timeOffset="161032.2432">10822 10880 788,'0'0'179,"0"0"-98,0 0 86,0 0-112,0 0-25,0 0-10,73 11-15,-49-5 0,-1-1-4,3-2-1,-7-3-3,1 0-13,-6-3-9,-3-7 23,-7-2 0,-4-5 2,0 4-4,-1-1 4,-15 4 1,-2 3 0,-6 4 0,-1 3 12,-2 0 4,-6 13 1,2 11 1,1 3-8,3 4 0,9 2-10,8 1 3,6-1-4,4-4 0,11-5 0,11-12-14,10-4-21,4-8-18,4 0-4,-1-11-18,-5-8-12,-1-5-10,-6-8 61,-7-2 21,-2-5 15,-1-4 2,-4 7 25,-1 3 18,-1 13 47,-8 3-1,4 8-4,-4 6-23,6 3-27,-4 0-26,7 0-10,1 9-1,-1 11 2,1 0 0,4 6 3,-1 0 2,-3-3 15,4-6-7,-11-8-11,-3-1 9,-3-5-7,0 0-1,0-3-1,-15 3 3,-9-3-7,-3 0-42,5 0-119,10-6-235</inkml:trace>
  <inkml:trace contextRef="#ctx0" brushRef="#br2" timeOffset="161234.7476">11520 10694 48,'0'0'1087,"0"0"-952,0 0 119,0 0-161,0 0-72,0 0-21,5-13-16,-3 36 13,-2 10-10,0 4-82,-4 2-80,-11 3-172,0-3-203</inkml:trace>
  <inkml:trace contextRef="#ctx0" brushRef="#br2" timeOffset="161390.3464">11444 11176 671,'0'0'249,"0"0"-81,0 0 104,0 0-122,0 0-72,0 0-32,-3 0-29,3 0-15,1 0-2,12-11-79,3-8-147,1-8-261</inkml:trace>
  <inkml:trace contextRef="#ctx0" brushRef="#br2" timeOffset="161541.3183">11802 10957 632,'0'0'403,"0"0"-300,88-29 93,-58 26-163,-4-3-33,3 5-8,-9-6-100,-1-2-224</inkml:trace>
  <inkml:trace contextRef="#ctx0" brushRef="#br2" timeOffset="180648.0353">15742 10340 562,'0'0'159,"0"0"-77,0 0 79,0 0-37,0 0-65,0 0-20,0 0 0,0 0-4,3 0 3,-3 0 3,0 0 3,4 0 14,-4 0-3,0-10-4,0-2-36,0-2-12,0 1 14,-13 3-9,-3 3-3,-7 4 4,-6 3-9,-13 0 8,-1 7-6,-3 16 4,5 4 0,5 5 2,10 4 5,6-5-1,10 1 2,7-2-8,3-4-6,7 1 1,22-1 1,13-9-4,10-2 1,12-8-17,5-7-57,-1 0-133,-2-13-210,-2-6-332</inkml:trace>
  <inkml:trace contextRef="#ctx0" brushRef="#br2" timeOffset="180948.564">16184 10353 658,'0'0'159,"0"0"-8,0 0 67,0 0-136,0 0-27,-93-6-8,69 35-12,5-2 0,10 0-7,9-1-11,0-1-9,18-8-3,16-3-2,8-11 1,2-3 4,-1 0 4,-7-17 2,-8-5 27,-8-5 2,-13 0 7,-7 2-15,0 2-26,0 9-6,-15 4-3,1 10-7,3 0-49,5 0-76,6 13-57,8-7-197,27-1-117</inkml:trace>
  <inkml:trace contextRef="#ctx0" brushRef="#br2" timeOffset="181330.8614">16648 10261 884,'0'0'112,"0"0"174,0 0-135,0 0-55,0 0-40,0 0-28,-43-1-18,22 32 11,2 6 0,9-2-5,7 2-5,3-7-5,5-4-5,19-4-1,5-7-2,9-10-8,1-5 2,-1 0-8,-1-12 3,-8-13 13,-6-9 3,-9-7 7,-3-5-2,-4 0 2,-3 9 3,-1 12 2,-3 8 11,0 12 4,0 2 0,0 3-27,0 5-3,0 14-5,3 4 5,4 8 1,0 2-1,6-1-8,9-5-51,1-1-69,9-6-85,0-10-172,1-10-276</inkml:trace>
  <inkml:trace contextRef="#ctx0" brushRef="#br2" timeOffset="181922.679">17146 10178 506,'0'0'476,"0"0"-328,0 0 122,0 0-160,0 0-81,0 0-28,-14 4 19,18 21 18,3 3-5,-1 2-13,1-4-17,-1 4 0,3-8-2,1-5 1,1-5-2,4-7-8,5-5 1,0 0-7,9-14 5,-4-11-6,5-9-5,1-2 0,-1 0 11,-4 9 7,-3 4 0,-6 12 2,-11 5 0,-3 6 1,-3 0-1,1 0 0,-1 6-14,0 13 9,0 6 5,0 4 0,0 1 2,1 0-2,10-4-1,8-3 0,7-7-1,7-5-2,2-11-21,0 0-21,1-4 5,-3-22 21,-4-6 5,-6-12 15,-9-6 1,-8 4 7,-5 0-6,-1 0 11,0 13 9,0 3 3,0 16 20,0 5 2,0 9 0,-4 0-14,-2 23-33,-1 10 2,-2 3 18,2 4 0,4 2-14,3-1-6,0 5 0,0 0-4,0-6-62,0-4-72,3-13-69,7-10-177,8-13-277</inkml:trace>
  <inkml:trace contextRef="#ctx0" brushRef="#br2" timeOffset="182081.0101">17708 10178 519,'0'0'525,"0"0"-432,0 0 173,0 0-163,0 0-91,0 0-4,47-13-16,-9 13-52,-7 0-105,-11 0-160,-5 0-313</inkml:trace>
  <inkml:trace contextRef="#ctx0" brushRef="#br2" timeOffset="182733.0452">18860 9806 802,'0'0'108,"0"0"34,0 0 95,0 0-103,0 0-30,0 0-50,-64-7-34,21 40 5,-6 7 17,-3 12 1,0 10-8,3 5-8,6 6-10,12-1-9,6 1-1,18-1-4,7-1-2,6-7 0,21-10 0,10-4-1,9-14-5,6-7-32,0-12-90,4-14-97,2-3-154,0-27-320</inkml:trace>
  <inkml:trace contextRef="#ctx0" brushRef="#br2" timeOffset="182989.8451">19197 10076 888,'0'0'109,"0"0"137,0 0-71,0 0-107,0 0-40,0 0-17,46 19 43,-10 1-18,3 4-18,-1-2-10,-2-1-8,-4-2-20,-4-5-73,-4-2-72,1-7-176,-3-5-186</inkml:trace>
  <inkml:trace contextRef="#ctx0" brushRef="#br2" timeOffset="183191.221">19587 10093 624,'0'0'325,"0"0"-161,0 0 105,0 0-137,0 0-56,0 0-43,-113 2 0,74 29 7,-4 2-13,2 3-8,0 1-15,4-4-2,9-1-2,8-3-34,10-8-83,9-2-101,1-18-197,12-1-445</inkml:trace>
  <inkml:trace contextRef="#ctx0" brushRef="#br2" timeOffset="184256.9293">19491 9951 792,'0'0'167,"0"0"39,0 0 56,0 0-133,0 0-30,0 0-42,-5-17-40,1 44-12,1 11 36,-2 6-4,2 2-19,-1 0-9,2 1-6,2-5-3,0-1-6,0-2-71,-3-7-144,-1-11-212</inkml:trace>
  <inkml:trace contextRef="#ctx0" brushRef="#br2" timeOffset="185372.983">19432 10261 372,'0'0'231,"0"0"-93,0 0 12,0 0-68,0 0-58,0 0-15,0 0-9,0 0-10,0 0-60,0 0-76,0 0-154</inkml:trace>
  <inkml:trace contextRef="#ctx0" brushRef="#br2" timeOffset="185816.5308">19880 9743 315,'0'0'109,"0"0"-81,0 0 87,0 0-19,0 0-26,0 0 17,-16-14-6,16 13 34,0-1 7,-2 2-20,2-3-26,0 3-16,0 0-11,0-4-9,3 4-3,22 0-12,10 0 11,11 10 17,2 21-8,-3 13-13,-7 10-6,-11 12-4,-10 9-14,-17 2-6,-8 3-2,-29 5-7,-15-2-67,-7-4-104,1-6-73,8-14-305</inkml:trace>
  <inkml:trace contextRef="#ctx0" brushRef="#br2" timeOffset="190038.4404">20626 9699 466,'0'0'47,"0"0"112,0 0 57,0 0-50,0 0-9,0 0-29,5-46-19,-5 46-17,0-2-33,0 2-17,0 0-15,0 0-13,0 0-14,0 0 0,0 0-8,0 9-56,-14 13-61,-5 11-61,5 4-146,5-3-110</inkml:trace>
  <inkml:trace contextRef="#ctx0" brushRef="#br2" timeOffset="190338.4114">20604 10178 260,'0'0'335,"0"0"-174,0 0 20,0 0 53,0 0-76,0 0-57,0 0-10,0 0-30,1 0-12,-1 0-19,0 0-14,0 0-11,0 0-5,0 0-41,0 0-91,-7 0-104,-6 0-186</inkml:trace>
  <inkml:trace contextRef="#ctx0" brushRef="#br2" timeOffset="192512.9963">21183 9619 437,'0'0'238,"0"0"-219,0 0 170,0 0-60,0 0-50,0 0 15,-10-32-27,10 32-12,0 0-14,0 0-12,0 10-14,-3 17-10,-4 9 40,0 10-13,-1 0-11,0 1-11,1-4-2,4-4-4,-3-3 0,3-6-4,0-7 0,2-3-1,1-7-24,0-5-41,1-8-64,14 0-107,2-21-135</inkml:trace>
  <inkml:trace contextRef="#ctx0" brushRef="#br2" timeOffset="192761.1811">21399 9512 1008,'0'0'85,"0"0"128,0 0-32,0 0-92,0 0-43,0 0-8,45-34-11,-40 67 35,-5 9-33,0 9-1,0 4-15,-7-2-2,-2 0-10,-3-10 0,4 1-1,-1-8-9,1-7-31,0-5-58,2-4-104,0-8-53,0-5-202</inkml:trace>
  <inkml:trace contextRef="#ctx0" brushRef="#br2" timeOffset="193022.8474">20908 9885 842,'0'0'85,"0"0"146,0 0-64,0 0-113,0 0 0,92-84 8,-35 65-16,9-3-18,7 2-15,-3-1-7,-1 8-6,-11 0-24,-11 2-76,-13 9-43,-11 2-112,-16 0-186</inkml:trace>
  <inkml:trace contextRef="#ctx0" brushRef="#br2" timeOffset="193262.7394">20968 10017 687,'0'0'352,"0"0"-315,84-37 148,-19 10-64,14 2-59,0-1-3,-2-1-30,-10 6-19,-15 2-10,-13 5-14,-13 1-23,-7 6-45,-4 2-47,-4 5-117,-1 0-128</inkml:trace>
  <inkml:trace contextRef="#ctx0" brushRef="#br2" timeOffset="195490.6911">22657 9316 715,'0'0'97,"0"0"-49,0 0 167,0 0-95,0 0-29,0 0 4,17-50-19,-15 50-13,-2 0 1,2 0-1,-2 0-12,0 0-15,0 0-9,0 0-10,0 0-14,0 17-2,-2 10 2,-11 13 12,-2 2-8,-1 5-2,1 3-1,0-4-1,5 0-3,3-6 0,4 2 1,3-6-1,0-6 0,0-2 0,3-9 0,8-2 0,3-6 0,5-4 2,6-5-2,8-2-14,2-5-37,-3-7-106,-7-8-122,-15 4-209</inkml:trace>
  <inkml:trace contextRef="#ctx0" brushRef="#br2" timeOffset="195700.6973">22386 9621 1081,'0'0'51,"0"0"121,0 0-53,0 0-77,0 0-28,85-28 4,-39 19-5,3-1-8,-1 0-5,1 0-34,2-2-79,-2-2-134,-4 1-140,-8 4-162</inkml:trace>
  <inkml:trace contextRef="#ctx0" brushRef="#br2" timeOffset="196256.7683">22904 9469 529,'0'0'173,"0"0"54,0 0-18,0 0-66,0 0-40,0 0-66,-41-11-14,31 25-10,5 5 5,5 1-8,0 0 2,3-1-2,16-2-8,5-6 2,6-5-3,2-6 3,0 0-4,0-1-11,-4-15 1,-7-7 2,-5-1-9,-5-5 15,-2-1 2,-3 7 0,-6 7 6,3 8-3,-3 5 17,0 3-13,0 0-7,0 5-25,0 10 15,0 9 10,0-4 4,3 0-4,10-1 0,8-8 0,-1-1-1,1-8-7,-2-2-14,-3 0-23,-2-5 9,2-13 15,-4-10 2,-3-5 14,-2-4 5,-2-4 5,-4 2 16,1 10 14,-1 5 9,-1 15 9,0 6 5,0 3-26,0 8-32,0 23-8,0 15 8,0 7 19,-7 3-11,-3 4-1,0-1-6,4-3-1,3-6 0,3-11-20,0-6-37,5-10-18,7-12-49,1-11-90,-1 0-49,-1-20-116</inkml:trace>
  <inkml:trace contextRef="#ctx0" brushRef="#br2" timeOffset="196473.5787">23352 9508 463,'0'0'137,"13"-106"55,-7 67 1,4 12-59,1 4-32,6 7-25,1 9-37,6 7-22,0 0-4,2 7 3,-3 15 6,-5 5-8,-6-1 11,-5 4-4,-7-4 0,0-1-1,-11-3 1,-11-2-7,-6 0-12,-3-7-3,1-1-72,5-8-34,7-4-146,13-7-195</inkml:trace>
  <inkml:trace contextRef="#ctx0" brushRef="#br2" timeOffset="196708.0584">23771 9135 1012,'0'0'136,"0"0"50,0 0 28,0 0-102,0 0-74,0 0-28,19-20-7,-13 52 2,-3 9 23,-3 8-14,0 4-4,0-4-4,-3-3-5,-6-5-1,1-5-10,2-4-55,2-6-69,4-9-104,0-10-185</inkml:trace>
  <inkml:trace contextRef="#ctx0" brushRef="#br2" timeOffset="197260.9917">24021 9303 929,'0'0'69,"0"0"161,0 0-117,0 0-99,0 0-14,0 0 16,49 14 2,-28-7-10,0-1-6,-3-3 2,-3-3-4,1 0 0,-4-7 3,-2-9-3,-4-11 1,-4 4 0,-2 0 0,0 4 4,-8 5 4,-10 11 5,-7 3-9,-5 0 12,-3 17-15,-2 12 3,2 10-2,8 1 4,7-1-1,11-2-1,7-4-5,2-7-1,20-1-1,6-10 1,6-5-5,4-10-13,0 0-10,-2-8 1,-2-14-1,-1-11 10,4-10 0,0-12 19,5-2 1,0 1 6,-8 10 21,-4 15 7,-11 14 7,-2 8-4,-2 9-12,2 0-3,3 18-7,-1 15 5,-1 9 3,-4 4 8,-4-9 7,-6-1-12,-4-10-2,0-1-11,-13-3-5,-17-2-9,-10-3-7,-12-1-54,1-6-120,6-10-154,16 0-382</inkml:trace>
  <inkml:trace contextRef="#ctx0" brushRef="#br2" timeOffset="197397.6061">24488 9447 1117,'0'0'147,"0"0"-63,0 0 63,0 0-113,0 0-34,0 0-53,-23-5-131,-14 8-202</inkml:trace>
  <inkml:trace contextRef="#ctx0" brushRef="#br2" timeOffset="231958.9932">15613 11628 585,'0'0'110,"0"0"-49,0 0 69,0 0-63,0 0 2,0 0 35,0 0-10,3-16-8,0 10-5,-1-2-29,-2 2-14,0-1 20,0 0-2,-8-2-39,-10 0-4,-4 2-7,-7 7-6,0 0 5,0 2-4,0 15-1,3 9 9,2 8-5,5-2 3,2 2-4,6-2-3,10-2 0,1-3 1,7 0 0,17-5-1,17-3-2,7-2 0,8-6-19,10-11-106,5 0-132,-4-14-265</inkml:trace>
  <inkml:trace contextRef="#ctx0" brushRef="#br2" timeOffset="232244.498">15989 11629 756,'0'0'97,"0"0"100,0 0-10,0 0-123,-94-21-16,70 35-24,6 6-5,7 2-6,5-2-10,6 0-3,0-3 5,20-4-5,7-7 4,7-6-1,0 0 4,-2-3 4,-9-16 17,-4-3 19,-9-3 5,-7-4-25,-3 5-19,0 4-8,0 4 0,0 13-9,0 2-69,0-2-41,10 0-188,15-4-235</inkml:trace>
  <inkml:trace contextRef="#ctx0" brushRef="#br2" timeOffset="232610.7342">16268 11460 440,'0'0'286,"0"0"-106,0 0 59,0 0-81,0 0-83,0 0-22,8-21-30,-11 43-6,-5 7 37,-1 4-24,5-1-11,4-2-11,0 0-6,0-6-1,16-4 0,9-11-1,3-1-1,4-8-11,-6 0-10,0-12 15,-7-10 7,-6-8 4,-3-4 0,-4-4 4,-4 1-5,1 5 3,0 5-1,-1 10 10,-1 9-1,-1 8 19,0 0-27,1 0-6,1 17-18,3 11 17,1 5 1,1 3-3,7 0 3,-4-4-56,8-5-100,-1-11-126,4-12-263</inkml:trace>
  <inkml:trace contextRef="#ctx0" brushRef="#br2" timeOffset="233197.1938">16619 11380 837,'0'0'91,"0"0"148,0 0-79,0 0-137,0 0-9,0 0 32,45 45-16,-28-19-15,-7-1-6,2-1-7,-3-5 0,2-5-2,-3-4 0,1-7 0,5-3 0,4 0 2,2-16-4,5-11 3,-2-9-2,3-4-8,-3 1 5,0 2 4,-4 10 1,1 7-1,-8 8 0,-2 7 0,-3 5-6,0 0 0,2 10-4,1 11 8,-1 5 2,6 8 0,6 1 1,5-1 0,4-1-1,2-4-1,-4-8 1,0-8-1,-5-6-14,1-7-7,-1 0 2,0-14 12,-3-16 3,-1-9 5,-9-9 1,-6 0 3,-2-2-1,-2 6-2,0 10 9,0 10 12,0 11 24,0 9-12,0 4 0,0 0-33,0 17-1,0 13-11,1 10 11,5 1 4,2 4-2,-4 2-2,4 0-5,-5-6-51,1-5-52,2-13-98,2-10-108,-1-13-125</inkml:trace>
  <inkml:trace contextRef="#ctx0" brushRef="#br2" timeOffset="233346.6588">17298 11364 850,'0'0'142,"0"0"26,0 0-21,0 0-97,0 0-41,0 0-1,90-27-8,-57 20-5,-6 4-105,-6-3-146,-7 0-123</inkml:trace>
  <inkml:trace contextRef="#ctx0" brushRef="#br2" timeOffset="233654.9113">18097 11003 959,'0'0'137,"0"0"63,0 0-40,0 0-125,-84 50-15,35-3 26,0 9-17,10 10 8,9 4-11,12-1-13,7 4 1,10-1-14,1-6 1,3-3-3,24-13-2,10-10-74,10-11-63,13-15-31,8-14-271</inkml:trace>
  <inkml:trace contextRef="#ctx0" brushRef="#br2" timeOffset="234126.7999">18530 11246 448,'0'0'316,"0"0"-207,0 0 138,0 0-142,0 0-42,0 0 3,-82-36-24,58 36-16,0 0-4,-1 9-5,4 7-6,5 4-3,-1 4-6,10 2 4,5-1-6,2 3-1,5-6-1,16-2 1,3-7-25,6-9-18,-2-4-2,-1 0-3,-7-10 13,-6-9 36,-5-5 2,-6-5 9,1 1-4,-1 0 32,0 4 6,0 4-1,-1 11-5,-1 2 12,1 7-18,1 0-33,6 10-8,-3 10-1,6 6 9,0 3 0,3-3-2,-1 2-65,3-6-60,7-5-150,6-9-210</inkml:trace>
  <inkml:trace contextRef="#ctx0" brushRef="#br2" timeOffset="234854.7642">18918 11171 730,'0'0'129,"0"0"83,0 0-40,-81-29-121,58 29 12,-3 11-36,8 15-16,1 1-2,6-1-2,6 4-5,5-7-2,0-1-1,13-8-1,6-7-1,4-5-7,2-2 0,-1 0 10,-2-16 2,-6-6 2,-1-2 4,-5 4 9,-3 4 14,-3 13 7,-4 0 12,0 3-36,0 3-14,0 23-24,0 13 24,-9 11 0,-11 16-1,-6 7 1,-3-1-2,1 2-14,-1-10 4,5-6 2,-5-8-1,1-5 11,1-8 0,1-11 2,3-5-2,-1-15 7,5-6 12,6 0 18,5-30-10,8-13-17,0-16-10,28-10-3,8-2-8,2 5 0,-3 18-1,-2 12 8,-3 8-2,7 9 1,6-4-16,7 4-28,9-6-13,2 0-16,1 4 61,-12-3-20,-7 2 0,-12 3 29,-9 2 8,-5 0 4,-6 1 8,-5-1 13,-2 1-1,-4-1 26,0 1-11,0 5 4,-14 0 5,-3 6-26,-4 5-1,-4 0-10,-2 19 6,2 9-7,6 5 7,6 3-3,10-4-4,3-1-6,0-5-2,19-4-2,4-5-3,1-4-53,0-9-54,-2-4-105,-1 0-303</inkml:trace>
  <inkml:trace contextRef="#ctx0" brushRef="#br2" timeOffset="235866.7649">19455 10858 312,'0'0'111,"0"0"-19,0 0 66,0 0-58,0 0-47,0 0 5,-3-5 10,3 5 2,-1 0 13,1 0-13,0 0-9,0 0-9,0 0 11,0 0-10,0 0-8,0 0-10,0 0 1,0 0 4,0-2-9,0 2-3,0 0-6,0 0-1,0 0 2,11 0-1,13 0 3,6 9 19,7 6-26,2 12-9,0 13-7,3 10-1,-5 12 2,-4 10 2,-9 2-4,-21 5-2,-3 0 0,-33-1-2,-18 3-46,-5-9-68,-3-6-115,13-13-231</inkml:trace>
  <inkml:trace contextRef="#ctx0" brushRef="#br2" timeOffset="237007.554">20009 11070 719,'0'0'199,"0"0"-112,0 0 118,0 0-63,0 0-68,0 0 10,7 0-14,-7 0-22,0 0-4,0 0-16,0 0-16,0 0-12,0 0-3,0 3-50,1 8-112,2 9-123,-1 8-23,1 5-487</inkml:trace>
  <inkml:trace contextRef="#ctx0" brushRef="#br2" timeOffset="237201.3959">20117 11585 980,'0'0'323,"0"0"-247,0 0 118,0 0-92,0 0-77,0 0-15,0 0-4,0 0-6,2 0-1,-2 0-12,3-7-67,0-3-96,1-8-223,1 1-362</inkml:trace>
  <inkml:trace contextRef="#ctx0" brushRef="#br2" timeOffset="243958.6832">20447 11028 512,'0'0'144,"0"0"-90,0 0 98,0 0-57,0 0-57,0 0 20,0 0 10,0-11-2,0 11 10,0-2-5,0 2-3,0 0-13,0 0-8,0 0-8,0 0-22,0 0-3,0 0-3,0-1-11,0 1 1,0 0 0,0 0 1,0 0-1,0 0 0,0 0-1,0 0 2,0 0-2,0 0 6,0 0-5,0 0 1,0 0-2,0 0 0,0 0 2,0 0 1,0 0-2,0 0 3,0 0 1,0 0 0,0 0-3,0 0 0,0 0-1,0 0 0,0 0-1,0 0 0,0 0 1,0 0 0,0 0-1,0 0 0,0 0 0,0 0 0,0 0-4,0 0 3,0 0-9,0 0-19,0 0-23,0 0-30,0 0 3,1 0-11,-1 0 16,0 0 25,2 0 25,-2 0-5,0 0-3,0 0 5,0 0 27,0 0 0,0 0 12,3 0 46,-2 0 43,-1-3-11,4 0-25,-4-2-8,0 3 13,0 2-17,0 0-23,0 0-7,0 0-16,0 0-1,0 0-3,0 0-3,0 0 8,0 0 1,0 0-7,0 0-2,0 0-1,0 0 1,0 0-4,0 0-32,0 0-55,0 0-39,0 7-74,0 2-40,0-5-221</inkml:trace>
  <inkml:trace contextRef="#ctx0" brushRef="#br2" timeOffset="244266.3359">20639 10955 868,'0'0'144,"0"0"7,0 0 57,0 0-107,0 0-35,0 0-13,0-27-12,0 27-11,0 0-7,0 0-13,0 3-10,-1 18-6,-4 11 6,-2 5 11,-2-1-11,-3 4 3,3-8 1,1 1-4,0-5 0,2-6-10,1-2-67,4-3-53,1-11-91,0-6-296</inkml:trace>
  <inkml:trace contextRef="#ctx0" brushRef="#br2" timeOffset="244498.8049">20820 10989 967,'0'0'219,"0"0"-115,0 0 155,0 0-130,0 0-77,0 0-9,22-47-24,-19 53-19,0 14 0,-1 13 6,-2 3-2,0 3 1,0 2-3,-9-5-2,0 1-4,-2-5-51,2-2-89,3-10-136,2-10-315</inkml:trace>
  <inkml:trace contextRef="#ctx0" brushRef="#br2" timeOffset="244709.5381">20508 11239 545,'0'0'494,"0"0"-384,0 0 106,0 0-81,0 0-95,90-67-4,-38 46-16,-1 4-18,5 0-2,-8 4-29,-8 6-102,-5 3-119,-9 1-266</inkml:trace>
  <inkml:trace contextRef="#ctx0" brushRef="#br2" timeOffset="244889.1319">20621 11335 995,'0'0'110,"0"0"30,0 0 5,0 0-87,80-24-41,-25 7-8,4-2-9,-2-4-43,-5 3-109,-5-2-200,-1 1-296</inkml:trace>
  <inkml:trace contextRef="#ctx0" brushRef="#br2" timeOffset="245548.5077">21384 11021 574,'0'0'430,"0"0"-368,0 0 156,-98-23-134,73 23-53,3 13-8,5 4-13,6-2-6,8 2-4,3-1-6,0 1 3,3-3-11,19-7-29,11-2-20,4-5-37,2 0-57,-7-15 37,-7-5 49,-10-7 71,-5-2 21,-4-4 39,-6 5 22,0 5 40,0 7-14,0 13-25,0 0-17,0 3-34,0 0-32,0 3-4,0 11-11,7 5 15,5 0 3,4-4-3,3-6-2,0-2-3,-1-7 0,1 0-13,2-5 8,-3-14 10,-2-7 2,-4-1 0,-1-3 0,-4-6 5,-2 7 5,-2 6 16,-2 12-5,-1 8 27,0 3-9,0 6-41,0 22-25,0 14 25,0 14 1,-4 10 0,-5 1-2,0 1 1,-2-4-10,4-11-10,-2-10 3,-2-8 8,-1-15 4,-2-3 5,-6-13 6,-4-4 12,-2-4 34,2-25-2,6-9-19,11-7-13,7 3-16,0 8-2,17 11-19,7 9-23,4 4-53,5-2-53,3-1-206,6-4-487</inkml:trace>
  <inkml:trace contextRef="#ctx0" brushRef="#br2" timeOffset="246247.3924">22431 10698 563,'0'0'569,"0"0"-445,0 0 86,0 0-45,0 0-73,0 0-10,0-8-15,0 8-11,0-3-11,0 3-7,0 0-2,0 0-36,-3-1 0,3 0 0,0 0 0,0 1 0,0 0 0,0 0 0,0 0 0,0 0 0,0 0 0,0 0 0,0 0 0,-2 0 0,2 0 0,0 0 0,0 0 0,0 0 0,0 0 0,0 0 0,0 0 0,0 0 0,0 0 0,2 0 0,-2 0 0,3 0 0,-3 2 0,0-1 0,0-1 0,0 0 0,0 0 0,0 0-11,0 0 5,0 0 0,0 0 4,1 0-4,-1 0-5,3 0 2,-3 3 4,0-3-1,0 0 6,0 0-2,0 0 0,0 0 0,0 3 0,0 2-2,0 7-9,-12 8 0,-6 10 13,-1 3-1,0 3-1,7-2 2,-2-3 0,4 0-4,1-4 1,1-2-2,1-7-15,3-5-25,2-3-17,2-7-34,0-3-64,2 0-47,13-23-149,4-8-261</inkml:trace>
  <inkml:trace contextRef="#ctx0" brushRef="#br2" timeOffset="246440.6207">22414 10786 836,'0'0'186,"0"0"70,0 0-64,0 0-72,0 0-56,0 0-26,8-19-20,1 28-15,4 8 10,1 9 2,0 1-11,-2 2-3,3-5-1,-3-4-19,3-1-80,0-10-95,1-9-150,1 0-261</inkml:trace>
  <inkml:trace contextRef="#ctx0" brushRef="#br2" timeOffset="246681.2546">22654 10681 886,'0'0'110,"0"0"147,0 0-79,0 0-101,0 0-68,0 0 0,29 32 33,-19 1-6,-2 0-8,-7 1-11,-1-5 1,0-8-8,-1-2 2,-14-7 3,-6-1-3,-3-2-6,1-5 3,-2-4-5,6 0-4,4-7-44,8-2-104,7-1-68,4-2-277</inkml:trace>
  <inkml:trace contextRef="#ctx0" brushRef="#br2" timeOffset="246974.2527">22959 10726 802,'0'0'149,"0"0"58,0 0-9,0 0-148,0 0-42,0 0-3,-78 36 6,63-12-2,5 0-4,7-5 0,3 1-4,0-8 0,1-4 4,17-5-3,0-3 16,5 0 26,-1-7 0,-4-12 5,-9-5-12,-6-5-17,-3 0-20,0 8-1,0 4-54,-2 6-87,2 6-86,0-1-297</inkml:trace>
  <inkml:trace contextRef="#ctx0" brushRef="#br2" timeOffset="247297.0229">22959 10726 835,'101'-58'144,"-99"57"82,-1 1-47,4 0-139,0 1-31,3 16 30,0 4 25,-4 0-37,2-1-1,0 0-9,-3-5-8,0-4-3,4-5-5,-4-3 6,5-3-3,4 0 1,6-16 13,6-10 2,1-2-5,-3 2-11,-5 7 8,-6 8-3,-6 9 5,-4 2-7,2 0-7,0 11-8,2 11 5,-2 8 3,-1 2-5,-2-2 4,0-3-35,1-4-81,8-9-127,10-9-216</inkml:trace>
  <inkml:trace contextRef="#ctx0" brushRef="#br2" timeOffset="247446.914">23605 10684 1081,'0'0'139,"0"0"46,0 0-43,0 0-122,0 0-14,88-16-6,-65 16-38,-9 0-114,-8 0-244</inkml:trace>
  <inkml:trace contextRef="#ctx0" brushRef="#br2" timeOffset="248600.8192">22222 11595 307,'0'0'120,"0"0"-59,0 0 100,0 0-46,0 0 10,0 0 29,-9-13-1,9 13-38,0 0-22,0 0-23,0 0-34,0 0-23,0 0-13,0 3 0,0 13 0,0 12 2,2-3 9,0 0 3,3-6-6,-4-2-6,1-5 3,0-2-5,2-4 5,-3-6-5,2 0 2,3 0-2,6-8 10,2-13 11,5-9-18,-1 0 5,-4 4-8,0 6 8,-2 4 1,-3 9 4,-1 4-3,-2 3 2,2 0-5,0 7-7,-1 22-1,-2 1 1,-2 7 0,-1-4 1,-1-7-1,3-2-2,-1-5-43,3-9-72,5-3-88,2-7-191,5-4-296</inkml:trace>
  <inkml:trace contextRef="#ctx0" brushRef="#br2" timeOffset="248908.7669">22550 11598 798,'0'0'142,"0"0"147,0 0-124,0 0-77,0 0-61,0 0-27,0 20 0,0 8 9,0 2 0,0-5-6,13-5-1,2-6 4,6-6-5,3-7 6,1-1-4,0 0 4,0-19-3,-4-8 4,-5-10-1,-4-2 3,-8 6-1,-4 2 4,0 13 12,0 8-10,0 3 10,0 7-19,0 0-6,0 0-5,0 0-30,0 0-74,0 3-88,0 7-93,0-3-148</inkml:trace>
  <inkml:trace contextRef="#ctx0" brushRef="#br2" timeOffset="249238.241">22916 11493 513,'0'0'142,"0"0"60,0 0-17,0 0-51,0 0-15,0 0-14,3-17-15,-3 17-14,0 0-30,4 0-27,-1 0-13,3 17-4,2 9 11,3 1-6,-3 6 0,-1 0-4,-4-3-3,0-4-3,-1-4-34,-1-4-96,2-8-71,4-10-172</inkml:trace>
  <inkml:trace contextRef="#ctx0" brushRef="#br2" timeOffset="249441.5039">23150 11419 481,'0'0'661,"0"0"-498,0 0 110,0 0-190,0 0-58,0 0-18,14 17 37,0 23-13,0 4-16,-1 4-13,-7 2-2,0 0-25,-5-3-120,-1-8-185,0-16-473</inkml:trace>
  <inkml:trace contextRef="#ctx0" brushRef="#br2" timeOffset="250296.5305">23723 11351 374,'0'0'329,"0"0"-160,0 0 104,0 0-89,0 0-47,0 0-3,0-24-56,0 24-49,0 0-27,0 8-2,2 15 0,8 9 3,1 8 4,0-1-5,1-2 1,4-3-3,2-12 2,-5-6 0,4-12 1,-5-4 0,3-3 6,3-21 25,1-14 3,0-10-23,-4-2-6,-4 6-8,-7 10-3,-2 14-8,-2 10-34,0 10-52,3 0-91,12 0-144,11 0-348</inkml:trace>
  <inkml:trace contextRef="#ctx0" brushRef="#br2" timeOffset="250679.2285">24254 11368 427,'0'0'257,"0"0"-70,0 0 33,0 0-85,0 0-27,0 0-4,8-24-34,-14 21-17,-10 0-20,-5 3-11,0 0-7,-2 9-4,5 8-3,2 2-7,6 1 1,6-1-2,4 3-1,0-3-1,6-6 1,10-3-2,0-7-2,-1-3 1,-1-6 4,1-14 1,-5-9 8,2 0-7,-3 2 6,-4 3-2,1 8 5,-3 8 11,-3 6 4,0 2-3,4 0-23,-1 7-11,4 9 6,0 6 3,3-1 2,2 4-3,-5-5-46,4 1-67,-1-12-88,-1-9-223</inkml:trace>
  <inkml:trace contextRef="#ctx0" brushRef="#br2" timeOffset="250898.1254">24397 11146 930,'0'0'182,"0"0"47,0 0-33,0 0-157,0 0-39,0 0 31,1 86 31,12-49-32,-1 1-17,-1-4-8,-1 0-4,-4-2-1,-1-3-11,-1-1-76,6-9-99,3-12-158,9-7-426</inkml:trace>
  <inkml:trace contextRef="#ctx0" brushRef="#br2" timeOffset="251862.2015">24640 11209 806,'0'0'113,"0"0"123,0 0-27,0 0-133,0 0-35,0 0-26,-2-11-12,10 22 19,2-1-4,-4 3-6,-1 1-8,1-5 4,-3 1-7,0-3 0,-1-2 1,0-3 0,-2 1 3,0-3 5,0 0-9,1 0 8,1 0-9,-2 0 4,1 0-3,-1 0 4,0 0 13,0 0 4,0 0-6,0 0-10,0 5-6,0 0-5,0 1 5,2 3 4,1-5-4,-2 3 1,2-4 0,0 4-1,2 0 0,1-4 0,0 3-2,0-6 2,-2 0-9,5 0 0,1-6 5,1-11-6,0-3-9,-3-2-1,-3 3 10,-1 2 10,-2 6 3,-1 8 0,1 3 6,-2 0 1,0 0 2,1 0-8,-1 0-4,2 0-14,-2 9-4,3 5 18,3 2 0,3-2-2,3 1 2,1-4-12,2-1-1,3-4 0,0-5-5,3-1 1,2 0-8,-1-14 3,0-5-2,-4-4 7,-8-3 9,-2-2 8,-5 9 3,-3 3 3,0 8 3,0 7 12,-2 1-6,-11 0-15,-2 5-1,0 11 1,1 2 0,1 1 4,7 4-2,6-3 7,0-3-4,2-8 1,13 0-2,5-8-3,9-1 7,5-3-2,5-17-1,2-8-5,-5-7 0,-6-5-10,-5-6 10,-2 0 1,1 3 3,-2 14 5,-7 9 2,-6 16 18,1 4-6,1 4-22,2 23-1,1 5 8,-1 8-3,-4-1 2,1-2 1,-5-1 23,-5-13-8,0-3 1,-2-3-13,-21-7-2,-13 0 0,-10-5-9,-6-2-18,-1-2-129,-2-1-160,1 0-746</inkml:trace>
  <inkml:trace contextRef="#ctx0" brushRef="#br2" timeOffset="254202.211">22880 12260 311,'0'0'395,"0"0"-280,0 0 78,0 0-20,0 0-105,0 0-34,-61 0-6,29 0-6,-1 2 9,4 8-1,2 4-8,8 2-20,6-2 5,10 5-6,3-6-1,0 2-3,18-6-3,9-3 6,3-4 2,-1-2 9,-3-5-9,-3-9-1,-7-8 6,-4-5 0,-5 0 1,0-1 3,-3 4-4,-1 12 5,-3 4 1,0 5 21,0 3-34,0 0-1,1 13-21,3 7 21,7 3 1,7 0 0,2-2-7,10-9 1,-2-2-14,2-10 4,-1 0-7,-2-6 7,-5-10 16,-7-5 0,-6-3 5,-9-1 5,0-2-1,0 4 10,0 6 6,-1 11 4,-2-1-13,1 7 8,2 0-20,-3 0-4,3 0-9,-1 11 3,1-2 6,0 4 1,0-5-1,0-3 0,0-2 0,1-2 0,2-1 1,-3 3 0,0-3 3,0 0 1,0 0 5,0 0 5,0 0-3,0 0 3,0 0 2,0 0 4,0 0 3,0 0-12,0 0-12,0 0 1,0 0 0,0 0-2,0 0-4,-5 0-4,-6 0-6,-1 10 15,-1-3-3,4 3 1,1 0-1,2 2 1,5 2-3,1 3 3,0 0-1,1-5 1,16-2-2,-3-1-5,5-6-4,-2-3 5,0 0-5,1-8 6,-3-9 5,-4-3 2,-3-3 2,-4-1 3,0 5-5,-4-1 4,0 11 10,0 1 6,0 8 9,0 0 2,0 0-19,0 0-10,0 0-2,0 0-3,0 0 2,0 0-6,0 0 1,0 8 3,3 1 3,0-1 3,2-2-2,0 0 1,-3-2-1,0-4 1,0 0 0,-2 0 3,0 0 7,3 0 17,0 0 14,0-7-28,0 4-11,-3 3-6,0 0 2,0 0 0,0 0 2,0 0-1,0 0 0,0 0 0,0 0 0,0 0 1,1 0-1,-1 0 0,0 0 0,0 0-1,0 0 1,0 0-1,0 0 0,0 0 0,0 0-1,0 0 1,0 0 0,0 0 0,0 0 1,0 0-1,0 0 1,0 0-1,0 0 1,0 0-1,0 0 1,0 0-1,0 0 1,0 0-1,0 0 0,0 0 0,0 0 0,0 0 0,0 0 0,0 0 0,0 0 0,0 0 0,0 0-1,0 0-2,0 0 0,0 0-1,6 0-4,0 0-7,5 3 9,1 4 5,1-4-2,-1-3 2,3 0-2,-2 0 2,2 0 2,-3-10-2,-1-4-6,-4-1 7,-6-6-9,-1 1-1,0 1-3,0 1 4,-11 9 5,5-1 0,-3 7 0,-1-1 4,2 4-1,1 0 1,-1 0 1,-4 0 1,-2 17-1,-2 6 3,4 7-2,3 4 1,3 5 1,2 3-4,2 5 6,2-1-5,0 1 1,0-2 0,0-6-2,0-5 0,-3-4 0,-1-7 0,-1-7 0,0-5-2,0-9-5,-2 2-44,-1-4-78,-2 0-59,3-6-221,2-11-477</inkml:trace>
  <inkml:trace contextRef="#ctx0" brushRef="#br2" timeOffset="256002.5306">24058 12163 468,'0'0'92,"0"0"88,0 0-20,0 0-66,0 0-21,0 0-6,-91-29-13,66 26-11,1 3-10,0 0-1,4 6-3,1 7-4,6 0-15,4 4-6,5-1-2,4 1-2,0-7 1,8 0-1,12-6 2,5-4 1,2 0 4,1-2-5,-3-12 6,-3-6-3,-3-5 0,-4 3 3,-5-1 0,-5 4-4,-2 4 11,-2 8 3,-1 4 17,0 3-12,0 0-23,0 7-11,0 13-1,0 7 10,0-1 2,12-3 0,3 0-4,6-9-4,4-4-32,3-7 2,4-3-14,3-3-24,5-16 19,0-6 5,-5-1 14,-10-4 36,-9 0 2,-13 5 2,-3 7 10,0-1 12,-2 9 11,-8 0-2,-2 3 4,-2 4-15,-2 3-13,3 0 3,-4 0-9,2 7-1,2 6-2,1 0 0,1 0 4,1 1-4,4 3-1,3-2 0,3-1 0,0-1 1,0 0 0,5-6 0,8-1 0,4-6 3,3 0-1,-2 0 2,3 0-2,-2 0 0,-3-6 2,-2-7 0,-3 2 2,-2-5-4,-2 3-1,-2 4 5,-2-1-1,-3 6 1,0 1 11,0 0-1,0 3 8,0 0-5,0 0-1,0 0-7,0 0-8,0 0-2,0 0-1,0 0-6,0 0 0,0 0-45,0 0-30,-2 0-56,-2 0-132,-5 0-165</inkml:trace>
  <inkml:trace contextRef="#ctx0" brushRef="#br2" timeOffset="257099.1218">24428 12104 376,'0'0'226,"0"0"-23,0 0 22,0 0-82,0 0-26,0 0-9,2-24-44,-2 24-31,1 0-22,3 7-11,4 18 2,-2 13-2,0 8 19,-3 8-3,-3 6-4,0-2-8,-2-1-2,-11-5-1,-7-11 1,0-6-2,0-8 0,-2-11 0,0-7 1,2-9 1,-1 0 5,3-18-7,6-13-5,5-9-5,7-1-9,0-3-5,14 8 7,12 4 9,5 5 4,8 3-6,9-2-3,4 0-9,3-1-22,1 0-15,-6 1 13,-9 6 8,-8-3-3,-8 0 23,-6-1 18,-7-1 1,-7 5 0,-5 3 13,0 4 19,0 3 3,-12 3 1,-6 7-12,0 0-12,-4 0 4,4 17-7,6 3 4,4 3-1,8 1-9,0 1 7,6-6-3,19 2-6,8-8 2,6-3-4,4-9-31,-1-1-107,-5 0-270</inkml:trace>
  <inkml:trace contextRef="#ctx0" brushRef="#br2" timeOffset="258072.8145">23918 13201 531,'0'0'162,"0"0"-15,0 0 15,0 0-66,0 0-56,0 0 17,-28-50-13,14 46-20,-4 2-3,-3 2-9,-6 0 4,0 9 10,-1 8-4,3 5 0,7 6-6,5-5-6,7 4-3,6-5-6,0-1 5,19-6-3,9-1 2,8-8-4,6-3-1,7-3-16,4 0-51,1-13-73,2-4-81,-6-3-56,-9-2 93,-10-1-24,-9 0 183,-11 6 25,-5-2 141,-6 2 43,0 4 16,-9 7-33,-10 6-71,-3 0-19,-1 0-13,3 12-35,4 5-13,4 0-8,8 2 1,4-3-6,0-2 0,16-3 2,3-6 1,7-5 2,-2 0 3,-5 0 20,-6-13-1,-5-3 6,-8-1-17,0 0-5,0 0-14,-11 8-21,-1 4-53,1 0-68,5 2-162,6-4-284</inkml:trace>
  <inkml:trace contextRef="#ctx0" brushRef="#br2" timeOffset="258299.3443">24285 12973 755,'0'0'174,"0"0"39,0 0-7,0 0-135,0 0-51,0 0-2,0 16-8,6 17 59,-2 0-32,1 4-22,0-4-7,0-1-6,-2-5-2,3-4-20,0-7-84,1-5-61,10-11-159,1 0-199</inkml:trace>
  <inkml:trace contextRef="#ctx0" brushRef="#br2" timeOffset="258621.2013">24491 13068 365,'0'0'329,"0"0"-180,0 0 66,0 0-113,0 0-48,0 0-8,-41-22-35,29 38-9,2 0-1,4 1 5,6 3-5,0-3 3,0-1-3,12-2-1,7-5 0,2-6 0,-1-3 6,0 0 1,-5-10 25,-4-7 7,-7-5 15,-4-5-28,0 1-7,0 7-19,-4 5-3,-5 11-11,-3 3-64,1 0-76,4 0-174,5 5-264</inkml:trace>
  <inkml:trace contextRef="#ctx0" brushRef="#br2" timeOffset="259452.6452">24690 12963 397,'0'0'141,"0"0"33,0 0-36,0 0-56,0 0-2,0 0-18,0-4-24,0 4-27,0 4-7,0 13 3,0 3 17,0 2 0,0-1-14,0 1-3,2-5 0,7-1-6,3-6 6,0-6-4,0-4 1,3 0 6,-2-4 16,2-15 21,-5-5 3,-3-2 4,-3 1-25,-4 0-13,0 12-7,0 3 2,0 7-11,-6 3-9,-2 0-61,-2 0-52,7 0-111,1 0-139</inkml:trace>
  <inkml:trace contextRef="#ctx0" brushRef="#br2" timeOffset="261133.4709">24883 12925 525,'0'0'152,"0"0"96,0 0-128,0 0-28,0 0-25,0 0-29,0-5-24,1 5-14,1 2-4,1 13 4,0 4 10,1 1 1,-2-3-3,1-4-2,-2 0-3,1-9-1,-1-1-1,1-3 0,5 0-1,5 0 5,2-10 8,3-6-11,-2-4-2,-1-4-4,-2 7-3,-5 3 7,-2 6 0,-4 4 1,-1 4 1,0 0-2,2 0-5,0 4-11,3 9 14,-1-1 2,0 2 0,2-4 1,0-3-1,-3 0 2,1-7 3,-3 0-2,4 0 7,2 0 18,4-14-9,2-2-13,1-4-1,-1-2-3,-1-3 0,0 6 5,-3 9-6,-5 3 8,-1 7 3,0 0-11,3 0-1,5 11-5,-3 7 5,3-1 0,-2 3 0,3-6 0,-1-2 0,0-7-9,0-2-19,4-3-13,-3 0 5,1-11 15,0-9 13,-3-5 7,-1-5 1,1-4 0,2 1 16,-1 7 6,-3 9 18,-3 12 7,-4 5-5,1 6-38,1 19-3,0 9 15,1-1 2,0-1-8,-3 0-8,-1-4-2,0-1-45,0-4-221,-3-3-657</inkml:trace>
  <inkml:trace contextRef="#ctx0" brushRef="#br2" timeOffset="267148.6275">15889 13254 608,'0'0'176,"0"0"-79,0 0 109,0 0-107,0 0-48,0 0 28,0 0 3,0 0-60,3-14 26,-6 4-17,-8 3 5,-2 1 1,-6-1-10,-5 4-11,0 0-7,-9 3-3,0 0 3,-2 14 1,6 8-6,-1 9 1,11 2 2,6-1-6,13 4 0,0-6 3,13 1-2,12-6 1,8-6-2,6-5-2,4-7-1,5-7-30,5 0-75,5-7-78,7-15-148,-5-2-124</inkml:trace>
  <inkml:trace contextRef="#ctx0" brushRef="#br2" timeOffset="267434.5027">16229 13314 556,'0'0'222,"0"0"22,0 0-32,0 0-103,0 0-10,0 0-42,-82-54-9,58 54-25,0 14-12,5 6-6,2 2 0,11 1-5,6-4-2,0 2 2,16-8 5,11-3-4,5-7 0,1-3 6,-4-3-7,0-10 6,-13-4 1,-3-3-1,-6-6 5,-7 4-4,0 1-7,0 6-1,0 7-37,0 8-63,0 0-72,6 0-226,13 0-329</inkml:trace>
  <inkml:trace contextRef="#ctx0" brushRef="#br2" timeOffset="267748.1725">16421 13208 611,'0'0'236,"0"0"20,0 0-52,0 0-63,0 0-27,0 0-69,-9-29-31,-1 43-13,-2 11 4,3 1 0,6 3 4,3-2-6,0-3-3,17-5 0,6-4-1,9-4-1,3-11-5,4 0 0,-5-3 1,-2-17 4,-12-4 2,-5-4 2,-5-6 8,-6 4-3,-3 4 1,-1 10 4,0 9-7,0 7-5,0 0 0,0 0-33,0 6-105,-5 5-54,-1-1-182,6-8-341</inkml:trace>
  <inkml:trace contextRef="#ctx0" brushRef="#br2" timeOffset="268364.1857">16723 13157 897,'0'0'160,"0"0"140,0 0-134,0 0-96,0 0-41,0 0-20,0 0-8,0 22 5,2 3 14,6 1-11,-1-2-1,-1-5-4,2-5-3,-1-4-1,1-3 3,-5-4-3,3-3-5,3 0-2,7-3 7,5-14 2,1-7-2,1-2 0,-1-1 0,0 8-1,-2 2 1,1 2-1,-4 7 1,-2 2-4,2 3 4,-7 3-5,1 0 2,-1 9-5,1 8 3,-4 3 5,5 0-2,-2 2 1,3-1-2,-3-4-21,3-5-22,2-2-15,3-3-4,6-4 3,12-3-32,5-6-8,3-15 7,-8-8 35,-8-5-9,-10-8 67,-11-8 2,1-6 66,-2 3 1,-1 3 30,-3 13 8,-1 12-7,-1 16-7,0 1-18,0 8-14,0 0-59,0 20 0,-5 13-3,-6 10 3,4 7 2,1 2-1,-6-1-1,9 1-2,-2-10 0,3-2-60,2-6-68,0-12-85,5-8-145,9-8-265</inkml:trace>
  <inkml:trace contextRef="#ctx0" brushRef="#br2" timeOffset="268536.878">17405 13104 711,'0'0'207,"0"0"-71,0 0 18,0 0-117,0 0-26,0 0-2,103-9-9,-71 9-1,-3 0-58,-1-6-88,-11-1-69,-5-3-239</inkml:trace>
  <inkml:trace contextRef="#ctx0" brushRef="#br2" timeOffset="269445.2838">17884 12844 689,'0'0'107,"0"0"76,0 0 38,0 0-101,0 0-13,0 0-64,-67 27-26,32 29 22,0 14 6,11 5-9,14 0-5,5 1-13,5-6-12,6-8-3,17-4-3,6-12-14,9-11-103,5-15-148,5-16-356</inkml:trace>
  <inkml:trace contextRef="#ctx0" brushRef="#br2" timeOffset="269938.8712">18322 13191 371,'0'0'441,"0"0"-322,0 0 118,0 0-141,0 0-23,-8-73-4,-5 67-23,-4 3-15,-8 2-8,-7 1-1,-5 0-1,-4 13-6,5 4-7,6-1 4,7 4-9,13-1-3,7 1-1,3-3-1,3-4 1,18-2 0,15-8 1,6-3-5,4 0-1,-6-6-26,-4-15 18,-8-5 1,-6-4 13,-2-10-1,-9-5 1,4 2 2,-6 3 0,-3 10 4,-2 10 28,-4 14 2,0 3 3,0 0-3,0 3-14,0 3-22,0 19-7,0 12 7,-6 11 9,1-1-2,5-2-2,0-5-5,1-4 0,12-10-10,1-3-87,3-10-96,5-10-170,3 0-209</inkml:trace>
  <inkml:trace contextRef="#ctx0" brushRef="#br2" timeOffset="270105.1854">18565 13101 704,'0'0'215,"0"0"108,0 0-129,0 0-104,0 0-49,0 0-30,0 11-7,0 11 18,0 6-12,0-2-9,0 3-1,0-6-85,-5-6-149,5-10-320</inkml:trace>
  <inkml:trace contextRef="#ctx0" brushRef="#br2" timeOffset="270268.4492">18597 12913 952,'0'0'171,"0"0"77,0 0-141,0 0-104,0 0-3,0 0-50,0 7-6,21 17-125,10 1-159,5-2-235</inkml:trace>
  <inkml:trace contextRef="#ctx0" brushRef="#br2" timeOffset="270592.3243">18870 13051 492,'0'0'212,"0"0"35,0 0-12,0 0-104,0 0-14,0 0-49,-53-35-24,28 35-21,2 10 2,4 3-7,8 1-8,5 1-7,6 1-2,0 1-1,4 3-1,16 1 1,4-1 1,1-3-1,-3-5 1,-6-2-1,-9-3 0,-4-5 2,-3 1-2,0-3 1,0 4 9,-13-3 1,-14 4 9,-4-1-17,8-4-3,5 0 0,10 0-41,7 0-88,1-19-102,17-8-424</inkml:trace>
  <inkml:trace contextRef="#ctx0" brushRef="#br2" timeOffset="270817.8823">19051 12876 868,'0'0'199,"0"0"104,0 0-118,0 0-113,0 0-47,0 0-24,1 34 51,-1 0-6,-1 5-15,-2 1-17,3 2-2,0-3-11,0-5-1,0-4-2,9-5-16,5-5-73,-1-10-105,1-7-91,-2-3-235</inkml:trace>
  <inkml:trace contextRef="#ctx0" brushRef="#br2" timeOffset="271094.2592">19048 13046 717,'0'0'148,"0"0"67,0 0-101,0 0-81,0 0-22,0 0-4,103-15-7,-66 13-1,-3-1-10,-4 0-3,-7 2 14,-6-5 5,-4 4 5,-6-3 30,-6 2 30,-1 3-4,0 0 2,0 0-39,0 10-25,0 13 23,0 3 5,0 1-17,0-1-15,0-6 1,0 4-1,-1-7-97,1-9-126,0-8-258</inkml:trace>
  <inkml:trace contextRef="#ctx0" brushRef="#br2" timeOffset="271244.6729">19309 12834 670,'0'0'343,"0"0"-114,0 0-27,0 0-170,0 0-32,0 0-62,-4 4-53,27 15-181,5-5-365</inkml:trace>
  <inkml:trace contextRef="#ctx0" brushRef="#br2" timeOffset="271575.0366">19473 12950 730,'0'0'265,"0"0"-24,0 0-71,0 0-124,0 0-27,0 0 52,13 56-19,-4-36-22,-1 0-3,-2-4-11,-2-6-12,-1 0 3,0-8-7,3 3 2,5-5 1,2 0-3,11-7 10,6-14-5,4-7-3,2-2-2,-8 3 0,-4 7-1,-9 14 0,-6 6-1,-2 0-4,-1 4-1,-1 18-1,-4 5 6,-1 6 0,0-1-19,0-5-55,0-1-69,0-5-80,14-6-208</inkml:trace>
  <inkml:trace contextRef="#ctx0" brushRef="#br2" timeOffset="271978.3542">20058 12989 801,'0'0'150,"0"0"97,0 0-128,-100-17-53,73 34-10,3 3-19,4 4-12,6 1-7,8-1 0,4 2-6,2-2-9,11-2-1,16-5-1,4-7-2,3-7-16,6-3-40,-2-3-38,-3-16-31,-3-11 63,-6-7 50,-3-12 13,-7-4 17,-1-3 46,-3 2-4,3 12 15,-4 12 9,-5 10 3,-4 16-13,-2 4-12,0 10-61,0 21-9,-2 8 9,-11 10 5,-2-1 2,4 2-7,2-6-3,2-7-21,7-4-91,0-13-56,3-9-140,8-11-207</inkml:trace>
  <inkml:trace contextRef="#ctx0" brushRef="#br2" timeOffset="272138.7194">20101 12942 968,'0'0'151,"0"0"136,0 0-155,0 0-79,0 0-25,0 0-27,36-9 5,-5 12-6,5 11-14,-2 2-133,4 1-150,1 3-301</inkml:trace>
  <inkml:trace contextRef="#ctx0" brushRef="#br2" timeOffset="272308.644">20544 13092 1115,'0'0'178,"0"0"59,0 0-145,0 0-46,0 0 2,-85 92-25,70-58-15,-3-5-6,5 4-2,-2-4-18,7-6-117,7-6-126,1-13-220</inkml:trace>
  <inkml:trace contextRef="#ctx0" brushRef="#br2" timeOffset="273449.1388">20844 13055 566,'0'0'146,"0"0"73,0 0-59,0 0-65,0 0-1,0 0-26,4-55-10,-14 41 0,-5 4-10,-2 3-11,-5 7-17,-2 0 3,0 0-15,-1 14-2,3 5-5,-1 2 0,10 2-1,8-4-1,5 0-8,0-4 3,15-6-20,7-5 1,4-4-6,1 0-2,-2-13 14,-1-5 8,-3-8 11,-5 0 1,-1 0 0,-6 6 2,-3 9 17,-3 5 20,-3 6 3,0 0-19,0 0-24,0 0-7,0 17-19,0 2 26,7 2-25,6-1-43,9-1-22,8-3-66,7-10-89,6-1-38,-3-5 65,-4 0-1,-8-17 219,-8-7 140,-8-1 38,-4-1 8,-8-2-15,0 6-28,0 8-15,-14 3-25,-5 6-44,-5 5-18,-3 0-10,-2 13-16,2 7-2,4 6-2,8 1-3,8 1-8,7-4 0,0-4-1,6-6 0,14-5-10,7-9-12,3 0 10,0-9 11,-5-12 2,-5-4 3,-1 1 20,-4 2 25,-5 8 0,-4 4-9,-4 10 9,-2 0-48,0 13-5,-6 17-5,-13 9 9,-4 7 0,-6 7-5,-3 1-12,-5 1-2,1-4-8,-2-10-5,4-4 3,1-11 13,6-9 17,2-10 2,6-7-1,7 0 9,6-20-3,6-10-7,9-7-6,25-9-37,15-9-22,12-6-48,1 13-48,-9 11 8,-11 18 75,-12 8 44,-5 5 34,4-1-1,2 0-5,3-3-85,4-2-2,2-1 38,3-1 55,-9-2 93,-7 3 70,-13-1-80,-13 2 78,-1 0-24,0 6-52,-4 0-3,-14 3-31,-8 3-24,0 0-10,0 15-3,6 6 4,6-1-3,4 0-5,9 0-4,1-2-5,0-4-1,6-1-8,13-6-46,6-7-28,8 0-95,1-3-174,4-21-519</inkml:trace>
  <inkml:trace contextRef="#ctx0" brushRef="#br2" timeOffset="273696.2201">21788 12557 366,'0'0'721,"0"0"-485,0 0 28,0 0-130,0 0-49,0 0-38,24-46-36,4 78-6,8 21 13,3 17-3,-9 12 4,-11 4-5,-17 0-8,-2-3-6,-27-2 0,-16-3-2,-10-10-58,-5-8-96,3-11-209,7-9-560</inkml:trace>
  <inkml:trace contextRef="#ctx0" brushRef="#br2" timeOffset="276111.2153">19424 14307 617,'0'0'151,"0"0"-65,0 0 136,0 0-120,0 0-69,0 0-2,0 0-7,-12 7-4,18-7 7,11 2 3,4 3 7,6 1-26,-1-3-11,-3 7-32,1-3-177,-9 0-141,-4 0-366</inkml:trace>
  <inkml:trace contextRef="#ctx0" brushRef="#br2" timeOffset="276269.4417">19361 14466 651,'0'0'199,"0"0"-80,0 0 45,0 0-136,0 0-20,0 0 28,61 23-1,-12-23-31,5 0-4,-5 0-113,-3-13-214,-11-6-435</inkml:trace>
  <inkml:trace contextRef="#ctx0" brushRef="#br2" timeOffset="276457.2061">19697 14280 709,'0'0'224,"0"0"-85,0 0 3,0 0-113,0 0-4,0 0 61,30 79-47,-22-52-15,-6 0-5,-2-4-11,0 0-1,-10 1-7,-1-2-22,2-5-113,6-10-161,3-7-313</inkml:trace>
  <inkml:trace contextRef="#ctx0" brushRef="#br2" timeOffset="276741.1929">20265 14235 813,'0'0'181,"0"0"-4,0 0 61,0 0-164,0 0-51,0 0-10,-6 10-12,-10 13 13,-3 9 25,-1 5-18,1 2 1,0 1-12,2-4-5,5 1-5,0-4 0,4-4-2,7-2-53,1-10-95,6-11-143,21-6-312</inkml:trace>
  <inkml:trace contextRef="#ctx0" brushRef="#br2" timeOffset="276965.2888">20478 14241 325,'0'0'632,"0"0"-541,0 0 202,0 0-166,0 0-84,0 0-19,0-32-22,0 48 1,0 10-2,0 5 20,-6 3-4,0 4-7,-1-6-10,2 2 0,1-4-2,-1-4-69,2 0-125,0-14-199</inkml:trace>
  <inkml:trace contextRef="#ctx0" brushRef="#br2" timeOffset="277169.1172">20046 14442 862,'0'0'94,"0"0"67,0 0-36,0 0-69,107-9-13,-46-2-17,5 2-19,-6-4-7,-7-1-24,-6 2-117,-7-3-162,-4 6-275</inkml:trace>
  <inkml:trace contextRef="#ctx0" brushRef="#br2" timeOffset="277357.5901">20178 14522 905,'0'0'86,"0"0"24,88 0 24,-28-10-106,4 0-28,-4-6 0,-3 2-89,-11-3-166,-9-2-315</inkml:trace>
  <inkml:trace contextRef="#ctx0" brushRef="#br2" timeOffset="277708.2728">21299 14275 357,'0'0'555,"0"0"-439,0 0 96,0 0-129,0 0-40,0 0-22,-69-32-12,45 40 7,0 6-2,8 1 6,1-1-5,6 6-11,7-1-3,2 2-2,3-1-1,17-5-2,4-8-9,1-6 7,-1-1 6,-3-1 7,-9-16 1,-6-5 22,-3-5 27,-3 4-20,0 0-30,0 7-7,0 6-24,0 7-78,4-1-129,11-2-328</inkml:trace>
  <inkml:trace contextRef="#ctx0" brushRef="#br2" timeOffset="278136.7343">21413 14231 565,'0'0'345,"0"0"-251,0 0 84,0 0-95,0 0 17,0 0-43,71 39-26,-46-39-11,-1 0-15,-2 0 3,-4-12-2,0-8 7,-5-4-12,-2-6 10,-5-3-10,-3 2 11,-2 7 10,-1 7 8,0 14 0,0 3 12,0 3-42,-4 21-13,-11 12 13,-2 9 4,0 9 3,3 5-7,-4 1 2,2-1-2,-1-6 0,1-6-3,1-8 3,3-13 0,-1-9-2,-1-7 1,-5-10 2,-2-4 6,1-19 6,4-13-7,9-7-3,7-4-3,3 8 0,10 9-3,4 15-11,0 10-9,3 5-36,8 0-26,4 0-22,-3 0-133,-3 0-242</inkml:trace>
  <inkml:trace contextRef="#ctx0" brushRef="#br2" timeOffset="291808.8558">22086 14320 345,'0'0'300,"0"0"-235,0 0 144,0 0-119,0 0-19,0 0-19,0 0-13,0 0 9,3-23-16,0 20 10,0 3 1,0-4-2,1 1-7,-1 0-12,-1-1 1,-2 4-6,4-3 6,-1 1-11,2-3-3,1 0-2,3 0-6,1 3 8,4-1-9,2-1 0,3 4 0,-2 0 0,-4 0-2,-2 0 1,-4 17-3,-2 5-2,-5 2 6,0 2 5,0-7-1,0 1-3,0-6-2,0-7 3,0-2-2,0 0 0,0-5 0,0 0 2,0 0 4,0 0 4,0 0-3,0 0 4,0-10-3,8-7-8,5-2-5,0-4 4,6 3-3,2 3 4,0 0 0,3 2 1,1 3-5,-1 4 4,-6 4 0,-2 1 2,-6 3-2,-2 0-2,-3 13-5,-2 9 5,-2 5-1,-1-1 2,0 5 1,0-4-1,0-2-36,0-5-73,6-6-97,15-9-161,6-5-389</inkml:trace>
  <inkml:trace contextRef="#ctx0" brushRef="#br2" timeOffset="292079.2718">22742 14270 708,'0'0'134,"0"0"50,0 0-52,-89-15-85,60 35-5,7 2-18,7 2-10,6 2-9,9-4-2,0-5 0,11 0-1,14-7-2,2-7 0,3-3 4,1 0 3,-5-11 7,-3-5 4,-5-7 11,-9 1-12,-6 2-13,-3 6-4,0 5-12,0 8-45,0-2-85,0 0-132,8 0-200</inkml:trace>
  <inkml:trace contextRef="#ctx0" brushRef="#br2" timeOffset="292406.4699">22919 14255 437,'0'0'287,"0"0"-111,0 0-16,0 0-105,0 0-27,0 0 15,38 17 2,-33 1 1,-2 2-12,-2 0-3,1-6-15,-1-1-8,2-6-6,-1-2 1,1-3 2,2-2-2,6 0 2,4-12 11,7-7 8,2-5-9,-2-1 3,-2 9 4,-7 1 12,-4 10 2,-3 1-7,-1 4-19,4 0-10,-2 14 0,4 8 4,-1 5-4,-5 3 0,2 0-3,-1 1-72,0-3-84,1-6-258</inkml:trace>
  <inkml:trace contextRef="#ctx0" brushRef="#br2" timeOffset="293308.8781">23669 14188 201,'0'0'670,"0"0"-598,0 0 162,0 0-117,0 0-77,0 0-24,9 7-7,-2 10-4,1 2 15,-1 5-5,-1-2-8,-2-2 3,-2-6-8,-2-1 1,0-4-3,0-2 0,0-3 0,0-4 2,3 0 2,5-4 10,11-15 6,-1-2-12,4-2-7,-5 6 12,-3 5 0,-2 5 9,2 1-6,-1 2-4,3 2 4,-2 2-6,-2 0 6,-2 0-7,-1 2-9,0 12 2,-1 1 2,-1 5-2,-4 1-2,0 2-2,2-3-2,1-5-61,7 0-94,6-9-198,6-6-411</inkml:trace>
  <inkml:trace contextRef="#ctx0" brushRef="#br2" timeOffset="293622.1034">24177 14182 761,'0'0'163,"0"0"43,0 0-15,0 0-150,0 0-40,0 0 5,-6 30 12,6-8 4,0-1-5,0 1-11,0-2-3,8-6 3,7-1 0,1-7-6,3-6 14,0 0 7,3-6 17,-3-11 14,-1-6-7,-2-6-7,-5 3-13,-3-2-14,-5 9 1,-3 5-11,0 8-1,0 6 0,-5 0-32,-7 0-119,-1 0-113,8 0-318</inkml:trace>
  <inkml:trace contextRef="#ctx0" brushRef="#br2" timeOffset="293840.2947">24465 14079 865,'0'0'208,"0"0"39,0 0-62,0 0-110,0 0-44,0 0-22,11 26 4,-8 6 13,-3 6-10,0-1-10,0 2-5,0-6-1,0-1-36,0-4-117,0-6-119,6-12-411</inkml:trace>
  <inkml:trace contextRef="#ctx0" brushRef="#br2" timeOffset="294035.1396">24781 13960 987,'0'0'224,"0"0"-45,0 0 20,0 0-163,0 0-23,-6 93 67,-2-34-41,-2-3-25,0 1-8,-2-2-6,-7-5-6,-10 0-80,-2-5-195,0-13-474</inkml:trace>
  <inkml:trace contextRef="#ctx0" brushRef="#br2" timeOffset="295336.8641">19188 15433 706,'0'0'215,"0"0"-92,0 0 111,0 0-122,0 0-35,0 0-1,0 0-46,15-46-30,-7 59 1,-1 11-1,3 2 8,2 4-7,0-1 0,0-5 1,3-5-2,-3-5 2,2-7 2,-1-7-3,3 0 6,4-11 20,2-12 29,2-12-12,0-5-25,-3 1-5,-5 8-13,-7 14 0,-6 9-2,-2 8-25,1 0-104,5 5-153,7 8-91,11-3-370</inkml:trace>
  <inkml:trace contextRef="#ctx0" brushRef="#br2" timeOffset="295705.2208">19798 15433 601,'0'0'184,"0"0"-36,0 0 83,0 0-128,0 0-10,0 0-74,-77-17-2,47 26 6,4 3-9,10 1-5,3 0-9,7 1 2,6-1-2,0-1 0,0-2-9,10-6 7,11-1-4,7-3 4,4 0-9,-4-12 11,0-8 1,-3 0 3,-6-3 7,-5 4-2,-5 5 21,-3 7 3,-4 7 15,-1 0-16,4 0-32,-5 3-6,0 15-13,3 7 18,-3 2 0,6-2-20,1-4-73,7-2-99,4-11-165,-1-8-420</inkml:trace>
  <inkml:trace contextRef="#ctx0" brushRef="#br2" timeOffset="295922.5022">20083 15315 845,'0'0'168,"0"0"13,0 0 41,0 0-135,0 0-35,0 0-26,-4-27-22,4 54-2,0 2 42,0 7-20,0-1-12,0 0-10,0-5-2,5-1-9,5-5-87,4-7-117,7-15-270</inkml:trace>
  <inkml:trace contextRef="#ctx0" brushRef="#br2" timeOffset="296746.8673">20378 15366 778,'0'0'165,"0"0"17,0 0 19,0 0-151,0 0-35,0 0-8,-6-9-2,6 9-4,0 4 2,0 6 19,-3 2-1,2 2 4,1 2-6,0-3-8,0 2-10,0-3 4,0-2-4,10-3-1,2-4 0,6-3-6,0 0-9,1-6 5,-4-11-3,2 0 11,-4-3-4,2 1 0,-6 2 6,0 1-2,-5 6 4,-1 3 1,-3 1 0,0 5 7,0 1 4,0 0-4,0 0-10,0 0-1,0 0-12,0 7 4,0 6 8,5 1 0,0-2-1,8 2-15,-1-4-22,3-4 4,9-6 3,2 0 6,4 0 22,-1-6-3,-3-10-4,-2-4 10,-6-2 1,-3-2 7,-4-3 19,-4 1 8,-1 6 3,-5 9 0,-1 6 5,0 5-5,0 0-23,-8 2-14,-6 15-4,-4 7 3,6 2-2,5 3 3,5-5-1,2 1-4,3-4-2,18-12-7,8-5-12,9-4 10,4-4 8,-2-15 8,-4-6-3,-7-6 0,-6-5 3,1-1 0,-5 1 4,-2 8-2,-5 14 7,-6 9 2,1 5-1,-1 0-10,3 11-2,3 9 1,-6 5 1,-3-1 5,0-1 5,-3-3 9,0 0 14,-3-8-13,-18 2-7,-6-2-12,-8-1-1,-4-2-78,0-5-170,2-4-516</inkml:trace>
  <inkml:trace contextRef="#ctx0" brushRef="#br2" timeOffset="297998.2662">22034 15268 326,'0'0'95,"0"0"25,0 0 53,0 0-77,-45-72 14,30 59-24,-3 2-30,-4 1 9,-2 1 17,-4-1-31,-3 7-2,-2 3-14,0 0-2,6 4-10,4 11-15,9 5-4,6 0-3,7-3-1,1-1 0,3-7 0,17-2 5,6-4 0,4-3 1,0 0-2,-5 0 7,-3 0 6,-5-6 4,-1-6 13,-4 0-14,0 0-7,-5 2-11,-3 3-4,-1 5-3,-2 2-32,-1 0-36,2 0-65,-1 0 20,2 0 66,1 6 52,1 2 4,2 0 13,4-1 16,8-5 11,3-2-5,7 0 8,-1-5-19,-3-10-7,-5-4-9,-5-4 6,-9-3 3,0-4-10,-5 0-2,-1 1-6,0 10 3,0 5-6,0 11 12,0 3-12,0 33-5,0 19 5,0 17 8,0 12 9,0 3-5,0-3-5,0-12-7,0-13 1,0-19 2,0-12-3,-4-12 1,-11-13 4,-3 0 11,-3-20 12,-3-12-15,9-17-7,8-8-6,7-2-3,0 6 1,18 20 0,9 16 0,7 9-7,10 8-7,9 0-24,10 2-57,10 11-118,1-3-204</inkml:trace>
  <inkml:trace contextRef="#ctx0" brushRef="#br2" timeOffset="298980.5997">23056 15279 443,'0'0'140,"0"0"42,0 0 13,0 0-62,0 0-26,0 0-57,-29-56-11,6 54 4,-3 2-20,2 0 6,2 0-3,6 8-7,7 4-13,4-1-5,5 5-2,0-2-3,2-1 4,13-3-1,4-3 2,3-7 0,2 0 7,0-4-6,1-13 4,-2-5-5,-3 1 3,-4 5 2,-8 0 3,1 9 0,-7 2 0,5 5-6,2 0-3,8 0-11,6 0 10,6 8-7,5 3-6,5-2-15,1-3-20,5-6-15,-3 0 13,-1 0-2,-6-6 19,-9-13 28,-7 2 6,-6-3 5,-10 6 3,-3 2 5,0 5 27,-15 1-7,-9 3-15,-3 3-4,-1 0-3,1 10 1,5 5-2,3 2 0,11 0-5,3-1-3,5-2-2,0-1 0,10-6 1,9-2-1,6-5 5,2 0-5,-4-10 6,-3-2 0,-5 2 0,-7 3 4,-5 7 22,-2 0-3,-1 0-29,0 17-3,0 9 3,-3 7 5,-16 4-2,-8-5 7,-4-3 3,-2-4-5,3-8 2,8-6-4,9-6-1,11-2-5,2-3 8,0-10 3,0-11-11,15-4-31,9 0 7,4 9 11,2 1 4,1 8-2,0 0 8,7 1-5,5-1-15,5-3-19,1-6-22,0-1 4,-7-4 23,-6-1 33,-7 2 3,-5 0 2,-6 3 16,-8 5 13,-5 2 1,-5 7 13,0 3 2,-15 0-9,-6 9-34,-1 11 22,7 1 9,10 4-10,5-1-5,3-2-10,27-1 5,7-9-1,14-1-8,3-5-5,-2-2-68,-5 2-78,-10-2-202,-11-1-551</inkml:trace>
  <inkml:trace contextRef="#ctx0" brushRef="#br2" timeOffset="299978.5484">20405 16322 812,'0'0'43,"0"0"24,0 0 108,0 0-150,0 0-21,-86-29-1,59 29 0,0 12 2,1 5 5,7 0 13,6 2-6,10-2-7,3 2-8,7-2-1,19-3 4,6-1-4,4-6 0,3-4-2,-6-3-5,-8 0-20,-4-15 26,-5-4 12,-5-7 18,-1-1 22,-1 3 19,-3 6-7,-1 7-5,-5 8 14,3 0-30,-2 3-33,2 0-10,4 5-16,3 13 8,3 2 7,8 1-36,2-2-69,6-5-119,-2-9-286</inkml:trace>
  <inkml:trace contextRef="#ctx0" brushRef="#br2" timeOffset="300322.1701">20739 16240 961,'0'0'137,"0"0"63,0 0-88,0 0-112,0 0 1,0 0 9,3 55 8,5-33 2,2-3-12,0-3 0,0-3-4,0-9-1,0-1-2,5-3 2,6 0 6,4-17 3,2-3 2,-1-3 17,-4 6-3,-6 5 7,-8 5 5,-3 4 10,-5 3-30,3 0-20,0 0-1,4 3-13,0 9 9,2 8-4,2 1-38,4 2-47,1-3-52,8-7-78,7-7-97,8-6-30,-2 0-23</inkml:trace>
  <inkml:trace contextRef="#ctx0" brushRef="#br2" timeOffset="300668.1535">21252 16349 288,'0'0'284,"0"0"-26,0 0-73,0 0-29,0 0-23,38-76-32,-38 72-3,0 1-53,-14 0-21,-1 3-23,-3 0 4,2 0-3,1 7-1,3 6-1,8 2-6,4 2 1,0-3-2,4 2-32,17-6-49,5-7 0,6-3-73,3-2-33,3-19 92,-6-12 99,-3-9 3,-3-12 57,-8-7 110,-4 0-11,-7 11-22,-6 18 9,-1 18-34,0 12-22,0 2-51,0 20-36,0 19-8,0 11 8,-1 5 1,-4-1-1,0-2-6,2-3-52,-5-2-133,0-11-181,2-5-517</inkml:trace>
  <inkml:trace contextRef="#ctx0" brushRef="#br2" timeOffset="302452.5596">22128 16133 459,'0'0'23,"0"0"89,0 0 40,0 0-63,0 0 33,0 0 35,12 4-25,-12-4-29,0-3-27,0-3-22,-12-7-49,-5 2 7,-5 5-6,-6 2 2,-5 4 1,0 0-1,0 4 0,3 11-4,10 0-3,6 2 0,8 0-1,6 2 0,0-1-2,24 3 4,15-4 0,9-4-2,8 0-5,4-10-41,0-3-41,-4 0-92,-7-12-106,-8-13 36,-11-8 123,-14-6 126,-9-11 35,-5-3 112,-2 4-15,0 6-6,0 17 31,0 9-51,0 11 14,0 4-51,0 2-15,0 0-37,0 12-17,0 14 0,-2 11 18,1 4-3,1 7-5,0-5-10,0-9 3,0-2-2,0-10 0,4-8-2,1-5-2,2-5-4,8-4-3,5-3 10,8-14 3,4-9-3,-2-4 0,-1 4 0,-4-1 5,-2 10-5,-7 8-1,-1 1 1,-6 8 6,-1 0-6,-4 15-6,-2 11 5,0 0 1,-2 7 0,0-4 3,3-2-3,5-4-53,6-6-52,6-7-93,10-10-127,7 0-209</inkml:trace>
  <inkml:trace contextRef="#ctx0" brushRef="#br2" timeOffset="302708.7469">22939 16111 721,'0'0'151,"0"0"43,0 0-62,0 0-92,-88-10-6,65 29-12,4 1-5,9 2 1,4-5-7,6 0-7,0-4 2,13-2 0,9-11-1,3 0 10,0 0 9,-3-18 10,-5-5 12,-4-4-11,-5-2-19,-2 4-10,-3 8-6,-1 6-26,0 11-49,1 0-93,6 0-179,5 0-100</inkml:trace>
  <inkml:trace contextRef="#ctx0" brushRef="#br2" timeOffset="303022.7732">23230 16026 639,'0'0'167,"0"0"34,0 0-31,0 0-69,0 0-5,0 0-46,-40-47-41,16 47 2,5 13 8,7 4-10,4 5-5,8 1-3,0-2-1,12 2-2,9-6 1,2-1 1,-3-4 1,-6-4 1,-6-2-1,-4-3 1,-4-3 0,0 0 15,0 0 14,0 2 3,-18-2-12,-4 0-9,-1 0-13,4 0-9,10-10-89,9-11-88,3-9-220,31-7-494</inkml:trace>
  <inkml:trace contextRef="#ctx0" brushRef="#br2" timeOffset="303518.8757">23433 16031 460,'0'0'99,"0"0"121,0 0-87,87 30-70,-62-27 40,0-3-37,-2 0-10,-2-3-12,-2-13-22,-3-3 5,-5-5-16,-4-6 2,-5 3-3,-2 1 2,0 6 11,-8 9 15,-13 11-17,-5 0-10,-7 15-9,2 10 4,2 2 3,9 6-3,7-5 1,9 1-2,4 1-3,0-11-1,16-2-1,6-5-5,12-7-12,6-5-11,1-4-44,2-16-20,-4-9 52,-5-12 35,-4-4 5,-1 1 15,-1 7 22,-4 10 21,-6 12 20,0 8-18,-5 7-22,4 0-29,-3 0-2,1 18-2,-2 1 5,-2 8 15,-3-1 9,-2-3 15,-5-3 1,-1-6-16,0-1-12,-10-1-11,-19 1-2,-6-1-9,-4 0-16,0-5-178,3-1-275</inkml:trace>
  <inkml:trace contextRef="#ctx0" brushRef="#br2" timeOffset="306210.8053">19947 17195 561,'0'0'160,"0"0"-108,0 0 92,0 0-69,0 0-22,0 0 0,0-38 39,0 21-46,0 0 33,-3 2-46,-13 2 6,-5 7 5,-6 6-31,-1 0-4,-2 12-5,6 7 3,6 9-4,11 2-2,7-4-1,0-1 3,7-3-2,17-10 2,3-5 4,3-7-1,-3 0 8,1-7 20,-6-12-4,-2-1-5,-4-6-17,0-3-8,-5 8-11,-1 1-60,-1 5-28,-1 10-29,7 3-41,0 0 12,2-1 98,0-3 59,-2 0 8,-3-2 72,-2 3 69,2 1-27,-4 4-22,5 0-41,-4 0-22,3 9-15,1 8 11,0 5-2,1 3-13,-3-5-5,-2-6 1,-2-5-5,-3-2-2,-1-4-7,2-3 1,7 0 7,10-11 4,10-11 3,7-12-12,-3 1-3,-4 0 0,-9 10 4,-7 5-4,-7 10 2,-3 4 2,-2 4 5,-3 0-9,4 11-3,0 14 3,-1 6 5,4-2-4,2-2 2,0-5-2,3-8 0,1-5-1,3-5-3,7-4-23,2-4-34,5-17-44,-1-10 39,-3-11 41,-7-5 23,-7 0 1,-5 5 25,-1 8 24,-4 9 32,-2 11-3,1 6-24,-2 5-8,0 3-22,0 3-24,0 22-11,0 5 11,0 4 6,0 3-5,0 1 0,0 1-1,8-3-3,1-7-40,4-7-55,9-7-63,11-11-47,1-4-99,4-13 43,-6-17 139,-8 3 125,-10 3 115,-8 9 99,-5 5 20,2 5-73,-3 5-30,0 0-71,0 0-57,0 5-3,3 9 0,0 4 5,3-6 7,0-3 1,-1-6-2,3-3 11,4 0 14,5-9 21,4-11-17,0-1-12,-2 1-18,-7 8-1,-8 8 11,-2 4-10,0 0-10,-1 10-1,1 23-1,-2 6 2,0 7 6,0-2 6,-8-6-4,-1-8 15,0-6 2,2-12-3,-2-4 2,-1-5-12,-8-3-1,-5 0-4,-8 0-7,-7-12-8,1-2-86,-3 1-139,4-1-268</inkml:trace>
  <inkml:trace contextRef="#ctx0" brushRef="#br2" timeOffset="308589.1446">21798 17140 340,'0'0'208,"0"0"-103,0 0 52,0 0-88,0 0 6,0 0 18,2-78-15,-17 68-29,-2-3-12,-4 7-8,1 2-14,-4 1 0,1 3-5,-2 0 0,3 8 0,4 6 6,9 7-12,6-1-4,3 2 5,4 2-4,19-5 1,8-4-1,3-6-1,4-9 0,3 0-17,0-13-20,-2-12 13,-8-4 23,-6-8 1,-7-4 8,-6-2 1,-2 0 7,-4 9 6,-3 12 30,-1 10 14,-2 10 19,0 2-35,0 0-43,0 0-7,0 17-12,0 5 12,0 6 0,5-5 2,5 2-2,6-2 0,2-5-2,3-3-7,7-4-42,4-11-16,2 0-23,-1-6 1,-6-11 20,-7 0 45,-6-3 24,-2 7 16,-6 0 43,0 1 10,-5 7 12,1-1-11,-1 6-11,-1 0-12,0 0-44,0 11-3,0 8 0,0 10-1,0 1 2,-3 0-2,0 2-30,2-8-75,1-4-68,0-11-152,0-9-210</inkml:trace>
  <inkml:trace contextRef="#ctx0" brushRef="#br2" timeOffset="308755.0981">22314 16894 719,'0'0'229,"0"0"40,0 0-88,0 0-92,0 0-80,0 0-9,0-42-36,8 59-11,7 8-50,12-3-105,7-1-29,9 0-171</inkml:trace>
  <inkml:trace contextRef="#ctx0" brushRef="#br2" timeOffset="309046.5568">22696 17019 635,'0'0'228,"0"0"-4,0 0-49,0 0-74,0 0-18,0 0-55,-40-20-27,13 20 5,5 0 2,7 6 12,3 4-10,9 1-8,3 5-2,0 1-2,15 3-2,11-4 4,5 2 0,-1 0-4,-4-4 1,-5-5 6,-9 2-2,-8-9 2,-4 0-2,0-2 19,-1 0 17,-23 2 0,-9 1-5,-4 1-30,1-4-2,10 0-2,7 0-55,12-19-60,7-5-112,9-7-289</inkml:trace>
  <inkml:trace contextRef="#ctx0" brushRef="#br2" timeOffset="309263.2231">22910 16916 824,'0'0'137,"0"0"105,0 0-85,0 0-53,0 0-19,0 0-44,34-16-26,-34 35-8,0 8 31,-4 0-15,0 5-15,3 2-3,1-1-5,0-2 0,0-3-10,4-5-98,13-8-91,1-10-148,4-5-148</inkml:trace>
  <inkml:trace contextRef="#ctx0" brushRef="#br2" timeOffset="309540.0475">22972 16997 610,'0'0'192,"0"0"-4,0 0-38,0 0-96,0 0-35,0 0-1,10-7-14,22 7 3,5 0-7,2 0-1,0 0-25,-4 0 2,-5 0 16,-7-3 8,-9-1 10,-6 4 48,-6-3 26,-2 3-11,0 0-33,0 0-28,0 12-10,0 8 21,0 7 8,0-1-18,-3 7-10,1 0-3,2-5-9,0-3-101,0-11-135,2-11-292</inkml:trace>
  <inkml:trace contextRef="#ctx0" brushRef="#br2" timeOffset="309691.448">23238 16748 1209,'0'0'117,"0"0"120,0 0-164,0 0-73,0 0-34,0 0-74,-8 24-47,25-5-167,7 1-183</inkml:trace>
  <inkml:trace contextRef="#ctx0" brushRef="#br2" timeOffset="310020.9973">23475 16907 702,'0'0'315,"0"0"-192,0 0 46,0 0-82,0 0 3,0 0-28,12 73-15,-12-51-25,0 2-1,0-2-10,0-5-4,0-6-4,0-6-2,0-5 1,0 0 1,5 0 4,11-2 4,7-18-2,7-6 1,2-5-5,0 6-5,-10 9 0,-6 8 1,-10 5-2,0 3-5,-1 0-4,0 13 0,1 10 3,-4 3-5,2 4-31,1 1-65,6-1-29,4-5-120,8-13-157</inkml:trace>
  <inkml:trace contextRef="#ctx0" brushRef="#br2" timeOffset="310420.5965">23979 16966 512,'0'0'226,"0"0"4,0 0 2,0 0-120,0 0-40,0 0-37,-92-30-16,62 47 1,9 3-9,4 2-11,11-1 3,6 5-2,0-6-1,3-1-2,15-2-1,6-7-1,8-6-9,9-4-57,9 0-76,-3-18-73,-1-11 23,-7-3 60,-9-14 105,-8-8 31,-2-2 112,-2 1 13,-6 4 3,-3 11 24,-5 13 12,-3 13-67,-1 6 2,0 8-24,0 0-50,-8 17-25,-9 13-1,-7 12 1,2 5 2,2 1-1,3 2-1,3-3-23,4-5-68,7-2-66,3-6-126,0-15-222</inkml:trace>
  <inkml:trace contextRef="#ctx0" brushRef="#br2" timeOffset="310598.5445">24175 16937 1097,'0'0'75,"0"0"115,110-37-122,-61 25-34,-1 1-10,-7 0-14,-8 2-10,-13 6-12,-8 1-52,-11 2-69,-1 0-183,-4 0-401</inkml:trace>
  <inkml:trace contextRef="#ctx0" brushRef="#br2" timeOffset="311333.2061">22598 17838 908,'0'0'54,"0"0"140,0 0-40,0 0-44,0 0-55,0 0-24,7-33-24,-2 36-6,2 13 14,-1 9 4,0 6 0,0 4-2,3 0-9,3-1 0,1-4 0,7-7-5,-1-6 5,2-9-6,1-6 11,1-2 13,-2-5 22,1-14 6,-1-15-14,-1-7-27,-1 0-6,-3 4-7,-4 11 0,-7 14-9,-2 11-45,0 1-85,8 2-190,9 13-109,14-3-157</inkml:trace>
  <inkml:trace contextRef="#ctx0" brushRef="#br2" timeOffset="312630.6282">23297 17983 729,'0'0'171,"0"0"-2,0 0 34,0 0-97,0 0-26,0 0-29,21-42-12,-28 32-13,-10 0-12,-7 4-8,-5 5 0,-3 1 1,-1 0-7,7 7 0,2 5 2,7 5-3,7 3 1,7 0-8,3-4 2,4 1 1,17-5-8,8-3-10,4-8-23,-1-1-8,-2-3 17,-8-12 11,-9-2 26,-5-6 0,-3 1 2,-4 1 7,1 5-1,-2 7 21,0 4 15,0 5-23,0 0-21,0 10-10,0 10 2,0 1 8,0 0-1,5-1-1,16-3-2,6 0-7,9-10-16,5-5-16,3-2-49,0-2-27,-7-20-74,-6-9 14,-8-13 20,-5-4 101,-5-6 58,-4 1 97,-2 7 66,-6 6 13,-1 15-7,0 11-67,0 6-1,0 8-26,0 0-60,0 17-15,-6 10 0,-2 8 6,5 4 3,3-1 5,0-1 0,0-4-9,4-2-3,11-6 1,3-6-1,5-6-4,2-6-2,6-7-1,8 0-20,4 0-5,-3-18 28,-5-2-24,-8-4-13,-10-6 38,-4 7 1,-7-1 4,-4 10 24,0 4 15,0 5-2,-2 1 4,0 4-12,0 0-24,0 0-9,0 7-13,0 7 4,0 9 9,0-1 5,0-2-3,0-1-1,6-4 0,4-2-1,5-4-3,3-4-17,4-5-13,8 0-34,4-8-12,4-7-29,-4-4 14,-7 5-50,-8-2 126,-10 4 18,-4-1 51,-2 1 44,0 2-25,-2 0-31,1 5 21,0 1-35,-2 2 4,0-1-11,0-2-13,0 0 2,0-1-6,0 5 0,0-2 2,0 3-3,0 0 5,-7 0 4,-5 0-7,-4 7 0,2 10-1,-1 2 1,6 1-2,6 2-1,3 0-2,0-5 2,3-3-4,14-3 3,1-5-2,9-6-8,7 0 0,2-6-27,7-14 19,-6-7 1,-2-2 2,-4-9 17,-3 6 2,-6 3 8,-7 12 27,-3 8 3,-4 6-1,1 3-15,3 0-22,0 0-2,1 9-2,-3 8 2,1 5 1,2-2 3,2 1 17,0-2 41,-4-6-25,-5-5-1,-6-5-26,0-1-7,0-2 9,-14 6-11,-11 2-2,-10 6-14,1-5-155,4 1-226</inkml:trace>
  <inkml:trace contextRef="#ctx0" brushRef="#br2" timeOffset="312862.5767">24996 18119 1409,'0'0'182,"0"0"-11,0 0-21,0 0-83,0 0-37,0 0 3,0 0-28,0 0-5,0 0 0,0 0-25,0 0-66,-8 0-125,-12 0-444</inkml:trace>
  <inkml:trace contextRef="#ctx0" brushRef="#br2" timeOffset="321356.435">737 13213 406,'0'0'95,"0"0"48,0 0-19,0 0-99,0 0 15,0 0 6,0 0-20,0 0 14,0-22 10,0 15-12,0-1-2,0 0 22,-3-1 8,0 1-27,-5 2 8,3-1-14,-4 3 1,-3 2-30,-6 2-4,-1 0 1,-5 0-1,-2 10 0,-5 12 0,1 7-4,4 8 4,5 4 2,7-3 6,4 2 2,7-3-3,3-5 2,0-5-7,9-8-1,13-2 3,2-7 0,4-7 3,2-3 2,0 0 5,-2-13-4,-4-9-2,-6-2 0,0-9 0,-9-3-6,-1-6 5,0-5-2,-5 4-3,3 7-1,-3 12 0,0 12 17,-3 9 11,0 3 12,0 0-28,0 0-13,0 22-10,0 14 10,0 10 7,-12 3 1,-4-3 1,-5-2-4,0-8 0,-2-7-3,0-7 2,8-6-3,0-10-1,6-3-5,3-3 0,3-9 5,3-19-11,0-11-16,0 0 2,15 3 13,3 12 12,-6 9 2,-3 10 3,-2 2 6,5 3-11,-1 0 0,5 13 0,3 7 0,-2 0 0,2 3-7,1-2-46,-1-1-94,2-11-147,-3-9-220</inkml:trace>
  <inkml:trace contextRef="#ctx0" brushRef="#br2" timeOffset="321700.6358">1019 13164 755,'0'0'110,"0"0"52,0 0 42,0 0-156,0 0-48,0 0 0,0 0 6,0 70 8,0-33-3,0-1-1,0 0-1,0-7-5,0-2-4,11-8 1,2-9 0,5-5-2,0-5-3,1 0 4,4-25 10,-4-8 4,0-9 1,-5-4 9,-3 6-2,-6 6 1,-5 14 2,0 11-11,0 4-14,0 5-26,0 0-83,0 0-165,9 2-130,6 4-210</inkml:trace>
  <inkml:trace contextRef="#ctx0" brushRef="#br2" timeOffset="322039.1106">1303 13234 536,'0'0'94,"0"0"74,0 0-29,0 0-84,0 0 49,0 0-48,92 20-13,-74-20-11,1 0-11,-2 0-5,-4-3 18,-1-11-1,-1-2-5,-4-7-2,-4 1-10,-3 0 2,0 6 12,0 6 5,-9 3 17,-3 7-10,-7 0-35,-1 0-7,-2 16 0,-5 6 1,9 3 3,2 4 5,5 1-2,8 0 2,3-6-8,0-2 1,8-5-4,17-1-10,5-10-72,4-6-37,5 0-174,-3-9-339</inkml:trace>
  <inkml:trace contextRef="#ctx0" brushRef="#br2" timeOffset="322331.162">1606 13118 747,'0'0'91,"0"0"95,0 0-82,0 0-65,0 0 5,0 0 28,80 58-9,-61-36-20,-2 1-11,-4-7-15,-7-6-8,0-3-7,-6-4 1,0-3 11,0 0 34,0 0 11,0-3 1,0-17-18,0-1-34,0-4-8,0 8-1,9 3-8,3 5 5,3 3-14,4 2-20,7 3-40,8-2-74,0 1-145,-2-2-281</inkml:trace>
  <inkml:trace contextRef="#ctx0" brushRef="#br2" timeOffset="322720.7448">2008 13053 771,'0'0'150,"0"0"101,0 0-81,0 0-130,0 0-28,0 0-6,0 0 19,9 45-5,10-28-12,-2-7 2,-1-3-9,1-5-1,-4-2-4,-1 0-6,-6-16 10,0-1 8,-2-2-1,1 5-1,-4 7 5,-1 4 26,0 3-12,0 14-25,0 15-15,-6 17 15,-4 5 5,1-5-3,0 0 3,-3-10 7,3-9-6,0-8 8,-2-8 24,0-5-2,-4-6 25,0 0-2,-7 0-26,-5-10-12,0-11-5,6 2-14,2-4-2,5 7-16,7 3-41,4 3-68,3 1-109,0-5-266</inkml:trace>
  <inkml:trace contextRef="#ctx0" brushRef="#br2" timeOffset="322892.3721">2257 13026 930,'0'0'126,"0"0"14,0 0 43,0 0-175,0 0-8,0 0-106,0 22-141,-3 19 10,-13 2-465</inkml:trace>
  <inkml:trace contextRef="#ctx0" brushRef="#br2" timeOffset="323071.7492">2163 13525 696,'0'0'265,"0"0"-103,0 0 57,0 0-96,0 0-64,0 0-28,-4 9-31,4-12-26,0-10-200,0-4-411</inkml:trace>
  <inkml:trace contextRef="#ctx0" brushRef="#br2" timeOffset="327844.1477">3423 13254 320,'0'0'80,"0"0"38,0 0-40,0 0-45,0 0 13,0 0 21,0 0-5,0 0-10,14-14-9,-11 8-5,-3-1 10,0 1 10,0-2-17,0 2-5,0-3 10,-3-1-18,-11-2 13,4 0-12,-6-1-2,1 4 0,-6 1-8,-1 3-2,-1 5-10,-2 0-4,-3 0-3,7 9 1,-3 7 1,6 4-2,3-3-2,9 2 2,6 1-1,0-6 0,0 2 1,10-2 0,10-1 1,4 0 0,10-4 2,-1-2 0,3 1-2,-5-3 0,-7 2-1,-5 3 0,-7-1-2,-4 5 0,-4-3 2,-1 1-1,-3 4 2,0-5-1,0 3 2,-14-2-2,-2-2 4,-6-3-2,-2-2 7,-1 0 4,-2-5-3,-2 0-3,1 0-5,1 0 0,2 0-1,4-5 0,9 2-1,2 1-15,10-1-22,0-1-83,0-6-105,13-2-299</inkml:trace>
  <inkml:trace contextRef="#ctx0" brushRef="#br2" timeOffset="328330.192">3647 13316 473,'0'0'145,"0"0"30,0 0-40,0 0-91,0 0-39,0 0-5,0-2-2,8 7 2,1 0 5,4 0 0,2-2 4,3-3-1,-3 0-5,1 0-1,-5-3 3,1-7 2,-5 0-2,-1-2 17,-6-2 7,0-1 3,0 1 11,-6 3-9,-7 2-1,-1 2 3,1 3-5,-3 4-10,2 0 3,-4 0-12,-7 7-2,4 10 5,3 0-3,0 6-6,6-3 2,5 5-2,7-2-3,0 1 0,0-1 3,10 0-6,5-3 1,6-3-1,4-7 0,7-3-28,5-7-72,9 0-128,-1-15-248</inkml:trace>
  <inkml:trace contextRef="#ctx0" brushRef="#br2" timeOffset="328624.0403">4028 13075 730,'0'0'122,"0"0"159,0 0-127,0 0-55,0 0-43,0 0-37,-3-17-15,3 37-4,0 6 32,0 7 1,0 4-6,3-1-7,0 1-4,0-1-11,-1-3-4,6-3 0,-6-4-1,5-2-1,-1-7-36,-3-8-65,6-3-108,0-6-203</inkml:trace>
  <inkml:trace contextRef="#ctx0" brushRef="#br2" timeOffset="329050.5522">4235 13223 714,'0'0'88,"0"0"103,0 0-82,0 0-85,0 0-13,0 0 10,39-2-1,-26 11-9,4-2-3,-1-1-5,-1-2 3,3-4-4,-4 0 0,0 0 0,0 0 1,-1 0 2,-7-10 1,0 0 0,-6-4 3,0-1-3,0-2 15,0-2 4,-12 2 9,-4 4 2,-5 6-8,3 3-4,-9 4 2,2 4-19,1 9 8,3 11-10,2-2 5,14 2-6,5 2 0,0-3-4,5 0-3,17-1 0,6-2-10,5-3-67,9-7-81,7-4-200</inkml:trace>
  <inkml:trace contextRef="#ctx0" brushRef="#br2" timeOffset="329554.1161">4930 13230 658,'0'0'138,"0"0"78,0 0-102,0 0-32,-97-26-16,70 26-9,-1 0-17,4 4-8,5 9-17,3 0-7,6 7-4,3-3-3,7 5-1,0-1 0,7-2-4,19 0-1,11-5-20,5-5-19,4-5-50,-1-4 4,-3 0-5,-4-7 24,-5-10 37,-3-5 31,-9-4 1,0-8 4,-5-5 23,-10 3 12,-3 0 21,-3-1 22,0 4 5,-3 3-10,-3 7 12,-1 7-27,4 9 21,3 5-19,-3 2-28,3 0-34,-6 8-4,1 11-3,-4 12 7,2-2 0,4 12-7,3-4 7,0 2-1,0-3-17,0 0-77,0-7-44,0-5-140,6-9-221</inkml:trace>
  <inkml:trace contextRef="#ctx0" brushRef="#br2" timeOffset="329787.1759">5073 13198 715,'0'0'139,"0"0"36,0 0-43,0 0-109,0 0-18,117-22-4,-83 17-1,-8 2-32,-5 3-108,-11 0-59,-6 0-172</inkml:trace>
  <inkml:trace contextRef="#ctx0" brushRef="#br2" timeOffset="331736.5577">6571 13138 182,'0'0'196,"0"0"-49,0 0 9,0 0-68,0 0 11,0 0-24,0-43-23,-3 32 27,0 2-6,-5-1-20,4 0-1,-5 3 11,0-2-31,-4-1-4,0 4-4,-1-1 2,-1 5-3,-3 0-13,2 2-3,-5 0 4,0 0-4,-3 4 2,-3 9 4,-1 1-2,7 4-3,1 3-2,7 5 2,1 3-5,5 2 4,4-1 0,3-2-6,0-3 1,13-8 3,5-2-4,9-1 5,9-4-1,1-3-5,3-5 0,3-2-41,6 0-115,4-2-162,-5-15-277</inkml:trace>
  <inkml:trace contextRef="#ctx0" brushRef="#br2" timeOffset="332074.6467">6853 13101 592,'0'0'145,"0"0"90,0 0-87,0 0-42,0 0-30,0 0-41,-85-23-4,59 40-1,4 3-10,3 2-3,8 3-4,5 0-7,6-2-2,0-3 0,20-3-4,11-7 4,9-7-1,-1-3-1,-3 0 3,-9-9-3,-5-8 3,-10-9 6,-6-1 8,-6 0 8,0 2-19,-3 8-8,-12 4-1,-2 9-4,7 4-17,1 0-64,2 0-80,7 3-144,0 0-209</inkml:trace>
  <inkml:trace contextRef="#ctx0" brushRef="#br2" timeOffset="332530.4735">7120 13075 384,'0'0'286,"0"0"-91,0 0 26,0 0-94,0 0-35,0 0-10,-3 0-17,3 0-19,0 0-20,0 0-15,-4 3-11,4 8 2,-1 8-1,1 2 8,0 7 1,0-1-5,0-1-1,0-2-1,5-4 0,1-6-2,3-9 1,1-1 2,6-4 1,7 0 5,2-4-1,2-15-3,-3-1 0,-6-10-1,1 0 5,-2-2-7,-7 5 0,-4 4-1,-6 13-2,0 3 1,0 7-1,0 0-15,-6 0-84,-4 3-139,1 1-153,9-2-477</inkml:trace>
  <inkml:trace contextRef="#ctx0" brushRef="#br2" timeOffset="337008.6093">7564 13082 478,'0'0'98,"0"0"97,0 0-60,0 0-79,0 0-13,0 0-17,0 0-5,9 10 1,-4 6 47,-3 4-23,2 0-3,-1 3-14,-1-1-8,-2-2-6,0-3-5,0-4 0,0-5-2,0-5-5,5-3-2,-5 0 3,6 0 4,6-3 10,6-14 14,10-9-26,2-1-1,3 0-3,-8 5-1,-2 2-1,-7 7 8,-7 3 1,-3 5 8,-2 5 9,-3 0-8,-1 0-18,4 11-3,-4 12 3,0 1 6,0 1-1,0-4-1,2-2-4,5-5 1,5-1-1,-2-4-2,7-8-41,2-1-91,8 0-129,4-14-271</inkml:trace>
  <inkml:trace contextRef="#ctx0" brushRef="#br2" timeOffset="337270.922">8100 12866 556,'0'0'92,"0"0"114,0 0-3,0 0-76,0 0-27,0 0 3,0-55-25,0 55-45,0 7-26,-3 16-6,-10 7 21,2 2-2,-1 7-4,3 2-5,3-5-4,6 0-5,0-7 0,0 2-2,0-4-1,0-5-9,9-5-52,0-5-53,0-1-93,2-7-138,5-4-224</inkml:trace>
  <inkml:trace contextRef="#ctx0" brushRef="#br2" timeOffset="337459.4364">8049 13039 622,'0'0'153,"0"0"100,0 0-55,0 0-105,0 0-56,0 0-10,100-76-10,-61 63-11,-8 0-6,-4 6-3,-14 4-56,-7 3-120,-6 0-193</inkml:trace>
  <inkml:trace contextRef="#ctx0" brushRef="#br2" timeOffset="338868.6101">8532 12702 275,'0'0'157,"0"0"-63,0 0 55,0 0-52,0 0-7,0 0 17,20-17 11,-20 17-23,0 0-32,-3 3-24,-14 11-5,-5 6 25,-2 9-16,-4 4-6,-2 7 0,1 3-4,6 7-6,6-1-6,8 4-6,9-4-3,0-5-3,10-2-4,16-3-4,4-9-1,4-2-2,2-8-59,3-11-118,0-6-201</inkml:trace>
  <inkml:trace contextRef="#ctx0" brushRef="#br2" timeOffset="339273.6712">8915 12893 508,'0'0'127,"0"0"117,0 0-79,0 0 2,0 0-59,0 0-22,14-29-24,-14 29-22,6 0-23,6 0-17,6 16 0,7 4 5,0 5-4,4 0 0,-2-6-1,-2-2-6,-1-1-60,-5-9-64,1-2-132,-4-5-195</inkml:trace>
  <inkml:trace contextRef="#ctx0" brushRef="#br2" timeOffset="339491.3059">9231 12857 783,'0'0'126,"0"0"158,0 0-167,0 0-22,0 0-50,0 0-29,-69-7-4,36 31 4,-2-1 4,0 0-14,2 4 0,0-1-4,8-2-2,4-2-22,6-5-99,8-5-155,7-12-271</inkml:trace>
  <inkml:trace contextRef="#ctx0" brushRef="#br2" timeOffset="339692.3283">9129 12808 938,'0'0'118,"0"0"170,0 0-175,0 0-82,0 0-26,0 0 30,0 88 11,0-47-29,3 2-17,-3-1 0,1-2-35,-1-4-159,0-13-330</inkml:trace>
  <inkml:trace contextRef="#ctx0" brushRef="#br2" timeOffset="340352.5244">9363 12603 48,'0'0'50,"0"0"-34,0 0-6,0 0-8,0 0-2,0 0-54</inkml:trace>
  <inkml:trace contextRef="#ctx0" brushRef="#br2" timeOffset="340535.2968">9363 12603 60,'0'0'143,"0"0"-50,0 0-11,0 0-26,0 0-45,0 0-11,0 0-26,0 0-94,0 0-57</inkml:trace>
  <inkml:trace contextRef="#ctx0" brushRef="#br2" timeOffset="341888.6504">9357 12626 250,'0'0'156,"0"0"-67,0 0 82,0 0-68,0 0-7,0 0 9,0 0-13,3-56-5,3 50-14,4-1 0,7-3-15,-3 6-14,11-3-3,-3 1-10,-1 4-1,-6 2-10,3 0-4,0 0-11,4 19-1,5 4 9,-2 10 4,2 13 4,-8 7-2,-2 13-4,-14 4-2,-3 0-5,0 2-6,-18-9-2,-7-2-3,-14-3-82,-7-7-124,-5-10-239</inkml:trace>
  <inkml:trace contextRef="#ctx0" brushRef="#br2" timeOffset="345810.4281">10055 12693 495,'0'0'109,"0"0"35,0 0 14,0 0-54,0 0-31,0 0-12,0 0-3,0 8-7,0 3 14,0 8-11,-10 2-13,1 9-4,-5-1-11,-1 7-7,5-5-6,0-1-5,1-2-5,2-8-1,3 0 1,1-7-2,1-2 1,2-8-2,0 0 1,0-3 0,0 0 6,0 0 1,0 0 4,12-17-10,4-3 0,1-10 0,3-4-2,-2-7 1,1-2-3,2-1 4,-6 8 0,3 0-2,-3 7 0,-2 4 4,4 3-1,-4 2 1,1 7 1,0 4 1,-3 5 1,-6 4-2,5 0-4,0 4 0,2 12-2,0 3 2,-3 4 0,-3 3 0,-3 1 2,-2 6 1,-1-2-1,0 1 3,0-2-4,0-4 0,0 2-2,0-1 1,0-2-1,0-1 0,0-2 0,0-1 0,0-4-2,-1-5-18,-2-2-66,-3-3-77,0-7-145,-1 0-186</inkml:trace>
  <inkml:trace contextRef="#ctx0" brushRef="#br2" timeOffset="346037.2316">10030 12959 526,'0'0'153,"0"0"70,0 0-43,0 0-73,0 0-31,0 0 1,9-6-27,17 0-26,9 1-11,1 5-9,-6 0-4,-4 0-15,0 0-137,-7 0-163,1 0-238</inkml:trace>
  <inkml:trace contextRef="#ctx0" brushRef="#br2" timeOffset="346284.7005">10540 12903 615,'0'0'320,"0"0"-133,0 0 74,0 0-133,0 0-29,0 0-28,11-20-31,-11 25-13,0 15-23,0 8 28,0 5-5,-2 4-16,-1-2-5,3 2-6,0 0-9,-4-4-121,-1-5-225,1-13-680</inkml:trace>
  <inkml:trace contextRef="#ctx0" brushRef="#br2" timeOffset="347019.2626">11189 13062 688,'0'0'218,"0"0"7,0 0 22,0 0-113,0 0-68,0 0-34,-18 27-12,3-1 24,-4 4-18,2-1-20,0 4-4,6-3-2,-3 4-76,1-8-233,-3-7-646</inkml:trace>
  <inkml:trace contextRef="#ctx0" brushRef="#br2" timeOffset="349120.6305">7005 14142 309,'0'0'67,"0"0"68,0 0-24,0 0-4,0 0-28,0 0-28,0 0-4,0-10-5,-3 4 18,-3 0-3,-6-2 12,-6-1-21,-7-1-8,-5 3-3,1 0 1,0 1-3,-4 6-8,-3 0-6,2 10 3,-2 12-4,3 7 1,3 2 3,8-1-5,6 4 3,8-8-4,8-1-12,0-1-6,11-4 4,11-3-1,8-1-3,8-9-1,9-2-12,5-5-108,9 0-128,-3-10-244</inkml:trace>
  <inkml:trace contextRef="#ctx0" brushRef="#br2" timeOffset="349434.6011">7269 14146 541,'0'0'103,"0"0"127,0 0-65,0 0-76,0 0-29,0 0-19,-103-26-1,76 38 1,1 5-10,9 0-10,8 1-1,9-1-10,0 3-4,6-3-2,21-4 1,7-4 0,2-4-2,-3-5 1,-8 0 0,-7-5 3,-9-7 7,-6-5 31,-3-2-19,0-5-15,0 7-11,-9 0-8,3 9-32,2 7-46,4 1-89,0 0-194</inkml:trace>
  <inkml:trace contextRef="#ctx0" brushRef="#br2" timeOffset="349817.2755">7487 14069 583,'0'0'136,"0"0"98,0 0-82,0 0-70,0 0-26,0 0-25,0-7-19,0 11-2,-7 13 21,4 0 5,2 5-10,1 1-4,0 0-15,0 1 5,7-4-9,13-3-2,-2-5 2,3-2-1,-4-6 0,2-4 3,0 0-3,-4-12 9,3-10 0,-6-4 2,-4-1 1,0 1-6,-7 4-3,0 5-4,-1 7-1,0 6 0,0 1-20,0 3-60,0 0-137,0 0-179</inkml:trace>
  <inkml:trace contextRef="#ctx0" brushRef="#br2" timeOffset="350447.4027">7781 14039 680,'0'0'171,"0"0"72,0 0-81,0 0-117,0 0-32,0 0-9,0 20 14,0 0 17,4 4-19,-1 2 5,3-4-9,0-2-5,3-3-2,-7-4-5,5-2 1,-1-5 2,4-6-3,5 0 1,6 0 4,0-20 0,9-7-3,0-7-2,-2 0-1,-1 4-2,-5 7 3,-9 6 1,-5 10 1,-2 4-1,-6 1 1,3 2-2,-3 0-5,3 18-3,-3 5 8,3 5 2,0-3-1,4-1-1,7-1-1,-2-9 1,7-2-7,-1-5-19,6-7-5,6 0-30,10-10-45,2-9 29,-4-10 33,-6-5-2,-15-7 5,-10-2 41,-4-1 11,-3 3 53,0 4 28,0 11-16,-3 9 14,-1 7-21,1 10-14,2 0-46,-5 10-9,3 19-15,-7 5 15,3 7 1,5-2 2,2 0-3,0 1-1,0-7-1,0-3-16,6-4-67,7-9-65,-3-14-118,3-3-150</inkml:trace>
  <inkml:trace contextRef="#ctx0" brushRef="#br2" timeOffset="350620.2131">8373 13989 806,'0'0'129,"0"0"86,0 0-141,0 0-56,0 0-12,0 0-6,74-12-12,-47 6-118,9-1-137,9-2-339</inkml:trace>
  <inkml:trace contextRef="#ctx0" brushRef="#br2" timeOffset="350881.9623">9042 13765 601,'0'0'190,"0"0"16,0 0 31,0 0-135,0 0-41,0 0-24,-71 17 11,35 13 5,-3 9-12,2 7-8,6 12 1,14 1-20,7 0-11,10 0 0,4-3-3,19-6-4,4-8-72,7-8-84,9-8-154,8-9-263</inkml:trace>
  <inkml:trace contextRef="#ctx0" brushRef="#br2" timeOffset="352172.0185">9475 13947 362,'0'0'111,"0"0"17,0 0-13,0 0-51,0 0-9,0 0 8,-20 0-19,2 3 8,-3-3 13,1 0-9,-3 5-13,0-2-10,0-1-2,-2 2-13,1 7 2,6-2-5,-1 8-7,4 3-6,12 2-1,0 4-1,3-5-2,6-2 1,14-3 0,7-9-1,5-5 3,-2-2-1,1-5 3,-1-15-2,-5-3 0,-5-4 2,-7-2-1,-6 3 8,3-1 6,-6 10 41,-4 4-14,3 9 11,-3 2-16,0 2-29,3 0-9,3 14-13,3 8 13,2 7 3,5 4-2,-1-2-1,9-1-20,1-8-92,11-5-135,7-7-187</inkml:trace>
  <inkml:trace contextRef="#ctx0" brushRef="#br2" timeOffset="352892.23">9909 13914 577,'0'0'116,"0"0"71,0 0-71,-84-31-55,64 31 16,0 5-30,3 15-17,6 2-1,5 1 2,3-5-10,3 0-12,3-3 0,14-5-3,11-5 0,1-5 6,3 0-7,-2-10-1,-11-10 3,-6 1 1,-3-1 2,-3 0 26,-4 7 5,0 4-12,-3 1 10,0 8-2,0 0-29,0 0-8,0 17-17,0 13 17,-9 17-1,-3 5 1,3 7 0,-7 2 2,3-2-2,-1-9 0,2-5 0,-3-6 1,-3-7 0,-1-10 0,-4-5 2,4-10 0,4-7 3,3 0 4,9-21 1,3-19-11,5-12-13,23-4-15,4 2-14,0 11 3,1 17 12,-3 13-4,-2 6-5,5 2 1,7-3 11,-1-4-12,-4 1 21,0-5-1,-5-1 7,-4 1 7,-3 6 4,-11-4-1,-2 7 7,-5-1 14,-5 1 41,0 0-25,0 0-3,-4 2 7,-9 5-28,0-4-9,-3 4-1,0 0 0,2 4 2,1 8 1,3 1-4,3 3 9,4 1-12,3 0 6,0 2-6,10-5-2,13-1-3,3-6-29,5-5-54,6-2-160,0-5-266</inkml:trace>
  <inkml:trace contextRef="#ctx0" brushRef="#br2" timeOffset="353133.4745">10458 13713 875,'0'0'107,"0"0"157,0 0-99,0 0-80,0 0-26,100-17-14,-73 54-7,-5 9-6,-5 14-12,-7 1-6,-10 0-8,0 4-6,-23 2 0,-6-6-71,-11-1-151,1-14-286</inkml:trace>
  <inkml:trace contextRef="#ctx0" brushRef="#br2" timeOffset="354820.9437">11163 13759 558,'0'0'237,"0"0"-69,0 0 6,0 0-97,0 0-46,0 0 15,-4 49 24,-5-23-23,-4 6-11,0 2-8,3 0 4,-3-1-9,4 0-8,-1-3-8,5-7-3,3-6-3,0-4 0,2-7 0,0-6-1,0 0 4,7-10 8,14-19-2,1-12-9,5-8 3,-6-6-4,0 4-1,-7 9 1,-6 6 0,-1 10 3,0 6-1,-4 6 3,4 4 11,-4 3 4,0 4 4,0 3-19,4 0-5,1 0-2,7 17 2,-3 10 0,1 5 1,-3 4-1,0 0 0,-3-2 0,-1-1 1,0-3-1,1-1 0,5-2-61,-1-5-102,1-8-158,-2-4-432</inkml:trace>
  <inkml:trace contextRef="#ctx0" brushRef="#br2" timeOffset="355018.0788">11201 14043 784,'0'0'185,"0"0"51,0 0-81,0 0-136,0 0-15,105-42-4,-63 41-4,3 1-84,-3 0-202,4 0-257</inkml:trace>
  <inkml:trace contextRef="#ctx0" brushRef="#br2" timeOffset="355276.6809">11673 13943 805,'0'0'134,"0"0"103,0 0-142,81-46-17,-60 43-21,0 3-12,-9 0-25,-3 0-10,-7 14-3,-2 5-1,-14 7 4,-16 1 30,-4-1 6,4-2-10,5-1-4,8-7-7,11-6-11,6-6-11,0 3-3,3-4 1,21 0 8,2-3 0,12 0-9,-2 0-63,3 0-125,-2 0-179</inkml:trace>
  <inkml:trace contextRef="#ctx0" brushRef="#br2" timeOffset="355486.6195">12365 13981 989,'0'0'164,"0"0"-78,0 0-66,0 0 0,9 72-5,-9-36-15,-13-3-4,-9-4-124,-5-1-256</inkml:trace>
  <inkml:trace contextRef="#ctx0" brushRef="#br2" timeOffset="356998.976">7005 15112 231,'0'0'157,"0"0"-95,0 0 76,0 0-18,0 0 6,0 0-30,0 0-9,30 28-3,-30-28-16,0 0-9,0 0 8,3 0 1,-3-6-16,0-5-40,0-3 25,0 0-16,-3 2 7,-14 2-6,-3 7-14,-6 3-2,-5 0-2,1 13-4,-4 10 4,7 0-1,3 7 5,5 1-1,14 0 2,5 6-3,0-4-2,18-2 5,15-2-8,7-6 0,4-3-1,9-10-6,5-7-86,4-3-97,6-10-237</inkml:trace>
  <inkml:trace contextRef="#ctx0" brushRef="#br2" timeOffset="357284.1763">7493 15157 82,'0'0'656,"0"0"-542,0 0 119,0 0-137,0 0-37,-105-28-7,80 49-12,-1 1-21,10 7-9,6 2 0,10-5-9,0-2 1,22-8-1,4-6 0,3-10 6,1 0 4,-6-17 7,-3-2 23,-8-5 17,-7-3-3,-5 2-36,-1 1-11,0 11-8,0 4-7,0 9-60,0 0-74,0 0-193,10 0-225</inkml:trace>
  <inkml:trace contextRef="#ctx0" brushRef="#br2" timeOffset="357606.6939">7756 15095 195,'0'0'679,"0"0"-546,0 0 116,0 0-161,0 0-46,0 0-33,-29 0-2,15 22 9,1 4-1,7-3 6,6 7-9,0-5-5,6-1-5,18-7 0,-2-4-1,8-8 1,-6-5-2,0 0 8,-4-18 1,0-8 6,-11-9 26,-3 0-5,-4-5-18,-2 9-10,0 9-6,0 10-4,0 8 1,0 4-64,0 0-117,0 0-173,0 0-201</inkml:trace>
  <inkml:trace contextRef="#ctx0" brushRef="#br2" timeOffset="358206.7686">8009 15027 724,'0'0'284,"0"0"-81,0 0-61,0 0-115,0 0-23,0 0-1,0 31 17,7-6 4,-1-1-8,0 2-5,-3-6-8,5-3-1,-1-4-1,-1-4-1,0-5 1,3-4-1,5 0 1,8-3 11,3-14-9,5-6-1,0-7-2,-6 2-5,1 3-3,-3 3 5,-8 8 3,-5 5 0,-2 1-1,-1 8-1,-3 0-1,-3 0-10,3 8 0,-3 8 13,0 6 0,2 2 1,2 1-1,3 0 0,7-5 0,4-4-3,3-2-29,4-8-33,5-6-10,3 0 5,-5-11 9,2-12 11,-9-11 50,-3-5 4,-8-10-2,-4-6 16,0-2 17,-6 11 11,0 8 20,0 16-1,0 8 21,0 11-25,0 3-24,0 0-37,0 24-18,-6 12 18,-4 10 2,4 1-2,3 2 0,3-2-1,0-5-19,0-9-59,3-5-76,16-10-116,-1-14-158</inkml:trace>
  <inkml:trace contextRef="#ctx0" brushRef="#br2" timeOffset="358379.0616">8594 14965 987,'0'0'107,"0"0"101,0 0-155,0 0-39,0 0-11,80-23-3,-50 22 0,-5-4-44,-1-3-90,-5 1-152,-6 2-248</inkml:trace>
  <inkml:trace contextRef="#ctx0" brushRef="#br2" timeOffset="358948.2634">9405 14841 577,'0'0'159,"0"0"30,0 0 34,0 0-104,0 0-3,0 0-23,11-51 1,-11 51-39,-17 0-19,-19 17-18,-16 17-13,-6 13 3,7 7 5,11 5-5,10 1 1,18-5-4,8 1-5,4-5 0,16-4-4,14-5-11,13-13-79,15-9-111,11-18-288</inkml:trace>
  <inkml:trace contextRef="#ctx0" brushRef="#br2" timeOffset="359841.1597">9837 15103 162,'0'0'299,"0"0"-160,0 0 65,0 0-122,0 0-22,0 0 10,0-20-17,-9 15 14,2-3-29,-5 1 3,-5-2-14,2 3 5,1 2-5,-7 4-16,3 0 2,-1 0-9,-1 3-1,1 11-3,4 1 0,7 2 0,7-1-1,1 1-2,0 1 0,10-3 0,16-4 0,4-8-12,5 0-29,7-3-12,-3 0-55,-6-14 13,-11-4 57,-5-3 29,-10-5 12,-1-5 8,-3-1 17,-3-8 15,0-2 31,0 6 6,0-1-5,0 11 4,0 9-9,0 7-1,0 6-1,0 4-18,0 0-21,0 0-26,3 17-10,-3 13 10,3 6 9,3 6-5,-1 2-2,5-4-1,-4-3-1,3-2-12,1-5-74,7-9-99,5-9-124,2-8-179</inkml:trace>
  <inkml:trace contextRef="#ctx0" brushRef="#br2" timeOffset="360029.304">10205 14899 863,'0'0'150,"0"0"129,0 0-134,0 0-71,0 0-67,0 0-4,-10 37 37,10-8-19,-1-3-12,1 3-7,0-2-2,0-4-2,0-3-85,0-4-145,0-13-222</inkml:trace>
  <inkml:trace contextRef="#ctx0" brushRef="#br2" timeOffset="360202.7618">10176 14776 937,'0'0'87,"0"0"172,0 0-145,0 0-109,0 0-5,0 0-74,0 0-57,18 24-170,8 1-255</inkml:trace>
  <inkml:trace contextRef="#ctx0" brushRef="#br2" timeOffset="360538.5885">10521 14912 298,'0'0'531,"0"0"-386,0 0 77,0 0-153,0 0-30,0 0-5,-66-16 0,45 25-9,6 4 3,2-1-14,4 3-7,6-2-7,3 0-2,0 0 0,9 0-5,9 1 7,2 2-22,0-2-2,-1-4 1,-5-3 16,-8 1 6,-3-6 1,-3 0 0,0 1 3,0 0 13,-15 1 19,-12 3 1,-3 1-26,-1 0-9,1-2-1,8-3-35,5-3-94,14 0-189,3-9-449</inkml:trace>
  <inkml:trace contextRef="#ctx0" brushRef="#br2" timeOffset="360801.1137">10770 14760 956,'0'0'137,"0"0"167,0 0-138,0 0-119,0 0-29,0 0-16,-6-6 1,-2 25-2,2 10 9,-2 8-7,6-1 1,-1 5-2,3-7-1,0 0-1,0-1 0,0-3-51,0-9-104,3-6-129,8-12-273</inkml:trace>
  <inkml:trace contextRef="#ctx0" brushRef="#br2" timeOffset="361107.8776">10704 14866 844,'0'0'97,"0"0"71,0 0-129,0 0-32,0 0-7,0 0 0,115-4-20,-76 4-50,-7 0-23,0-4-24,-12-2 86,0-3 31,-11 5 0,-5 1 49,-2 3 29,-1 0 9,-1 0 14,0 0-29,0 0-13,0 0-15,0 3-26,0 13 14,0 8 12,0 2-29,0 5-4,0 0-11,0-1-2,0-2-28,-1-6-162,1-6-210</inkml:trace>
  <inkml:trace contextRef="#ctx0" brushRef="#br2" timeOffset="361289.3282">11065 14657 952,'0'0'179,"0"0"-18,0 0 42,0 0-164,0 0-39,0 0-43,-22-32-123,38 52-127,9-6-383</inkml:trace>
  <inkml:trace contextRef="#ctx0" brushRef="#br2" timeOffset="361602.5186">11241 14802 151,'0'0'691,"0"0"-655,0 0 162,0 0-65,6 97-57,-6-74-5,0 0-22,0-6-6,0-4-14,0-6-1,0-5-8,0 1 0,0-3 2,4 0 22,10-16 28,10-13-48,1-5-24,2-2 4,-3 5-1,-6 9 0,-8 12 1,-6 6 0,-1 4 4,-3 0-8,3 0-7,-1 17-8,-2 10 14,5 6-3,-5 1-48,3-3-75,7-3-90,9-6-167,23-8-375</inkml:trace>
  <inkml:trace contextRef="#ctx0" brushRef="#br2" timeOffset="362022.1274">11903 14888 789,'0'0'160,"0"0"91,0 0-104,-39-76-90,22 69 14,-4 4-40,-3 3-18,-5 5-5,7 13 2,-1 6-3,9 2-5,8 0 3,6 1-4,0-3 0,11-5 1,16-3 0,11-5-2,-1-5-12,5-6-35,7-3-12,1-14 5,-1-12 52,-7-8 2,-10-9 3,-10-4 32,-2-6 11,-5 7 22,0 3-31,-6 15 6,-6 11 18,0 12 4,-3 7-19,0 1-44,0 7-2,-12 15-11,-8 5 11,4 10 0,-3-1-2,0 7 2,5 0-17,2-3-54,1-5-60,8-8-62,3-13-141,0-14-152</inkml:trace>
  <inkml:trace contextRef="#ctx0" brushRef="#br2" timeOffset="362208.2583">12004 14797 327,'0'0'710,"0"0"-590,0 0 96,0 0-104,0 0-73,0 0-36,101-37-1,-72 31 0,-3-5-2,-14 5-65,-6-5-81,-6 3-203</inkml:trace>
  <inkml:trace contextRef="#ctx0" brushRef="#br2" timeOffset="363658.9912">12722 14773 522,'0'0'243,"0"0"-84,0 0 22,0 0-101,0 0-5,0 0-17,6-50 32,-6 44-31,-10 2-43,-12 4 3,-1 0-9,-10 0-3,8 4 0,-4 6-5,13 9 1,-1 1-3,10 1-3,7 1 0,0 2 3,9-5-9,15-5-23,9-8-13,4-6-2,2 0-8,-5-9 4,-13-8 35,-4-3 16,-7-6 9,-4-1 2,1 1 13,-3 9 18,-2 10 2,-1 4-18,-1 3 0,0 0-26,0 3-15,0 17 4,4 3 11,2 1 0,10 1-16,5-1-37,9-5-37,10-5-63,2-11-52,4-3-35,-1-3 8,-6-17-5,-11-6 237,-10-5 82,-15 2 162,-3 6-1,0 0-44,-9 7-49,-3 5 3,0 5-65,-2 6-24,-2 0-29,-3 0-19,4 9-11,-5 8-4,10 3-1,7 1 0,3 1-6,6-5 0,21-1-5,8-9-9,6-7-16,-1 0-4,-7-7 0,-8-12 38,-5-1 2,-6 0 20,-6 0 27,-3 10 3,-3 3 0,-2 7 36,0 0-68,0 0-18,0 24-24,-15 12 21,-8 17 6,-13 9-2,-7 5-1,-5-2 0,-4-5-1,3-7 4,7-10-3,7-12 1,12-12-1,10-9 1,8-10 0,5-7 14,0-21 4,0-11-19,24-3-4,2 2-6,5 7-12,6 13-2,3 4-3,0 6-2,11-4-1,3 2-15,1-5-21,-3-5-31,-3-9 3,-6-5 38,-5-4 39,-5 4 17,-14 6 3,-9 10 27,-9 7 29,-1 9 28,-1 1-22,-15 3-31,-7 0-33,0 10 9,-3 11 11,10-2-4,3 3-6,7-5 1,6 3-9,0-3-3,3-4 0,16-3-9,8-3-58,2-7-84,4 0-235</inkml:trace>
  <inkml:trace contextRef="#ctx0" brushRef="#br2" timeOffset="363890.9754">13780 14455 1165,'0'0'101,"0"0"193,0 0-179,0 0-90,0 0-13,0 0 8,98 100-3,-91-37-6,-7 3-7,0 4-3,-21 1-1,-10-5-2,-6-2-50,-5-11-119,-3-14-184,7-13-830</inkml:trace>
  <inkml:trace contextRef="#ctx0" brushRef="#br2" timeOffset="364730.0685">14356 14783 403,'0'0'352,"0"0"-208,0 0 132,0 0-152,0 0-15,0 0-34,-5-26-42,-10 45-29,-9 10 6,-2 5 3,3-1 2,5-3-5,2 1-3,3-9-3,7-2-2,5-7 1,1-4-3,0-8-5,6-1-4,18-4 9,1-23-3,7-10-4,2-11 6,-6-8-1,-2 3 2,-4 3 0,-1 9 2,-8 6 0,7 6 4,-5 2 9,2 6 6,3 6-3,-11 5 10,0 6-2,-3 4-13,-3 7-12,1 15 1,-1 12-2,-3 9 7,0 1-4,0 5 3,0 1-6,0-7 1,0-1-2,0-9 1,0-3-13,0-10-44,0-13-77,0-5-79,8-2-175,-2-6-194</inkml:trace>
  <inkml:trace contextRef="#ctx0" brushRef="#br2" timeOffset="364917.9962">14401 14879 711,'0'0'221,"0"0"87,0 0-126,0 0-113,0 0-29,0 0-25,47-17-15,-6 17-2,0 0-62,5 0-91,0 0-234,5 1-494</inkml:trace>
  <inkml:trace contextRef="#ctx0" brushRef="#br2" timeOffset="365352.1113">14858 14822 856,'0'0'113,"0"0"152,0 0-140,0 0-64,0 0 4,0 0-36,30-35-9,-18 31 9,2 1-7,2 3-1,-2 0-10,0 0-7,1 0-3,-9 6-1,-2 5-4,-4 4 1,0 5 2,-10 1 1,-14 1 7,2-1-4,-4-6 1,10-5-4,7-3 0,0-2 1,7-2-1,2-3-2,0 0 2,0 2-1,7 2 1,9 4 1,3 3 5,-2-1-5,-3 1-1,-5 1-2,-1 2 2,0-2 0,-4-1 0,-2-1 0,-2-4 0,0-2 4,0-1 9,0 1 15,-14-1 3,-3-1-7,-3-2-11,-3 0-13,4 0 0,1-6-42,9-14-147,6-6-277</inkml:trace>
  <inkml:trace contextRef="#ctx0" brushRef="#br2" timeOffset="370602.1097">7054 16081 946,'0'0'106,"0"0"48,0 0 64,0 0-143,0 0-12,0 0-39,0 0-18,-3-6-6,0 38 9,0 4 13,-4 5 2,1 1 3,-4-2-11,3-1 2,-3-5-8,1-4-2,3-5-6,0-5-1,2-6-1,4-6 0,0-6-91,0-2-111,22-14-167,8-19-296</inkml:trace>
  <inkml:trace contextRef="#ctx0" brushRef="#br2" timeOffset="370925.8526">7142 16070 686,'0'0'118,"0"0"95,0 0-37,-19-84-84,16 57-2,3 1-25,0-1-24,0 0-16,0-2 12,12 9-12,1-3 1,4 9-3,-1 1 4,3 6-12,1 2-4,-4 5-1,-1 0-10,3 5-2,-6 19 2,-2 9 0,-4 0 1,-2 7 2,-4-1-3,4-3 0,-4 1-1,0-7-34,-5 0-100,-4-7-126,-4-3-280</inkml:trace>
  <inkml:trace contextRef="#ctx0" brushRef="#br2" timeOffset="371150.4547">6935 16250 725,'0'0'204,"0"0"-79,0 0 112,0 0-131,0 0-44,0 0-5,42-7-18,2 1-8,1-2-11,6-1-17,-6 5-3,-1 1-5,-2-1-106,1 4-123,-7 0-257</inkml:trace>
  <inkml:trace contextRef="#ctx0" brushRef="#br2" timeOffset="371459.112">7385 16209 924,'0'0'127,"0"0"125,0 0-142,0 0-44,0 0-15,0 0-31,44-10-3,-28 31 1,-4 2-7,-3 4 1,-2 1-2,-7-1 0,0-7-7,0-4 0,0-5 3,0-8-1,-3 0-1,-1-3 2,1 0 14,-1-9 7,2-15-12,2-6-10,2 1-5,15 2-6,7 8-6,1 8-27,9 5-29,7 6-49,7 0-77,7 0-193,0 0-275</inkml:trace>
  <inkml:trace contextRef="#ctx0" brushRef="#br2" timeOffset="371712.5755">7911 16184 655,'0'0'235,"0"0"-40,0 0-13,0 0-112,0 0-8,-102-22-16,78 39-11,2 0-7,8 7-8,4-4-9,10-1-7,0 1-1,4-6 1,16-7-3,2-5 6,2-2 3,4 0-1,-5-16 2,-4-7 4,-7 0 1,-4-1-10,-1 4-1,-7 3-5,0 9-19,0 8-74,0 0-157,0 0-339</inkml:trace>
  <inkml:trace contextRef="#ctx0" brushRef="#br2" timeOffset="372244.4141">8125 16120 845,'0'0'116,"0"0"78,0 0-98,0 0-84,0 0 4,0 0 12,24 42-1,-18-27-14,-3-8-9,3-1 1,1-5-5,4-1 8,1 0-4,6-1 3,7-19-1,-3-2-6,1-2-6,-7 7-11,-6 5 6,-6 8 8,-2 4 0,-2 0-10,5 0-14,-5 4 5,3 5 15,3 7 7,-1-2 3,5 2-1,-2-4-1,1 0-1,4-4 2,3-3-1,0-5 2,10 0 5,4-10 3,2-10 5,0-4 14,-5-5 1,-8 0 18,-6 0 35,-3 12 7,-3 7-6,-7 6 11,3 4-31,-3 0-27,0 0-18,0 0-20,0 16-1,0 14 1,0 7 5,0 2-2,6 3 1,-3-1-4,0 2 0,-3-4-1,0-2-32,0-1-77,-9-7-150,-4-9-319</inkml:trace>
  <inkml:trace contextRef="#ctx0" brushRef="#br2" timeOffset="373451.9282">9590 15969 472,'0'0'123,"0"0"45,0 0-30,0 0-25,0 0 1,0 0-8,5-19-15,-19 19-19,-13 0-40,-4 0-10,-5 0 7,0 9-5,6 1-1,5 4-5,13-8-14,3 0-4,9 4-6,0-3 0,15 0 5,14 3 1,9-1 0,5 4-2,2 0-4,-6-2-6,-9 1 3,-8-1 9,-15-5-2,-5 5 2,-2 2 5,-3-4 6,-19 4 22,-8-3-6,-5-3-7,3-3-11,-4 2-6,6-6-3,10 0-5,9 0-71,11-7-75,3-11-193,28-1-388</inkml:trace>
  <inkml:trace contextRef="#ctx0" brushRef="#br2" timeOffset="374051.9192">9954 15923 563,'0'0'302,"0"0"-169,0 0 102,0 0-154,0 0-60,0 0-17,6 2-1,-6 23 12,0 3 13,0-1-14,0-3-7,5-2-2,11-5-1,3-1-2,8-9 0,2-7-2,9 0-8,1 0-35,-3-16-16,-7-8 33,-3-5 13,-9-7 13,-6 2 4,-3 5 12,-4 12 29,-1 7 4,-3 5 3,0 5-12,0 0-40,0 3-2,-3 14-3,-4 8 3,3 1 1,4 0-3,4-2 0,15-5 2,8-4 0,1-5-2,5-8-5,0-2-17,1-2-24,2-20-31,-6-10 14,-4-4 16,-7-11 51,-3 2 0,-10 4 28,1 8 31,-3 8 1,0 13 0,-1 7 6,-3 2 0,0 3-33,0 0-28,0 6-5,-3 16 0,-12 11 8,-3 10 9,0 11 1,2 5-10,4-5-5,3-5-3,6-9-4,3-10-26,0-8-68,12-10-25,0-9-58,4-3-78,-2-5-95</inkml:trace>
  <inkml:trace contextRef="#ctx0" brushRef="#br2" timeOffset="374706.3079">10607 15923 368,'0'0'339,"33"-90"-191,-16 64 44,5 6-62,0 10-63,2 3-19,-3 7-8,0 0-21,-5 0-1,-7 13-10,-5 4 1,-4 6-2,0-2 6,-4 5-9,-12 3 16,0-3-14,4 1 6,6-1-12,6-9-2,0 0-2,9-7-11,16-10-26,3 0-17,7-10-28,6-19-57,-2-9-13,-3-4 30,-4-4-12,-3-1 133,-13 5 5,-2 5 117,-4 7 24,-7 10 29,0 10-12,-3 7-41,0 3-30,0 0-43,0 10-44,0 16 4,-9 8-4,-4 8 27,-3 2-13,5 2-6,-4 9-7,0-1-1,3 1 0,-1-8-1,7-8-32,3-11-44,3-9-38,0-12-64,0-7-99,13-3 16,3-20-79,7-14 72,-5-10 269,-1-5 259,0-2-40,-2 7-44,-3 6 62,2 11-69,2 6-50,4 5-32,3 6-49,-2 9-17,-1 4-7,0 0-10,-3 7 4,-1 13 8,-7 3 11,-3-3 31,-6 2-15,0 2-4,-6-1-4,-15 0-10,-9 1-15,-7-1-9,-5 3-8,-4-5-143,1-9-211,4-6-648</inkml:trace>
  <inkml:trace contextRef="#ctx0" brushRef="#br2" timeOffset="375303.8603">11452 15691 529,'0'0'122,"0"0"28,0 0 40,0 0-29,33-73-17,-24 63 2,-2 5-21,-4 0-26,1 5-23,-4 0-30,0 5-37,3 15-7,-3 9 10,0 6 0,0 3 0,0 2-1,0 2-7,0 1-1,0-2-3,0-2-1,3-3-20,3-7-73,6-12-127,9-13-165,4-4-419</inkml:trace>
  <inkml:trace contextRef="#ctx0" brushRef="#br2" timeOffset="375509.7387">11784 15741 992,'0'0'89,"0"0"185,0 0-137,0 0-61,0 0-24,0 0-31,65-40-10,-59 63-1,-4 4 0,-2 2-6,0 4 0,0-2-2,-6-1-2,2-1-44,4-7-90,0-9-106,0-11-248</inkml:trace>
  <inkml:trace contextRef="#ctx0" brushRef="#br2" timeOffset="375706.4174">11893 15618 618,'0'0'265,"-9"-75"-61,6 55 46,3 9-118,0 3-60,0 6-32,0 2-40,0 0-5,6 5-55,6 17-32,2 2-123,6 2-241</inkml:trace>
  <inkml:trace contextRef="#ctx0" brushRef="#br2" timeOffset="376601.8869">12186 15773 556,'0'0'347,"0"0"-322,0 0 107,0 0-30,0 0-27,82 47-40,-53-40-13,-4-4-7,4-3-10,-6 0 2,0 0-3,-5-14-2,-4 2-2,-7-8 0,-1 4 1,-6-1 1,0 2-1,0 6 0,-15 6 2,-8 3 0,-5 1-1,0 18 5,-4 0 5,9 5 9,6 2 0,8 1-14,6-4-2,3 5-4,7-6 2,19-2-3,5-8 0,5-5-3,-1-7-7,2 0-13,-11-10-5,0-9-12,-7-5 34,1-5-12,-7 2 4,-4-3 7,0 7 2,-4 1 5,-2 8 0,1 4 11,-4 1 3,0 8 10,0-2-15,0 3 3,0 0-12,0 0-1,0 0-10,0 0 9,-4 0 2,-3 0 0,3 0 1,2 0 7,1 0-5,-2 0-1,3 0-2,0 0-1,0 0-3,0 0-1,3 0 0,15 0 5,3 0 2,9 0-2,-4 0-24,3-4 2,-2 1 4,-1 0 4,0-3 14,-11 6 0,1-3 2,-8 3-3,-5 0 1,0 0-6,-3 12-3,0 5 9,0 5 1,-11 2 1,5 2 1,2-6-2,4-1 0,0-2-1,1-7 0,16-6-1,3-4-1,9 0-20,0-13-36,3-10-12,-2-8 35,-5-5 29,4-6 6,-1 5 14,-4 4 5,-2 7 19,-6 12 12,1 4 6,-4 10-17,1 0-19,-2 5-4,-2 12-5,-1 5 17,-1 0 14,-2 2-9,1-1 16,-7-3 2,0-6-22,0 4-17,-21-1-12,-13 3-21,-12-7-217,1-3-554</inkml:trace>
  <inkml:trace contextRef="#ctx0" brushRef="#br2" timeOffset="378622.1436">9241 17408 707,'0'0'89,"0"0"17,0 0 70,0 0-108,0 0-14,-85-26-26,58 26-14,2 12-2,-1 5 0,0 4 0,6-2-5,1 5 1,9-1-3,10-1 0,0-2-1,12-2 0,17-6 0,11-5 7,2-7 4,4 0 20,-10-13 8,-8-10 1,-8-1 36,-10-3-22,-7-1-21,-3 0-21,0 7-16,-6 10-3,-7 5-18,0 6-78,6 0-80,7 3-176,0 1-483</inkml:trace>
  <inkml:trace contextRef="#ctx0" brushRef="#br2" timeOffset="378906.5067">9748 17256 486,'0'0'659,"0"0"-587,0 0 199,0 0-165,0 0-90,0 0-13,-5-15-3,-8 40 2,-12 11 6,-8 7 8,-3 6 12,-6 2-2,-1 2-11,0-3-2,2 0-2,3-3-8,2-5-3,3-6 0,8-3-3,11-10-68,14-9-105,0-12-137,29-2-344</inkml:trace>
  <inkml:trace contextRef="#ctx0" brushRef="#br2" timeOffset="379364.635">9997 17379 365,'0'0'298,"0"0"-151,0 0 48,0 0-79,0 0-17,0 0 34,0-19-36,0 19-17,0 0-25,0 0-26,0 0-10,-7 0-16,1 14 0,-9 14 3,0 8 11,0 4-8,-6 1-3,2-2-3,-1-2-3,4-1 1,1-12-1,5-2-53,9-7-90,1-8-97,5-7-218</inkml:trace>
  <inkml:trace contextRef="#ctx0" brushRef="#br2" timeOffset="379574.4529">10023 17379 913,'0'0'218,"0"0"-55,0 0 40,59-83-118,-35 77-53,6 6-7,-3 0-15,0 15-8,-8 10 1,-10 5-1,-7 1 3,-2-3 1,-16 2 9,-19-4-11,-14-6 0,-4 2-4,-1-5-13,9-7-164,6-7-330</inkml:trace>
  <inkml:trace contextRef="#ctx0" brushRef="#br2" timeOffset="380422.3297">12458 16646 913,'0'0'39,"0"0"12,30-90 158,-27 71-93,0 9-12,-2 3-16,-1 7-18,2 0-57,-2 20-9,1 13 2,2 14 24,0 12 10,0 13-5,0 12-10,1 14-2,-4 8 1,0 3-7,0-1-1,0-2 1,-4 1-8,0-9 7,2 5 0,1-4-7,-1-3-2,0-5-7,0-3 3,-1-3-1,0-10-1,0-5 1,0-9 1,3-15-1,0-5-1,-3-12 0,3-3-1,0-8 1,0-7-1,0-2-1,0-7 1,0 3-25,0-5-34,0 0-70,3 0-83,11-24-145,11-23-607</inkml:trace>
  <inkml:trace contextRef="#ctx0" brushRef="#br2" timeOffset="381531.9669">12582 16431 368,'0'0'23,"0"0"-19,0 0 61,0 0-47,0 0-18,0 0 1,-9-6 6,9 5 49,0 1 39,0-3 35,0 1-14,0-6-54,0 1-16,-3 2-5,3-3-4,-4 5-6,4 0 3,-3 3-1,3-3-9,-4 3-6,3-4 2,-2-2-9,0 0 4,-2-2 7,1 2-6,-3-1-6,0 1-2,5 3-3,-4 2 2,3-2-3,3 3 2,-4 0 4,4-3 19,-1 3 9,1 0 8,0 0-7,0 0-8,0 0-16,-3 0-13,0 8-2,-1 16 0,-1 9 8,1 4 5,1 2-1,0 2 0,0-3-1,0 0-10,3-2 2,0-6-3,0-4-4,0-6-36,6-7-117,12-10-169,0-3-292</inkml:trace>
  <inkml:trace contextRef="#ctx0" brushRef="#br2" timeOffset="382372.161">12676 16375 184,'0'0'40,"0"0"15,0 0 102,0 0-24,0 0-20,0 0 2,-26 0-7,26 0-15,0 0 4,0-3-17,14-8-27,15-1-46,18-2 2,16-4 3,14 1 1,18 0 10,16 0-8,15 0-1,14 1-7,6 3-3,0 4-3,6 0-1,-3 3 3,-1 1-3,-2 1-5,-4-4-13,-1 1-11,-6 0 5,-4-1-8,-10-1 0,-6-2-7,-2-2-7,-4 0 11,-2 0 7,0-1 12,-3 0 6,-4 2 6,-5 2 4,-12 3-3,-8 3 3,-6 1 1,-7 0 2,-2 3-2,-3-5 5,-5 4 1,-4-7 7,-5 3 9,-8-1 5,1-2 3,-4 2 3,-2-3-4,-6-2 5,-4 5-4,-3-8 7,-5 7-9,-1-2-15,-1 1 2,-4 3 1,1-2-4,-4 4 7,-2 1-7,1-1-3,-2 3-5,1-2-5,2 2-2,-3 0-28,2 0-69,-2 0-144,0 0-344</inkml:trace>
  <inkml:trace contextRef="#ctx0" brushRef="#br2" timeOffset="383286.4859">16226 16005 527,'0'0'63,"0"0"-63,0 0 42,124-3 12,-57 3-11,16 3-27,7 1-12,4-1 0,3-3-2,0 0-2,1 0 6,-10-12 11,-9-5 31,-8 0 18,-7-4-4,-7 6-1,-4 4 3,-3 5 3,-1 6-24,2 0 5,3 0-1,3 10-3,-6 9-7,-2 8-6,-8-1-9,-8 8 8,-9 1-5,-3 8 1,-5 4 11,-5 10 0,-6 5-7,-5 6-1,0 7 0,0 0 8,-4 7-16,-13 3-7,-8 5 7,-5 2-9,-1 4 0,1 1-2,4 1 4,-1-2 16,8-7-10,0 3-17,5-2 11,2-7-7,3-2-2,6-3 2,3-3-7,0-3 5,0-4-3,0-3 2,0-4-4,0 0 0,-5-1 2,-1-4-2,2-6 1,1-11 2,3-9-3,0-6-1,0-6 1,0-7-38,0 0-67,0-3-87,-8-6-82,-3-2-258</inkml:trace>
  <inkml:trace contextRef="#ctx0" brushRef="#br2" timeOffset="384112.3027">12260 18537 224,'0'0'24,"0"0"-12,0 0 42,0 0 68,0 0 7,0 0-8,16-10-16,-5 8-22,-1-1 13,-4 3-13,-3-3-27,-3 3-12,0 0-20,2 0-16,6-2-7,12 2-1,3 0-47,9 0-73,0 12-37,3 4-81,-2-2-69</inkml:trace>
  <inkml:trace contextRef="#ctx0" brushRef="#br2" timeOffset="384787.185">12621 18587 349,'0'0'261,"0"0"-109,0 0 12,0 0 19,0 0-49,0 0-41,13-25-19,-13 25-38,0 0-28,-2 19-5,-6 6 0,-1 6 6,2 2 2,4-2-7,2-2 2,1-3-2,0-5 0,11 0 1,14-3-4,12-1 5,18-7 4,16-1-9,17-3 6,16-4-7,14-2 0,17 0-1,15 0 1,-4 0 0,3 0 3,-3 0 2,-7 5-5,-5-4 0,-4 2-3,-11 0 2,-1-3 1,2 0 0,-1 0 0,5 0-3,1 0 2,0-3 0,-1 1-2,-6 1-3,-6 0 5,-10 1 1,-6 0 0,-4 0-8,-4-3 8,-3 3 0,-1 0-6,3 0 5,4 0-4,3 0-5,6 0 1,-1 0-4,-6 0 4,-15 4-2,-18 2 4,-6-1 7,-3 3-1,-1-6 1,5 2 0,0 2 1,-2-1-1,1-4 1,-4 2 3,3 0 2,-1 1 5,-2 0-2,2 2 5,-3 2-7,-4-2 5,4 1-4,-8 1 3,3-8 4,-7 3-4,3-3 3,-2 0-3,-3 0-11,-3 0 1,-13 0-1,-9-3-54,-10-11-92,-20-2-212,-29-9-521</inkml:trace>
  <inkml:trace contextRef="#ctx0" brushRef="#br2" timeOffset="391294.9444">13060 16598 528,'0'0'269,"0"0"-119,0 0 98,0 0-88,0 0-61,0 0-17,0 0-34,0 0-25,13-11-18,-13 27 0,-13 8-2,-4 5 15,-1 5 6,0-5 0,6-5-10,-2-4 2,4-2-8,5-8-3,1-7-5,4 1 2,0-4 2,0 0 5,7-15 5,15-15-7,12-8-5,1-11-2,3 1 1,-2 3 0,-3 6-1,-8 8 1,-1 9-1,-9 8 1,-5 8 1,-4 6 0,-3 0 2,1 0-4,6 19-2,-3 12 2,-1 2 0,-6 9 2,0 1-2,0-2 1,0-2 1,0-7-1,0-2-1,0-10-1,0 0-24,0-7-71,0-7-87,0-6-66,1 0-72,-1-3-29</inkml:trace>
  <inkml:trace contextRef="#ctx0" brushRef="#br2" timeOffset="391564.4317">13180 16771 516,'0'0'239,"0"0"-19,0 0-2,0 0-62,0 0-59,0 0-41,-37-19-9,67 19-25,9 0-10,7 6-12,3-2-3,-4-1-87,4-3-68,0 0-119,-4 0-20,-7 0 83,-14-3 214,-8-4 63,-6 3 227,-7-3 12,0 4-64,-3 3-47,0 0-68,0 0-72,0 10-44,0 20-4,-3 4 0,-15 8-3,3-1-2,-5 2-130,1-9-298</inkml:trace>
  <inkml:trace contextRef="#ctx0" brushRef="#br2" timeOffset="392336.8607">14582 16428 891,'0'0'115,"0"0"51,0 0 38,0 0-145,0 0-45,0 0-11,0 42 39,-5-11-1,-6 2-14,2-3-10,-5-6-6,4 0-3,4-7-4,3-3-2,1-8 1,2-2-2,0-4 0,0 0 0,14-24 16,13-7-14,1-13 0,2-2 0,3-1-1,-7 5 2,2 5-1,0 10 4,-6 4 18,1 13 0,-7 3 2,0 7-12,1 0-8,0 20 2,-2 10-4,2 4-4,-5 5 11,-5 3-11,-1-2 3,1-1-1,0-3-3,-1-5-1,0-8-35,-2-2-89,5-12-115,0-9-237</inkml:trace>
  <inkml:trace contextRef="#ctx0" brushRef="#br2" timeOffset="392725.9216">14742 16595 957,'0'0'158,"0"0"54,0 0-21,0 0-124,0 0-45,0 0-12,81-12-10,-16 12-1,-4 0-95,8 0-73,2 3-131,0-3-105,-5 0-2,-12 0 253,-15 0 154,-15-3 363,-8-4-53,4-3-91,-4 3-36,3 2-56,4 5-40,-3 0-16,2 0-4,-5 10-15,-3 9-26,-5 4-8,-9 7 0,-9-4-3,-15 4 7,-5-6 23,3-2-9,3-7 3,10 0-4,6-9-9,7 2-12,0-5-10,17-3 2,24 0 6,18-3-12,13-11-17,4-2-94,1 0-206,-6-1-558</inkml:trace>
  <inkml:trace contextRef="#ctx0" brushRef="#br2" timeOffset="393258.4949">16609 16554 750,'0'0'96,"0"0"89,0 0 43,0 0-128,0 0-13,0 0-33,-68-50-15,48 66-17,-6 4 5,0 9-6,1-3-4,2 5-1,10-8-2,0 1 1,6-12-8,6-1-5,1-5 1,0-6-2,22 0 3,16-17 9,8-12-6,2-10-4,-2-8-2,-4 1 3,-8-1-4,-6 8 0,-4 9 6,-3 10 2,-2 7 11,1 13-8,-6 0-1,0 3-5,0 18-2,-5 11 1,-1 4 6,-6 8-4,-2 1 6,0 2-7,0-4-3,0-2-2,0-7-4,-5-3-36,0-4-66,4-12-136,-3-8-187,-3-7-442</inkml:trace>
  <inkml:trace contextRef="#ctx0" brushRef="#br2" timeOffset="393469.8141">16581 16704 958,'0'0'222,"0"0"28,0 0-49,0 0-129,0 0-62,0 0-10,113-14-20,-53 19-125,0-1-102,4 1-186</inkml:trace>
  <inkml:trace contextRef="#ctx0" brushRef="#br2" timeOffset="393686.7783">17230 16712 850,'0'0'146,"0"0"137,0 0-155,0 0-77,0 0-30,0 0-13,48-10-7,-43 10 0,0 10-1,-1 1-4,-4 2 3,0 3 1,0 3 6,0 4-5,-6 7-1,-4 3 5,-2 4 6,3-4 39,2-2-5,6-6-15,1-9 11,0-3-12,0-6-8,0-4-16,0-3-5,-7 0-9,-11 0-78,-10 0-132,-11-8-346</inkml:trace>
  <inkml:trace contextRef="#ctx0" brushRef="#br2" timeOffset="394998.382">12391 17287 556,'0'0'103,"0"0"-20,0 0 80,0 0-62,0 0-51,0 0-34,45-19 12,-13 14 16,18 0-4,18 1 11,25-2 2,22 2-9,17-3-13,21 4 1,10 0-7,11 3-13,-4 0 1,-12 3-8,-9 7-5,-16 0 1,-7-1-2,-6-9-4,-11 0-11,2 0-4,9 0 2,4-2-2,5-5 18,8 4-5,-4 0 7,-6 3-13,-7 0-15,-7 0-10,-9 0 6,-3-2-6,0-3 20,-1-2 9,2 0 9,3-2 3,-7 6-1,-10-4 13,-13 6-6,-13-2 2,-8 3-11,2-3 2,-4 3 2,4 0 3,7 0 5,6 0-8,10 0 1,2 6-1,6 2 4,-2 1-2,-3-2-1,-5 0-3,-12-1 0,-8-4-2,-3 1 0,1-3 2,1 0-2,4 0 0,4 0 1,-1 0-1,-5 0-3,-3 0 3,-7 0 0,-7 0 0,-5 0 8,-7-1 9,-13-3 5,-1 1 0,-9 0 1,-3 3-2,-2 0-13,-1 0-8,4 0-9,-2 0-62,-2 0-62,5 1-24,-5 6-9,0-2-104,-7-2-131</inkml:trace>
  <inkml:trace contextRef="#ctx0" brushRef="#br2" timeOffset="396018.8598">13990 16152 499,'0'0'9,"0"0"89,0 0 15,0 0-47,0 0 2,0 0-18,0 0-17,9-34-3,-6 34-4,0 0-9,0 0 16,-3 0 5,3 0-14,-3 0-8,0 0-13,3 0 2,-2 0 3,1 2-1,-1 1 1,-1-3 5,0 0-1,0 0 5,0 0-7,0 0 1,0 0-8,0 0 0,0 0-6,2 0-6,-2 5-77,0-2-130,-5-1-134</inkml:trace>
  <inkml:trace contextRef="#ctx0" brushRef="#br2" timeOffset="429642.006">13446 17554 110,'0'0'646,"0"0"-599,0 0 9,0 0 111,0 0-65,0 0-62,0 0 6,4-7 17,-4 7-9,0 0-20,0 0-7,-23 1-14,-9 15 9,-14 7-1,1 1 8,-1 5-6,7 1 1,4 3-6,7 0-5,9 0-13,10-2 4,9-1-4,0-2-9,19-4 9,16-4-5,8-8-6,9-7 9,0-5-2,-7 0 4,-9-8 0,-16-8 10,-7 3 2,-10-1 8,-3-5 8,0 2-20,-14 3-1,-8 4-7,-6 4-2,1 4-10,-9 2-50,-2 2-115,4 11-196</inkml:trace>
  <inkml:trace contextRef="#ctx0" brushRef="#br2" timeOffset="461372.3976">15135 17611 515,'0'0'109,"0"0"-58,0 0 91,0 0-9,0 0-64,0 0-17,0 0 0,-23-17-3,23 17-1,0 0-12,3 0-8,23 0 3,13-4 7,7 4-16,3-6-10,-4 0-12,-2-2 0,-5 5 0,-5-3-49,-8 1-68,-11 3-118,-11-3-124,-3 4-244</inkml:trace>
  <inkml:trace contextRef="#ctx0" brushRef="#br2" timeOffset="461852.1319">15190 17587 711,'0'0'101,"0"0"41,0 0 43,0 0-94,0 0-62,0 0-24,-13-3-5,4 15-5,-4 8 5,-4 1 6,2 2-3,4-1-1,-3-1 1,2-8-1,5 0 1,2-2 0,2-10-2,3 4-1,0-5-1,0 0 1,0 0 1,11 0 10,13 0 36,4 0-8,7-6-14,2-5-14,3 5-6,2-5-2,-5 8-3,-2 0 3,-5 3-6,-10 0 3,-2 3-3,-9 11 2,-5 4 1,-1 7 2,-3-1 18,0 1 5,-16-1 8,-8-2 3,-1-5-9,-5 0-3,-9-1-4,-3-3-8,-7-1-10,-6 2-2,-6 1-38,2 0-109,1-1-96,2-8-300</inkml:trace>
  <inkml:trace contextRef="#ctx0" brushRef="#br2" timeOffset="489962.3991">16733 17628 516,'0'0'127,"0"0"-105,0 0-21,0 0 89,0 0-43,0 0 1,0 0 12,-98-17-4,78 10 15,7-3-9,2 0-4,7-4 8,1 5 2,3-3-27,0 2 5,0-2-17,13-3-19,9-2 1,7 0-5,4 5 3,-5 4-1,-1 2-4,-8 6-3,-5 0-1,-8 0-9,-6 17-2,0 2 10,0 1 1,-6 1 0,-11 4 1,5-11-1,2 2-3,3-6-4,0-8 4,6 3-3,1-5 3,0 3-7,0-3 2,16 0 3,12 7 5,11-4 9,5-1-9,2 6 2,-4 4-1,-9 6 0,-9 5 1,-5 4 3,-12 1 6,-7-1 15,0 0 0,-4-8 8,-18 0 20,-5-4 7,-12 1 9,-12-6-23,-5-1 3,-3-1-26,5-4-13,7-2-11,6-2-1,9 0-55,3 0-164,8-20-356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42:43.42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1030 1903 3,'0'0'34,"0"0"-9,0 0-13,0 0-12,0 0-1</inkml:trace>
  <inkml:trace contextRef="#ctx0" brushRef="#br1" timeOffset="8733.1361">897 1881 225,'0'0'390,"0"0"-369,0 0-21,0 0 74,0 0 30,0 0-61,0 0-18,0 3-6,0 2-5,0 2-3,-9 3 16,-9 1 27,-4-3-17,2-5-9,1-3 32,10 0 10,1 0-6,1 0 1,4-6-11,3-2-29,0 2 0,0-1 22,0-3-35,15-3-9,6-1-3,13 5 1,-3 2-1,-1 7 0,-6 0-1,-7 16-1,-10 12-6,-7 7 6,0 2 2,-12 4 0,-18-2 3,-5-5-3,-1-3 3,0-11-5,3-3 7,6-8-5,6-2 1,2-7 1,4 0 7,9 0-4,3 0-3,3 0 9,0 0 2,0 0-1,0 0 6,0 0-17,5 0 0,14 0-2,6 4-4,8 7 3,-2 5-23,2-1-56,0-1-24,0-2-107,3-7-104,-5-5-185</inkml:trace>
  <inkml:trace contextRef="#ctx0" brushRef="#br1" timeOffset="9132.3073">1182 1953 114,'0'0'679,"0"-79"-616,0 43 79,-15 3 45,-9 3-75,-5 3-25,-8 5-34,-6 3 0,-9 5-24,-6 6-8,1 8-4,-10 0-2,-6 14-8,3 18-1,-5 14-5,5 15-1,9 7 0,16 7 0,15 1-1,17 0-4,13 1 3,24-2-2,25-9-2,21-11 4,17-11-15,17-13-25,8-16 5,10-15-8,-4-4 44,-8-27 1,-14-7 10,-20-2 24,-18-5-1,-15-5 29,-20-8-6,-13-8-10,-7-4-19,-3-5-27,0 2-13,-6 1-60,-7 7-78,-1 7-171,-5 6-498</inkml:trace>
  <inkml:trace contextRef="#ctx0" brushRef="#br1" timeOffset="11907.5251">2832 1688 422,'0'0'166,"0"0"-153,0 0 36,0 0 74,0 0-67,0 0-20,0 0 9,9 0-4,-9 0-12,0 0-2,0 0-1,0 0 2,0 0 8,0 0 6,0 0-1,0 0-2,0 0 0,0 0-2,0 0 5,0 0 7,-2-3-15,-10 3-8,-12-2-25,0 2-1,-4 0 0,-2 5-2,2 4 1,-2 3-3,7-2 4,7 1-1,0 0 1,7 1-12,4 4 9,-1 0 1,6 0-3,0-1 1,8-3 2,14 0-2,11-2 4,4-2 2,-1 1-2,-3 1 0,-6 2-1,-5 2 2,-7 1-2,-6 3 0,-7-3 1,-2 0 1,0 0 12,-11-3 8,-10 2 16,-12-2 9,-10 0-2,-5-4-21,-4-1-6,8-5-11,12 1-5,11-3 0,11 0-1,7 0-20,3-3-77,0-11-97,25-8-286</inkml:trace>
  <inkml:trace contextRef="#ctx0" brushRef="#br1" timeOffset="12229.5467">3046 1792 733,'0'0'307,"0"0"-240,0 0 127,0 0-75,0 0-102,0 0-17,6 29 0,-6 5 17,3-3-5,4-1-10,7-4 5,1-2-4,6-7-2,4-7 0,1-6 2,0-4 0,-3-2 4,-2-17 5,-2-9 25,-8-6 4,-1-2-8,-3 2-6,-4 4-19,-3 8 1,0 5-9,-3 5-17,-7 2-87,1 3-65,6 4-191,3-2-383</inkml:trace>
  <inkml:trace contextRef="#ctx0" brushRef="#br1" timeOffset="12815.6132">3434 1717 1013,'0'0'104,"0"0"21,0 0-11,0 0-94,0 0-17,0 0 0,42 48 10,-27-24 2,-2-3-10,-1-1 0,0-3-3,-3-4 3,-3-4-5,-3-1 2,0-4-2,0-1 0,4-3-2,1 0 2,7 0 3,1-17-1,-2 2 1,2-6 4,-4 4-1,-2 4-2,-2 3 1,-2 4 7,0 1-3,4 2-9,-5 3-1,5 0-9,2 11-3,-4 7 11,5 2-2,-3-4 3,-4-1 1,2-8 0,-2-2 0,0-2 1,1-3 1,5 0 4,-1-11 6,8-8 0,0-4-4,1-4 1,-1 3 2,-5 4 5,-1 6 6,-7 7 5,-3 6-8,-3 1-7,3 0-12,2 9-7,3 16 7,0 7 3,-2 9 10,-6-3 2,3 0-3,-3-5-10,3-2-2,4-2-19,-1-6-79,9-6-53,9-8-152,12-7-295</inkml:trace>
  <inkml:trace contextRef="#ctx0" brushRef="#br1" timeOffset="13047.8285">4648 1786 660,'0'0'603,"0"0"-563,0 0 159,0 0-80,0 0-95,0 0-19,45-14-4,-12 13 8,3-1-7,-5 2-2,-7 0-2,-2 0-50,-9 0-79,-2 0-82,-11 8-186,0 3-393</inkml:trace>
  <inkml:trace contextRef="#ctx0" brushRef="#br1" timeOffset="13227.9204">4498 2001 719,'0'0'321,"0"0"-221,0 0 124,0 0-122,0 0-68,116-6-5,-67 0-16,-7 1-13,-2-1-19,-4-1-102,-9-1-153,-9-4-219</inkml:trace>
  <inkml:trace contextRef="#ctx0" brushRef="#br1" timeOffset="13587.8723">4793 1654 820,'0'0'80,"0"0"70,0 0 47,0 0-103,0 0-40,0 0-10,-4-3-3,4 3-5,4 1 0,11 9 5,3 1 23,7 4 7,5-4-22,-6-3-6,-2 1-10,-7-6-1,-7 4-3,-1-3-9,-1 0-5,-3 1-6,0 4-3,-3 3-5,0 5 0,0 5-2,-9 7 1,-18 7-32,-19 6-40,-11 0-176,-8-3-436</inkml:trace>
  <inkml:trace contextRef="#ctx0" brushRef="#br1" timeOffset="16648.234">7217 1780 403,'0'0'52,"0"0"-21,0 0 52,0 0-14,0 0-8,0 0 7,0 0-5,0 0-3,3 0-19,-3 0-12,0 0 7,0 0 5,0 0 2,0 0 5,0 0-6,0 0 0,0 0 0,0 0 10,0 0-7,0 0-3,0 0 5,0-7 5,0 0-2,0-3-18,-3 0-31,-3 3 7,-8 2-2,-5 2-3,-8 3-3,-7 0-2,-12 0-1,3 7 3,-1 6-1,1 1 0,4 4 0,0 4 0,2 3-3,6 2-1,11-3-2,4-4 1,13-4-3,3-3-7,3-1-1,22-1 5,11-5 8,13-1 0,7-3 3,9-1-2,-4 2-23,-6 0-2,-13 5 10,-12 0 7,-9 4 1,-9-1 7,-6 2-4,-3 2 6,-3 1-4,-3 1 5,-21-1 4,-3 1 11,-11-2 28,-3-1-16,-5-4-5,1-4-6,3-5-8,5-1-2,9 0-3,8 0-3,7 0-17,10-7-60,3-7-113,10-5-204</inkml:trace>
  <inkml:trace contextRef="#ctx0" brushRef="#br1" timeOffset="17029.9329">7424 1848 519,'0'0'332,"0"0"-240,0 0 103,0 0-80,0 0-77,0 0-38,3-10-5,-3 29 5,0 5 2,0 8 7,0-3 5,0 2-8,0-2-2,15-4 2,2-4-5,11-6 3,3-6-1,8-9 4,4 0 3,-1-10-3,-4-13 2,-5-4 3,-10-7 35,-10-5 32,-9-2-5,-4 1-49,0 9-5,0 10-1,0 7-12,-7 8-7,0 3-13,-2 3-63,0 0-115,-3 14-196,10 0-276</inkml:trace>
  <inkml:trace contextRef="#ctx0" brushRef="#br1" timeOffset="17637.6152">8025 1821 773,'0'0'234,"0"0"-79,0 0 44,0 0-109,0 0-46,0 0-25,0-11-13,0 11-6,0 0-3,0 8-9,0 9 8,0 8 4,0 1 2,3 2 1,-3-3 0,1-1-2,5-6-1,0-4 4,2-6-4,-2-4 1,0-2-1,0-2 0,4 0 2,4-14 8,5-10-10,-4-5-1,2-3-7,-1 6-1,-5 4 8,-1 10-1,-7 4 2,0 7 0,0 1-12,3 0-4,3 6-1,0 11 8,3 3 3,1-1 4,-4 0-2,0-7 4,-1-4-4,2-3 0,-4-4 2,4-1-1,4 0 3,2-14 8,2-6-3,-2-3 1,4-4-1,-4 3 23,-3 5 5,-2 7 1,-5 5-3,-3 7-6,3 0-20,-1 1-5,4 17-4,4 11 4,3 2 0,-1 6 0,9 1 2,7-1-2,8-3-34,-3-4-130,1-6-223</inkml:trace>
  <inkml:trace contextRef="#ctx0" brushRef="#br1" timeOffset="22445.1921">9263 1607 719,'0'0'266,"0"0"-220,0 0 165,0 0-62,0 0-92,0 0-29,-84-33-9,48 43-5,-3 19 5,-3 12-3,0 10 2,5 12-3,8 2 5,13 0-12,10-2-3,6-4-3,0-3-2,22-6-25,14-6-89,6-7-86,4-10-207</inkml:trace>
  <inkml:trace contextRef="#ctx0" brushRef="#br1" timeOffset="24778.076">9598 1811 351,'0'0'165,"0"0"-38,0 0 42,0 0-62,0 0-37,0 0 1,5 0 7,-5 0-2,0 0-7,0 0-12,-2-2-27,-9-1-15,-7 3-14,-9 0 5,-1 0-6,-5 0 2,6 3 1,2 7-3,2 4 2,7 3-2,-2 0-1,7 4-1,10-3-1,1-4 2,0-3-11,4-3-9,16-5-7,2-3 6,6 0 6,-2-5 3,-2-10 11,-7-2 2,-4-2 5,-4 0 5,1 0 13,-4 1 4,0 2 4,-6 5-14,6 5-4,-5 3 3,-1 3-5,2 0-11,-2 2-8,9 15-8,0 5 16,3 4 2,4-3 0,1 2-2,5-4-18,4-3-92,8-5-106,0-8-156</inkml:trace>
  <inkml:trace contextRef="#ctx0" brushRef="#br1" timeOffset="25505.16">9978 1794 814,'0'0'61,"0"0"78,0 0 12,0 0-119,0 0-16,-101-23-10,81 37 3,5 2-5,1 4-4,7 0-2,7 1 1,0 1-7,3-3 8,15-4-10,6-5 5,-1-4 3,3-6 1,-5 0-4,-3 0 5,-5-9 7,-2-7 3,1-1 7,-5-1 15,-1 2 0,-3 6 2,0 4 4,-3 6-10,0 0-28,0 15-15,0 17-16,0 16 31,0 7 2,-6 6-2,-7-2-3,-4 0 2,-2-3-6,1-6 0,-9-6 2,0-10 2,2-12 3,-7-7 4,3-8-4,-4-7 14,0 0 5,5-7-7,11-18-3,13-12 4,4-10-13,21-6-5,14 5-18,10 9 6,1 7-3,5 3-1,3 6-1,0 0-8,4 4-2,-3 0-19,-2-1-23,-6-2 22,-7 2 24,-10-3 18,-10 1 10,-4 2 7,-10 1 9,-6 5 48,0 2-1,0 4-17,-13 1 0,-3 4-25,0 3-6,-5 0-9,2 1 3,1 14-4,-1 2-2,11 0 4,2 0-2,6 0-3,0 0 0,9 1 1,10-3-2,7 2-1,4-6-37,3-5-96,-1-6-184,-2 0-361</inkml:trace>
  <inkml:trace contextRef="#ctx0" brushRef="#br1" timeOffset="25789.6029">10676 1506 1030,'0'0'100,"0"0"62,0 0 5,0 0-88,0 0-48,0 0-22,81 9-7,-42 40 7,0 10 3,-3 10-11,-15 5 3,-13 1 1,-8-3-4,-5-5-2,-13-8-5,-4-6-39,1-7-49,3-5-106,-3-12-246</inkml:trace>
  <inkml:trace contextRef="#ctx0" brushRef="#br1" timeOffset="28992.0812">11546 1769 424,'0'0'343,"0"0"-246,0 0 87,0 0-3,0 0-82,0 0-38,0 0-13,0-9-12,0 9-21,0 0-15,0 0-6,0 0-49,0 15-130,0 2-80,-4 4-265</inkml:trace>
  <inkml:trace contextRef="#ctx0" brushRef="#br1" timeOffset="29142.391">11532 2152 1161,'0'0'68,"0"0"65,0 0-18,0 0-107,0 0-8,0 0-94,1-36-257,1 21-576</inkml:trace>
  <inkml:trace contextRef="#ctx0" brushRef="#br1" timeOffset="30071.5716">13107 1789 1067,'0'0'129,"0"0"-52,0 0 121,0 0-56,0 0-44,0 0-26,3 0-11,-2 0-15,-1 0-15,0-3-4,0 2-2,2-1-8,-2 1 5,0-1 3,0 2-15,0-3-10,0 1 0,0 0 0,0 1 0,0 1 0,0-1 0,0 1 0,0 0 0,0 0 0,0 0 0,0 0 0,0 0 0,0 0 0,0 0 0,0 0 0,0 0 0,0 0 0,0 0 0,0 0 0,0 0 0,0 0 0,0 0 0,0 0 0,0 0 0,0 1 0,0 2 0,1-1 0,-1 1 0,5-1-14,-5-1-35,0 1-3,0-1 10,0-1 15,0 0 12,0 0 9,0 0 3,0 0 3,0 0 3,0 0-1,0 0-2,-5 0-2,-10-6-9,-11 1-11,-7 2-5,-6 3-6,-4 0 12,5 0 9,6 1 7,2 8-7,6 1 0,7 1 0,9 2-3,5-1-9,3 2-14,10 1-4,17-1 16,5-4 14,9 0 5,8-5 6,6 0-9,6 0-2,-5 3 1,-11 6-6,-15 4-5,-14 0 2,-13-1 10,-3 0 5,-3-1 5,-24 1 3,-10-5 4,-16-2 6,-5-3 7,3-4 1,3-3 0,6 0-12,10 0-3,7-6-6,10-5-19,12 2-74,7-3-197,7-7-319</inkml:trace>
  <inkml:trace contextRef="#ctx0" brushRef="#br1" timeOffset="30387.066">13352 1814 516,'0'0'529,"0"0"-473,0 0 143,0 0-134,0 0-65,0 0-11,0 46 11,0-12 4,3-1-2,11-6 1,8-1-2,4-6 1,7-10 1,-5-6-1,5-4 2,-7 0 8,-3-19 13,-3-9 61,-11-8 2,-3-1-31,-6 0-29,0 8-23,-3 10-5,-9 7-8,0 7-42,4 5-100,7 0-113,1 0-258</inkml:trace>
  <inkml:trace contextRef="#ctx0" brushRef="#br1" timeOffset="30889.5533">13780 1802 1038,'0'0'134,"0"0"30,0 0-64,0 0-70,0 0-30,0 0-1,16 36 1,-10-10 5,2 1 10,2-5-11,0-2-3,-1-7 0,0-5 2,-1-3 0,-2-5 0,3 0 0,8-11 8,6-10 0,1-5-10,0 2 2,-8-1-3,0 8-1,-2 3 1,-8 6 2,0 3-2,-3 5-1,1 0-9,3 1-16,3 13 18,2 3 7,-1-2 2,3-3-1,4-2 0,0-6-10,6-4-5,-1 0-3,6 0 1,-3-17 4,3-5 6,-2-4 7,-3-2 5,0 3 12,-11 5 39,-7 8-3,-3 10 25,-3 2-14,0 0-63,1 20-1,2 13-7,0 11 7,2 4 1,-3 3-1,4 4 0,1 1-43,-7-3-149,0-4-187</inkml:trace>
  <inkml:trace contextRef="#ctx0" brushRef="#br1" timeOffset="31797.5901">15457 1845 574,'0'0'153,"0"0"-46,0 0 41,0 0-41,0 0-35,0 0-13,-10-22-20,-13 13-12,-6 4-10,-11 5-5,-1 0 3,-4 9-5,1 11 0,5 6-1,5 2-8,14 2-1,14-2-2,6-5-5,12-3 2,23-7 5,11-10 3,3-3 4,2-8-4,-10-12 1,-11-5 6,-10 0 2,-11 2 29,-8 1-6,-1 3-20,0 7-15,0 5-23,0 4-88,0 2-158,0-1-238</inkml:trace>
  <inkml:trace contextRef="#ctx0" brushRef="#br1" timeOffset="32255.9094">15625 1848 186,'0'0'546,"0"0"-487,0 0-11,0 0 34,102 16-18,-57-16-41,-5 0-15,-2 0-5,-17-4-3,-9-11 13,-6-6 6,-6-2 19,0-6 13,0 3 3,-8-1 8,-2 10-4,5 3 15,1 9 3,2 5-40,1 0-28,-4 2-8,-3 23-18,-3 11 17,0 10 1,1 10 4,7 2-3,3 2 1,0-3-2,7-2 0,7-4-2,4-9 0,-8-8-10,-4-7-17,-4-10 3,-2-7 15,0-6-3,-18-4 14,-10-6 12,-3-19 3,2-11 9,-1-9 7,14-4-13,7 10-5,6 10 0,3 9-6,0 9-7,12 6-12,13 4-38,12 1-77,6 0-100,-2 0-266</inkml:trace>
  <inkml:trace contextRef="#ctx0" brushRef="#br1" timeOffset="33319.6689">16811 1847 357,'0'0'459,"0"0"-379,0 0 74,0 0-27,0 0-31,0 0-34,0 0-15,-32-56-24,4 45 7,-3 2-16,-5 7-6,3 2 7,0 0-3,2 13-5,-2 6-6,4 4-1,9 1 0,10 0-1,10 0-5,0-3-3,17-1-15,15-7-7,14-7 8,-1-6-21,1 0-9,-4-17 6,-10-4 31,-5-3 16,-8-3 5,-6-5 13,-6 3 21,-3 3 2,-3 6-9,-1 8-5,0 7-2,0 5 2,0 0-27,0 0-3,0 12-19,0 10 11,-1 4 11,1 1 0,0 0-7,11-4-9,13-5-9,4-6-11,1-5-10,5-7 5,-2 0-33,-2-8-22,-6-17 30,-1-7 51,-7-7 15,-5-6 7,-4-4 34,-4 3 31,-3 5 10,0 10-1,0 11-9,0 9-6,0 8-21,-3 3-25,-4 2-20,-7 22-19,-1 9 19,2 4 0,5 5 0,8 1-5,0-2 0,18-3-14,7-5-20,8-7-35,7-7-2,4-10-1,3-6 55,-3-3-40,-5-11-85,-10-17 71,-7-12 76,-12-9 9,-4-5 68,-6 4 22,0 6 40,-6 13-30,0 14 33,1 10-46,5 7-39,-3 10-57,-1 24-17,1 13 16,3 10 2,0 3-2,0 1-43,16-6-116,8-6-189,4-11-405</inkml:trace>
  <inkml:trace contextRef="#ctx0" brushRef="#br1" timeOffset="34969.4975">18790 1654 825,'0'0'68,"0"0"90,0 0-29,-99-27-95,71 30-14,3 12-13,5 5 2,7 0-9,10 4-3,3 0 1,0-4-4,21-1-7,7-8-24,4-5-13,3-6-27,-3 0 48,-9-12 15,-8-7 14,-1-4 35,-8-2 31,-2 3 3,-2 5-11,-1 5 6,-1 9 9,0 1-16,0 2-33,0 0-19,2 0-5,-2 0 0,0 0-9,0 0 5,0 0 0,0 0-4,0 2 4,0 5-6,-2 1-51,-2-3-34,-3 1-126,5-6-190</inkml:trace>
  <inkml:trace contextRef="#ctx0" brushRef="#br1" timeOffset="36409.5406">18357 1683 636,'0'0'79,"0"0"81,0 0-43,0 0-48,0 0 3,0 0-24,-33-37-30,5 37-8,-3 0-3,-2 12 5,2 3 4,7 5-6,6 4-6,8 2-1,6 3-3,4 1-2,11-4 1,14-2-14,9-9 1,1-5-10,-4-9-1,-7-1-11,-5 0 7,-5-17 29,-7-6 12,-2-5 6,-4-5 39,-1-1-3,0 3-7,0 7 26,0 9-18,0 7 5,0 6-1,0 2-38,0 0-21,3 2-12,5 13-11,10 7 23,2 7 2,12 0 0,-1-4-2,12-2-30,2-7-55,3-5-21,1-8-27,-1-3-28,-4-5-16,-6-14-7,-8-4 113,-10-5 71,-7-4 21,-6 0 123,-7 4 0,0 2 1,0 5-31,-4 5-23,-10 6-28,-5 1-34,-2 6-13,0 3-5,-5 0-10,1 17-1,-2 6 1,4 5 3,6-2-4,6 1-3,11-1 0,0-4-2,12-2-7,15-6-10,5-7-15,3-7-20,0 0-4,-5-11 24,-11-9 37,-5-2 7,-10-2 38,-1 0 19,0 6 2,-3 6 12,0 6-20,0 6-18,0 0-34,0 3-6,0 20-27,-10 14 25,-3 16 2,-1 7 3,-1 6-3,-5 6-1,-2 1 1,1-3-1,-3-4-4,0-7 2,1-10 3,0-9 0,-1-14 1,-1-7-1,0-14 0,1-5 4,3 0 8,-2-27 1,10-13-5,7-13-1,6-6-7,24 1-13,15 9 2,7 11-12,7 7 9,2 3-17,4-1-12,8 0-22,8-7-6,8-6-2,-1-6 20,-4 0-2,-18 4 27,-16 11 19,-20 8 9,-12 6 8,-11 2 47,-1 0 21,0 1-18,-11 3-23,-3 5 0,-2 2-10,-3 6-15,-2 0-4,-5 0 0,-2 14-6,1 6 0,0 5 4,5 1-4,4 5 5,6 2-2,10-1-1,2 0-2,8-3-3,19-7 1,4-6-3,8-8-33,2-8 0,0 0-28,-4-20-28,-6-2-25,-5-2-122,-13 0-197</inkml:trace>
  <inkml:trace contextRef="#ctx0" brushRef="#br1" timeOffset="36731.6026">19627 1383 833,'0'0'186,"0"0"-104,0 0 131,0 0-133,0 0-48,0 0-6,-4-30-10,4 30 10,-1 0-10,1 0-9,-2 0-7,1 10-6,-2 8 1,-3 6 2,2 2-11,1 7-68,3 0-64,0-2-154,7-6-224</inkml:trace>
  <inkml:trace contextRef="#ctx0" brushRef="#br1" timeOffset="37039.8163">19928 1530 706,'0'0'291,"0"0"-190,0 0 13,0 0-88,0 0-18,-82 9-3,67 4-3,5 2-1,4 2-1,6-3 0,0 1-1,0 4 1,4 5 0,12-3 0,-2 7 5,-1-3 1,-4-2-3,-6 1 8,-3-5-3,0-2 2,-4-2 5,-19-3-6,-5-2 6,-4-5-15,2-5-28,10-7-165,8-20-356</inkml:trace>
  <inkml:trace contextRef="#ctx0" brushRef="#br1" timeOffset="37181.6094">20038 1557 1008,'0'0'59,"79"-7"117,-47 7-87,-9 0-79,-10 0-10,-6 5-74,-7 4-129,0-3-98,-15 0-307</inkml:trace>
  <inkml:trace contextRef="#ctx0" brushRef="#br1" timeOffset="38472.0172">20739 1551 433,'0'0'226,"0"0"-105,0 0 60,0 0-59,0 0-37,0 0-29,0-11-6,0 11-9,0 0-15,-13 10-15,-5 10-11,-1 8 11,-2 1-3,10 0-8,10 0 1,1-1-1,3-5 0,16-3-1,4-5 1,11-6 1,3-9 0,3 0-1,-1-7-6,-3-10 2,-12-1 2,-8-1 2,-5 2 11,-7 0-1,-2 5 16,-2 4-1,0 5 10,0 3-17,0 0-18,0 0-8,0 11-13,-3 9 12,0 6 7,3 1-7,0-2 4,16-4 2,12-2-8,7-7-3,8-8-6,5-4-21,-3-3-10,-1-18 0,-8-7 34,-11-8 17,-10-4 5,-9-3 9,-6 2 20,0 10 1,0 11 28,-7 11-16,-7 9-17,-5 4-30,-2 21-6,0 4 5,2 4-3,10-3-1,9-1-4,0-4-40,14-7-61,14-6-51,4-7-111,4-5-289</inkml:trace>
  <inkml:trace contextRef="#ctx0" brushRef="#br1" timeOffset="38831.4527">21509 1408 1071,'0'0'36,"0"0"183,0 0-79,0 0-139,0 0-1,0 0-23,-25 67 23,23-22 9,2-1-6,0 0 7,0-6-7,2-4-2,14-5-2,-2-7 0,5-7 1,-3-8-2,4-7-6,-1 0 5,4-9 3,3-16 10,2-4-5,2-3 1,0 1 10,-3 8 8,-6 10 13,-11 8-27,-8 5-10,-2 0-2,3 12-21,-3 13 9,1 4 13,2 1-6,0 1-51,8-5-59,15-2-123,10-7 5,16-12-89</inkml:trace>
  <inkml:trace contextRef="#ctx0" brushRef="#br1" timeOffset="39731.148">22235 1630 613,'0'0'283,"0"0"-159,0 0 83,0 0-149,0 0-27,0 0-3,-95-49-15,71 57-13,-1 11 1,0 3-2,5 4 2,5-5 2,6-1-3,9 0-7,0-4 0,0-3-43,14-7-4,9-5 11,1-1 4,0-4 38,-3-12 1,-5-5 17,-5-1 28,-3 3 32,-4 0 2,-4 8-16,0 2 9,0 4-12,0 4-19,0 1-5,0 0-13,0 0-17,0 0-3,0 0-3,0 0 2,0 0-1,0-2 9,0 2 13,0-1 4,0 1-11,0 0-6,0 0-8,3 0 2,-3 0-4,0 0 0,0 0 1,0 0-2,0 0 2,0 0 0,0 0-1,0 0-1,0 0 1,0 0 0,0 0 0,0 0-1,0 0 0,0 0 1,0 0 0,0 0 0,0 0 0,0 0 0,0 0-2,0 0-1,0 0-1,0 0 3,0 0 1,0 0-11,0 0 3,0 0-8,0 0-5,0 0 4,0 0 7,0 0 1,0 0-2,0 0-4,0 0 7,0 0-2,0 0 2,3 0 0,0 0 7,0-3 1,0 1 0,-3 1-2,1 1 1,-1 0-1,0 0-4,0 0 1,0 0 0,0 0 0,0 0 4,0 0-2,0 0 3,0 0 0,0 0-4,0 0 2,0 0-3,0 0 2,0 0 3,0 0-9,0 0 2,0 0-5,0 0 2,0 0-2,2 0-25,-2 0 4,1-2-7,2 0-92,3 2-5,0-3-60,0 3-73,2-2-96</inkml:trace>
  <inkml:trace contextRef="#ctx0" brushRef="#br1" timeOffset="40091.8507">22192 1576 628,'0'0'144,"0"0"69,0 0-17,0 0-66,0 0-30,0 0-35,-5-12-42,1 15-16,-2 14-6,-1 7 3,-4 7 40,2 1-15,2-1-16,1 0-3,4-1-10,1-5 3,-1-4-3,2-4-32,-1-8-73,1-6-79,0-3-200,0-8-314</inkml:trace>
  <inkml:trace contextRef="#ctx0" brushRef="#br1" timeOffset="40264.9365">22132 1367 982,'0'0'237,"0"0"-94,-36-74 76,34 66-123,2 6-46,0 2-48,0 0-2,0 6-70,8 18-160,12 9 47,8 6-118,9-2-272</inkml:trace>
  <inkml:trace contextRef="#ctx0" brushRef="#br1" timeOffset="40534.1074">22533 1645 891,'0'0'135,"0"0"39,0 0-34,0 0-65,0 0-15,0 0-30,-6-47-21,-14 47-7,-7 0-2,0 0 0,0 12-2,6 4 2,4 0-5,9 2 1,5-1 2,3 2-7,0-1-7,20-3-22,11-3-9,3-7-34,8-5-88,-3 0-108,-2-19-130</inkml:trace>
  <inkml:trace contextRef="#ctx0" brushRef="#br1" timeOffset="40879.2111">22708 1464 617,'0'0'151,"0"0"78,0-76-39,0 71-67,0 5-48,0 0-55,0 14-20,-9 17-12,-3 11 12,-1 5 2,5-5 7,1-3-3,7-3-3,0-7-3,0-7 0,0-5-1,0-6-17,0-8-17,7-3 19,10 0 16,4-14 7,6-8 17,4-7-2,-1-2 13,0 4 6,-4 7-11,-6 11 15,-7 9-30,-7 0-15,0 12-22,-5 13 16,-1 4 6,0 3 0,0 2 0,0 0-29,0-4-70,0-4-54,16-6-67,10-12-199</inkml:trace>
  <inkml:trace contextRef="#ctx0" brushRef="#br1" timeOffset="41298.8905">23369 1591 461,'0'0'497,"0"0"-427,0 0 157,0 0-125,0 0-52,0 0-9,-15-65-32,-3 65-9,-7 14-8,-3 6 6,0 4 2,8 2 0,5-1-6,6-2-1,9-1-2,0-3-30,0-4-18,13-5-24,4-5-13,8-5-22,0 0 58,-1-16 35,-3-5 23,-3-6 10,-6-1 66,1-1 31,-4 5 2,-5 10-14,0 8-29,-4 2 5,0 4-30,0 0-41,0 2-4,1 13-27,2 9 31,4 5-2,3-3 2,2 1-8,4-3-83,1-4-89,0-9-155,-2-5-382</inkml:trace>
  <inkml:trace contextRef="#ctx0" brushRef="#br1" timeOffset="41578.0936">23644 1531 833,'0'0'161,"0"0"-20,0 0-19,0 0-114,0 0-8,0 0 6,55 92 5,-49-63-4,-1-5 5,-3-4-6,-2-6 3,0-7 5,0-5 3,0-2 7,0 0 41,0 0 27,1-3 14,5-16-20,3-7-77,6-4-9,0 2-24,1 11-43,0 7-41,0 8-40,1 2-92,11 0-221</inkml:trace>
  <inkml:trace contextRef="#ctx0" brushRef="#br1" timeOffset="41929.5516">24064 1590 796,'0'0'213,"0"0"-164,0 0 29,0 0-60,0 0 2,0 0 35,64 31-15,-40-31-3,-3 0-11,-5 0-3,-2-8 23,-4-7-7,-4-2 11,-1-7-16,-1 1 0,-4 3-17,0 6-3,0 6 15,-9 5-26,-16 3-3,-9 9-3,-5 14 2,0 6 2,6 2 5,8-2-3,14 3 4,11-3 1,0-1-2,17-3 7,9-3 14,3-5-8,1-7-15,0-3-4,4-2-56,2-5-48,3 0-196,-4 0-465</inkml:trace>
  <inkml:trace contextRef="#ctx0" brushRef="#br1" timeOffset="43406.8681">16698 2763 703,'0'0'58,"0"0"135,0 0 26,0 0-91,0 0-34,0 0 21,0 0-21,0-59-12,0 59-34,0 0-32,0 19-10,0 10 1,-11 10 31,2 3-12,-4 0-17,8 0-1,2-6-7,3-2-1,0-6-5,0-6-31,0-9-82,0-7-109,7-6-82,7-3-172</inkml:trace>
  <inkml:trace contextRef="#ctx0" brushRef="#br1" timeOffset="43595.6219">16730 2823 806,'0'0'162,"0"0"23,0 0 36,0 0-122,0 0-36,0 0-43,16-34-16,4 54 9,-1 7 9,7 5-5,-1 0-9,5-1-8,-5-2-6,1-5-94,0-7-98,-3-9-190,-3-8-326</inkml:trace>
  <inkml:trace contextRef="#ctx0" brushRef="#br1" timeOffset="43857.5636">17067 2762 407,'0'0'659,"0"0"-539,0 0 124,0 0-108,0 0-98,0 0-38,-12-13-12,22 53 12,1 10 4,0 2-2,-4-4 3,-1-7-5,-2-12 2,-4-7-2,0-8 2,0-7-1,-10-6 0,-13-1 12,-6 0 14,-3-8-10,2-6-17,7 0-5,9 0-36,10 3-76,4 2-71,24-2-236</inkml:trace>
  <inkml:trace contextRef="#ctx0" brushRef="#br1" timeOffset="44157.6255">17467 2832 985,'0'0'53,"0"0"191,0 0-130,0 0-95,-85 10 2,61 12 5,9 2-10,5 2-13,10-2-3,0-2-4,28-2-3,12-8 7,5-9 9,-2-3 0,-4-6-6,-9-15 8,-9-3-1,-11-6 7,-10 0 10,0 1-18,-13 6-9,-8 9-59,-2 11-73,3 3-155,4 0-225</inkml:trace>
  <inkml:trace contextRef="#ctx0" brushRef="#br1" timeOffset="66240.4502">17653 2759 67,'0'0'539,"0"0"-459,0 0 81,0 0-39,0 0-34,0 0-6,0 0 0,5-35-4,-4 35-21,-1 0-22,2 0-9,1 0-10,5 3-14,4 16 11,3 4 3,-1 4 0,-1 2-4,-2 5-10,-4-4 0,-2 0 5,-1-4-7,1-6 2,-1-5-1,-3-7 0,1-4-1,-1-4 0,1 0 4,0 0 12,6-9 6,4-15-17,5-7-2,4-3-6,-2 2 5,0 5-2,-2 8 0,-2 6 1,-3 8-1,3 3 4,-2 2-4,3 2-2,0 19 1,1 6 1,-4 7 0,0 0-1,-7 0-1,-5 1-2,-1-3-81,0 0-45,0-10-193,0-7-227</inkml:trace>
  <inkml:trace contextRef="#ctx0" brushRef="#br1" timeOffset="66583.1796">18406 3018 836,'0'0'118,"0"0"53,0 0 0,0 0-88,0 0-50,0 0 6,36-6 5,-1 3-2,8-1-20,-8 2-16,-8 0-1,-10 1-5,-13 1-34,-4 0-109,-10-2-114,-18-2-459</inkml:trace>
  <inkml:trace contextRef="#ctx0" brushRef="#br1" timeOffset="67595.9482">19063 2855 765,'0'0'137,"0"0"-30,0 0 64,0 0-110,0 0-52,0 0-8,0 0 1,5 19 25,2 7 21,-4 2-21,0 2 1,-2-3-11,-1-3-4,0-5-4,0-4-6,0-3 1,2-7-2,-1-2-1,1-3 2,2 0 3,5-7 24,6-16 10,9-12-28,6-5-7,-2-1-5,0 7 2,-1 8-2,-4 7 9,-3 6-1,1 6 5,-4 4-13,-4 3-2,2 0 0,-2 17-3,-2 6 2,-4 2 3,1 2 3,-7-3-2,1 0-1,-1-4-23,-1-3-58,2 0-73,-2-12-147,10-5-234</inkml:trace>
  <inkml:trace contextRef="#ctx0" brushRef="#br1" timeOffset="67941.7399">19677 2789 742,'0'0'218,"0"0"-95,0 0 60,0 0-92,0 0-70,0 0-13,3 11-8,-3 14 32,0 9 1,0 1-9,0-1-5,0-3-4,7-6-9,6-5-5,1-6 4,3-6 0,4-6 1,0-2 11,2-5 6,-2-18 22,2-12 0,-2-2-3,-9-6-26,-8 7 0,-4 7-7,0 11-2,0 7-4,0 5-3,-6 3-16,-1 3-78,-4 0-128,4-1-149,4-3-260</inkml:trace>
  <inkml:trace contextRef="#ctx0" brushRef="#br1" timeOffset="68165.0561">20032 2658 479,'0'0'562,"0"0"-418,0 0 83,0 0-102,0 0-99,0 0-17,11 13-6,-10 20 16,1 9 28,-1 1-23,-1 4-12,0 0-6,0-4-6,0-1 0,-4-6-22,-5-3-86,6-10-85,3-9-182,0-12-392</inkml:trace>
  <inkml:trace contextRef="#ctx0" brushRef="#br1" timeOffset="68376.5116">20378 2624 1337,'0'0'39,"0"0"206,0 0-106,0 0-139,0 0-2,0 0 2,0 97 18,8-36 0,-1 4-3,-4 0-8,-3 1-7,0-2-1,0-5-29,-12-5-114,-3-9-127,5-8-281</inkml:trace>
  <inkml:trace contextRef="#ctx0" brushRef="#br1" timeOffset="68653.288">21009 3117 816,'0'0'329,"0"0"-230,0 0 108,0 0-39,0 0-87,0 0-21,0 0-15,0 0-18,0 0-17,0 0-10,0 0-2,0 0-58,0 1-143,-13-1-271</inkml:trace>
  <inkml:trace contextRef="#ctx0" brushRef="#br1" timeOffset="86578.6109">13473 4074 816,'0'0'237,"0"0"-168,0 0 179,0 0-95,0 0-59,0 0-21,0 0-22,0-19-14,0 19-7,0 15-16,0 7-5,2 10 19,-2 2-7,3 0-9,4 0-3,3-3-4,-2-3-4,1 0 0,-1-5 1,-5-3-2,1-3 0,-1-6-10,0-4-45,1-6-77,3-1-126,2-8-173</inkml:trace>
  <inkml:trace contextRef="#ctx0" brushRef="#br1" timeOffset="87074.8955">13982 4113 306,'0'0'518,"0"0"-486,0 0 198,0 0-89,0 0-76,0 0 0,-27-25-1,17 11-8,5-5-21,2 1 13,3 1-16,0 1-13,2 5 8,14 2-21,11 3-3,5 6-3,1 1-7,-8 26-11,-7 12 6,-15 4 10,-3 7 0,-18-1 2,-20-4 5,-3-7-3,-10-9-2,3-7-1,10-8-8,8-7-3,11-7 3,3 0 9,7-9 9,4-13 1,2-5-2,3 3 3,0 7 9,0 6 6,3 6 7,16 5-14,11 0-17,3 5-2,1 13-4,2 6-3,-4 1-43,0 1-48,0-4-83,1-8-151,2-9-275</inkml:trace>
  <inkml:trace contextRef="#ctx0" brushRef="#br1" timeOffset="87432.9986">14479 4006 802,'0'0'71,"0"0"117,0 0 48,0 0-158,0 0-30,0 0-9,-27-42-28,-4 50-10,-8 9 2,6 3 7,10-1 1,9 1-4,8 0-7,6-1 0,0 1 0,27 0 0,2 3 0,9 0 2,-2-1-2,-3 0 1,-7-1-1,-6-4 1,-8-2 2,-5-3 2,-7-5 4,0 5-1,-9 0-3,-21-2 11,-8 0-5,-5-4-11,1-6-22,6 0-99,10-14-182,12-23-297</inkml:trace>
  <inkml:trace contextRef="#ctx0" brushRef="#br1" timeOffset="87583.7811">14557 3950 776,'0'0'137,"88"-44"3,-43 30 81,-10 4-115,-12 3-34,-4 4-38,-13 3-34,-6 0-6,0 0-92,-15 8-187,-24 9-101</inkml:trace>
  <inkml:trace contextRef="#ctx0" brushRef="#br1" timeOffset="88543.0439">14833 3522 708,'0'0'79,"0"0"116,0 0-68,0 0-59,0 0-31,-126-66-20,61 66-7,-17 0 1,-25 0-6,-20 12 0,-30 9-3,-21 7-2,-11 8-1,-5 3-7,12 4 7,14 9-3,11 6 4,11 8 0,8 10-3,10 7 1,18 6-11,19 1-24,22-1-5,31-2 14,24-4 10,14-7 10,27-7 0,24-2 5,25-2 3,24-7 11,27-5 9,25-11-8,13-9 2,12-12-12,10-9 16,1-5-14,9-7 7,-6-2 6,0-18-10,-12-4-6,-15-7 2,-16-1 0,-19-7-1,-12-9 17,-3-12 9,3-8 0,-6-15 5,-7-9-5,-20-7-7,-22-5 8,-31 4 5,-31 3 19,-18 5-3,-47 9-31,-33 12-19,-25 13-2,-33 20-6,-22 14-143,-27 6-292</inkml:trace>
  <inkml:trace contextRef="#ctx0" brushRef="#br1" timeOffset="92089.3774">8314 7120 682,'0'0'28,"0"0"12,0 0 104,0 0-67,0 0-10,0 0 32,0 0 2,8 0-23,-8 0-11,0 0 11,0 0-11,0-3-6,0-8-32,-17-3-26,-3 0-3,-10 3 2,-9 1-2,-6 6-2,-4 2 1,5 2 1,1 0 1,11 0-1,8 6-5,9 4 2,9 1 1,6 4-5,0 5 5,3 4 1,17-1-3,18-4 4,4 0-5,7-7 1,5-3-7,-6 1-1,-8 4 3,-10 0 3,-11 1 5,-10 1-5,0 1 3,-9 2-2,0-3 5,-21 2 12,-12-2 24,-4-4-8,-9 0-5,-4-7-5,0-1-8,7-4-3,7 0-6,9 0-1,12-4-16,5-2-57,10-5-81,7-6-180,25-9-420</inkml:trace>
  <inkml:trace contextRef="#ctx0" brushRef="#br1" timeOffset="92419.5256">8455 7079 972,'0'0'111,"0"0"120,0 0-17,0 0-129,0 0-53,0 0-20,8 3-9,-4 27 8,3 4 9,-1 2-14,0 1-2,7-3-1,10-5-3,7-6-1,4-7-3,6-12 2,-7-4-5,-7-7 7,-4-23 1,-11-13 8,-8-12 1,-3-6 9,0 9 3,-1 9-2,-12 12-2,-2 12-18,1 10-1,7 1-20,4 8-66,-1 0-123,4 7-112,0 1-122</inkml:trace>
  <inkml:trace contextRef="#ctx0" brushRef="#br1" timeOffset="92929.5333">8911 6984 323,'0'0'613,"0"0"-471,0 0 64,0 0-84,0 0-86,0 0-19,33 47 51,-19-21-29,-1 1-13,-1-1-7,-5-4-12,-1 2-7,3-7 1,-1-5 1,2-4-1,-1-3-1,0-5-4,1 0 1,7-10 2,1-15 2,0-6-2,-6 2-1,1 0 1,-2 3 1,-1 6 2,-1 6-2,-6 9-2,4 5-8,-4 0-15,3 19-12,-2 4 30,0 3 2,5-3 5,-2-3 0,2-4 0,0-6-1,-3-7-2,5-3 3,5 0 0,0-17 8,1-9-4,4-8-1,-4-1 2,0 1-1,-4 9 23,-4 8 9,-6 9 3,0 8 7,1 0-36,3 19-6,3 13-3,-1 12 9,-1 4-5,4 5-5,4 0 0,0 2-66,0-1-141,-2-8-258</inkml:trace>
  <inkml:trace contextRef="#ctx0" brushRef="#br1" timeOffset="93687.3717">10246 6640 712,'0'0'133,"0"0"-15,0 0 157,0 0-129,0 0-44,0 0-51,0 0-33,-80 51 10,27 7 18,4 10-1,8 7-15,15 7-9,7 1-15,12-1-4,7-5-2,7-2-26,21-8-89,11-11-98,6-14-238</inkml:trace>
  <inkml:trace contextRef="#ctx0" brushRef="#br1" timeOffset="94527.6775">10819 6936 604,'0'0'70,"0"0"116,0 0-12,0 0-54,0 0 12,0 0-59,-9-54-39,-3 47 0,-3 5-1,-11 2-16,0 0-7,-7 0 12,1 13-6,3 8-5,-1 6-5,5 6-4,7 4 2,12-1-2,6-5-2,0-9-2,14-3-1,15-11-5,1-8-4,5 0 2,0-13 2,-2-12-3,-7-7 1,-3-7 10,-8-2 2,0 5-2,-6 8 8,-3 11 22,-6 10 15,3 3 8,-3 4-22,0 0-31,4 11-12,6 12 2,9 7 7,0 3-2,14-4-55,6-5-78,7-10-136,2-11-264</inkml:trace>
  <inkml:trace contextRef="#ctx0" brushRef="#br1" timeOffset="95037.4344">11262 6769 930,'0'0'91,"0"0"163,0 0-125,-103-15-92,81 38-18,2 2 2,10 5-13,6-3-7,4 3 3,4-2 0,13-9-4,9-5 2,-2-6-2,7-8 0,-8 0 3,0-10-2,0-10 4,-8-2 3,-1-1 3,-3 5 8,-3 6 5,-1 8 11,-7 4-7,3 0-28,-3 0 0,3 23-25,3 14 25,-6 10 4,0 6-1,0 2-3,0 1 0,0-6 3,-6-7-3,0-3 0,-1-8 1,4-6 0,3-5 12,0-8-2,0-4 11,0-3-4,0-5-7,0 1 4,0-1 11,0-1-1,0 0 2,0 0-4,0 0-13,0 0 1,0 0-6,0 0-5,0 0 0,0 0-7,0 0-33,0 0-59,0-3-94,0-4-92,0-4-173</inkml:trace>
  <inkml:trace contextRef="#ctx0" brushRef="#br1" timeOffset="97511.708">8028 7400 690,'0'0'108,"0"0"-104,0 0 48,0 0 132,0 0-72,0 0-48,0 0-31,63-10-13,40-10 14,49-10 29,44-5-23,34-2-4,30-2-9,10-3-14,-10 1-8,-13 1-3,-33 5 1,-32 2-3,-37 6-2,-34 3-1,-49 12-7,-26 4-5,-23 3-13,-13 1 4,0-1 3,-14 2-88,-30 3-172,-15 0-172</inkml:trace>
  <inkml:trace contextRef="#ctx0" brushRef="#br1" timeOffset="97834.5134">8164 7123 912,'0'0'0,"0"0"4,0 0-4,115 0 67,15-1 83,47-9-58,42-4-62,27-5-4,21 1 9,10-1-10,-6 5-4,-27-1-14,-29 2 1,-40 0-7,-44 4 1,-43-2-2,-40 8 0,-29 0 1,-15 0-2,-4 3-1,0-1-4,0 1-59,0 4-106,-7 16-74,-12 3-56</inkml:trace>
  <inkml:trace contextRef="#ctx0" brushRef="#br1" timeOffset="98742.0806">13150 6439 473,'0'0'145,"0"0"-77,0 0 108,0 0-34,0 0-64,0 0-16,4 0-1,-2 0 11,-2 0-8,0 0-2,0 0 6,0 0-1,-13 0-12,-16-2-44,-6-2-8,-10 4-6,-1 0 2,1 0 1,-1 9 1,7 6-1,1-2 0,15-2 2,9-6-2,8 1-5,6-2-8,0 5 1,23 1 12,12 0 0,18-3 3,8 2-3,3-5-5,4 0-1,-9 0-1,-12 2 0,-15 3 7,-19 4-4,-10 4 4,-3 2 5,-4 2 20,-17 1-2,-16 0 1,-8 0-4,-4-2-7,1-4-4,2-4-6,10-7-3,6-5-5,8 0-38,9-14-37,12-9-114,1-10-230</inkml:trace>
  <inkml:trace contextRef="#ctx0" brushRef="#br1" timeOffset="99063.2153">13440 6364 527,'0'0'510,"0"0"-417,0 0 123,0 0-114,0 0-81,0 0-21,3 36 42,-3-3 13,0-4-25,7 1-9,2 0-12,7-5-3,7-5-4,-1-6 1,8-7 1,-4-5 0,2-2 4,0 0 1,-9-16 6,1-9 16,-8-4 17,-5 0-22,-3 4-8,-4 1-14,0 10-4,0 6-1,-5 1-54,2 3-79,3-2-112,4 2-247</inkml:trace>
  <inkml:trace contextRef="#ctx0" brushRef="#br1" timeOffset="99567.8038">13881 6353 767,'0'0'308,"0"0"-147,0 0 50,0 0-130,0 0-65,0 0-15,24 29 20,-15-8 5,3 4-15,-3-4-6,1-4-3,-2-5 0,1-4-2,1-5 0,0-3 0,7 0 0,-1-8-1,2-11 0,-1-4 0,-3-3 1,-3 5 0,-1 3 3,4 4-3,-8 4 2,7 4-2,-5 5-5,4 1-3,1 7-6,-4 13 4,1-1 2,1 1 4,1-4 2,-3-4 0,4-4 1,1-6-6,-1-2 1,3 0 6,7-19 1,-3-6 3,2-4-1,0-9 0,-1 9 11,-6 0 7,-4 12 8,-6 10 5,-2 5 7,0 2-20,1 9-21,3 18 0,-5 11 11,-2 6-7,5 3-4,-5-2-1,6-2-54,6-5-36,6-8-103,0-13-256</inkml:trace>
  <inkml:trace contextRef="#ctx0" brushRef="#br1" timeOffset="99837.3344">15112 5995 680,'0'0'399,"0"0"-233,0 0 142,0 0-172,0 0-80,0 0-30,-88 60 2,40 6 4,-1 15-4,4 5-10,10 7-11,15-8-1,15-8-6,5-8-3,25-10-33,16-9-67,8-14-139,9-22-59,11-14-672</inkml:trace>
  <inkml:trace contextRef="#ctx0" brushRef="#br1" timeOffset="100571.6643">15684 6288 1052,'0'0'238,"0"0"-101,0 0 114,0 0-116,0 0-65,0 0-1,2-14-10,-2 12-23,0 1-36,0-2 0,0 3 0,0 0 0,0 0 0,0 0 0,-2 0 0,1 0 0,1 0 0,0 0 0,0 0 0,0 0 0,0 0 0,0 0 0,0 0 0,0 0 0,0 0 0,0 0 0,0 0 0,0 0 0,0 0 0,0 0 0,0 0 0,0 0 0,0 0 0,0 0 0,0 0 0,0 0 0,0-2 0,0-15 0,0-3-50,0-2 24,0 3 11,-11 2-11,-7 8 15,-7 4 4,-9 2-10,-4 3 3,2 3 5,2 14 5,8 9 0,9 3-1,13 5 2,4 0-11,3 2-2,27-8-16,7-7-21,12-11 2,8-10 5,-1-1-6,-2-23 3,-11-7 12,-8-9 27,-10-7 10,-8-4 7,-9-2 4,-2 4 32,-4 9 5,1 13 7,-2 12 5,-1 8-5,0 7-10,0 0-40,0 26-5,2 11 0,-1 9 2,1 9 3,-1-2-5,2-2 0,4-5-22,3-7-78,7-12-73,8-11-104,0-13-231</inkml:trace>
  <inkml:trace contextRef="#ctx0" brushRef="#br1" timeOffset="100737.8857">16158 6135 951,'0'0'142,"0"0"143,0 0-148,0 0-124,0 0-6,0 0 17,0 89-11,0-50-11,0 0-2,0-5-79,-1-3-111,-5-14-225</inkml:trace>
  <inkml:trace contextRef="#ctx0" brushRef="#br1" timeOffset="100910.4134">16168 5857 1199,'0'0'42,"0"0"154,0 0-163,0 0-33,0 0-70,0 0-3,52 90-158,-20-56-153</inkml:trace>
  <inkml:trace contextRef="#ctx0" brushRef="#br1" timeOffset="101269.7858">16703 6107 806,'0'0'154,"0"0"116,0 0-130,0 0-84,0 0-17,-104-28-9,74 28-5,5 8-3,11 1-12,5 2-7,7 0-3,2 3 0,0 0-5,22 2-8,7 1-5,10-1 5,-2 1-15,-5 0 13,-9-5-8,-12 2 18,-7-1 2,-4-1 3,0 1 26,-18 1 32,-15-4 2,-7-1-11,-4-1-16,-9-1-22,10-5-8,8-2-3,15 0-58,14-10-90,6-16-141,26-13-409</inkml:trace>
  <inkml:trace contextRef="#ctx0" brushRef="#br1" timeOffset="101487.1179">16936 5959 702,'0'0'438,"0"0"-282,0 0 149,0 0-203,0 0-75,0 0-22,0 14 12,-5 20 11,-2 5-10,0 2-12,3-1-3,3-1-3,-3-3-8,4-3-52,0-2-95,0-10-116,11-11-267</inkml:trace>
  <inkml:trace contextRef="#ctx0" brushRef="#br1" timeOffset="101793.1351">16885 6093 518,'0'0'580,"0"0"-504,0 0 143,0 0-157,0 0-57,0 0 2,107-11-7,-54 11-11,-4 0-53,-7-3-97,-8-3-53,-6 0 57,-10-5 116,-7 5 41,-5 2 120,-6 3 52,0 1 20,0 0-68,0 0-48,0 1-41,-6 16-18,-5 6 50,-1 1-3,5 1-44,1-3-17,3 2-3,0-5-15,3-1-86,0-4-105,7-12-241</inkml:trace>
  <inkml:trace contextRef="#ctx0" brushRef="#br1" timeOffset="101938.0121">17227 5825 1297,'0'0'36,"0"0"214,0 0-228,0 0-22,0 0-160,0 0-16,34 46-301</inkml:trace>
  <inkml:trace contextRef="#ctx0" brushRef="#br1" timeOffset="102266.0915">17458 5995 740,'0'0'392,"0"0"-341,0 0 115,0 0-7,0 78-72,3-50-37,0 0-11,-3-5-23,0-4-11,3-5-2,-3-8-1,0-1 0,2-5-2,5 0 2,6-10 13,10-15 2,6-9-15,3-1 2,-6 2-3,-6 8 2,-7 8 0,-2 11 17,-8 6-3,0 0-17,6 10-5,-3 12 0,2 7-8,1 2-50,14-2-64,10-4-82,12-8-42,11-6-279</inkml:trace>
  <inkml:trace contextRef="#ctx0" brushRef="#br1" timeOffset="102633.7716">18121 6004 936,'0'0'184,"0"0"79,0 0-125,-88-50-39,61 50-21,2 12-39,1 9-20,4 9-3,8-2-11,6 2-4,6-2-1,0-3-1,13-2-7,15-5-13,8-8-29,6-7-26,0-3-43,-1-11 1,3-14-25,-2-11 81,-2-15 62,-6-11 3,-6-8 75,-8-7 14,-2 6 0,-5 13 22,-3 24-19,-4 13-10,-2 21-11,-4 5-59,0 28-9,-15 16-6,0 16 14,-1 1-13,0 1-1,2-6-22,5-10-71,-1-11-131,10-14-149,0-13-399</inkml:trace>
  <inkml:trace contextRef="#ctx0" brushRef="#br1" timeOffset="102784.8084">18159 5911 1261,'0'0'16,"0"0"200,0 0-111,95-16-85,-37 12-14,-8 4-6,-1 0-50,-12-3-91,-11 1-125,-14-3-290</inkml:trace>
  <inkml:trace contextRef="#ctx0" brushRef="#br1" timeOffset="104193.8572">19214 6012 446,'0'0'117,"0"0"129,0 0-49,1-83-64,-9 62 7,-7 4-54,-4 7-29,-6 6-12,-3 4-17,-8 1-18,3 16 2,8 5-2,2 5-10,11 2 0,8 1-1,4 0 0,0-4-9,18-8-32,10-6-16,2-9-4,1-3-33,2-6 27,-9-13 50,0-7 18,-5-6 6,-8 1 57,3 0 3,-7 11-2,-3 10 11,-1 4-13,-3 6-17,1 0-45,2 13-17,5 7-4,7 6 20,4-4-43,7-2-16,6-6-24,10-7-29,3-7-17,1 0-8,-4-19 12,-6-8 41,-10-4 85,-8-5 19,-9-3 102,-6 3-13,-3 9 45,0 5-25,-15 10-33,-7 10-35,-2 2-31,-3 7-17,3 20-7,3 2 2,8 6-3,10 2-4,3-5 1,3-6-3,18-4-14,3-12-11,5-8-4,1-2-12,-3-9 27,-3-13 16,-7-9 6,-7 4 21,-3 1 23,-2 10 14,-5 9 10,0 7-15,0 6-59,0 27-24,-13 18 24,-9 17-1,-4 9 1,-8 5-13,-1 4-13,-5-5 18,0-8 7,-2-13 1,-3-16 10,6-17 8,5-15 14,5-12 7,11-3 14,11-24-12,7-18-27,6-14-14,30-8-6,16-3 6,6 10-16,4 11 11,-7 19-1,3 6 1,0 5-8,2 5-20,-6-1-13,2-1-5,-1-4-12,-1-7 35,-6-2 12,-7-5 12,-14 2 3,-12 1 1,-13 11 20,-2 1 17,0 5 3,-14 6 4,0 5-16,-10 3-5,-1 9-17,0 17-4,8 3 3,3 0 3,12 0-6,2-1 4,3-7-6,16-2-1,6-9-38,5-5-52,3-5-91,-2-8-262</inkml:trace>
  <inkml:trace contextRef="#ctx0" brushRef="#br1" timeOffset="104642.9646">20445 5392 496,'0'0'167,"0"0"22,0 0 43,0 0-121,0 0 12,0 0-25,0-14-23,0 14-21,0 0-13,0 0 0,0 0 12,0 0-4,0 0-6,0 0-11,0 0-9,0 0-1,0 0-4,0 0-2,3 0-4,18 0-1,15 0-3,18 14 11,7 15-10,-2 12-1,-11 18-2,-16 13-6,-24 10 1,-9 10 6,-42-3-6,-19-3-1,-11-7-16,-2-10-88,1-11-148,4-10-375</inkml:trace>
  <inkml:trace contextRef="#ctx0" brushRef="#br1" timeOffset="105419.8811">21403 5796 371,'0'0'405,"0"0"-307,0 0 80,0 0 14,0 0-86,0 0-41,0 0-24,81-17-13,-26 13-7,0 1-21,-6 1-8,-7 0-94,-12 1-188,-12 1-309</inkml:trace>
  <inkml:trace contextRef="#ctx0" brushRef="#br1" timeOffset="105578.9775">21434 6043 687,'0'0'253,"0"0"-245,0 0 81,93 2 26,-35-2-104,0-11-11,-3-9-147,-9-7-121,-11-7-405</inkml:trace>
  <inkml:trace contextRef="#ctx0" brushRef="#br1" timeOffset="105809.0675">21761 5721 391,'0'0'604,"0"0"-449,0 0 106,0 0-105,0 0-95,0 0-61,-39-25 5,69 50 5,12 8 18,6 5-8,2 2 3,-6-1 2,-9 0-7,-10-10-5,-8-5 5,-13 0-10,-4-2 1,-14 5-2,-21 4-3,-11-2-4,-3 6-2,5-1-57,10 0-131,18-9-161,16-11-503</inkml:trace>
  <inkml:trace contextRef="#ctx0" brushRef="#br1" timeOffset="106190.9201">22662 5779 369,'0'0'831,"0"0"-765,0 0 199,0 0-148,0 0-78,0 0-25,53-33-4,-17 33-5,2 0 5,-1 0 0,-5 8 1,-7-2 0,-8 0 2,-4-1 0,-7 3-7,1 2-1,-6 7 2,1 9-1,-2 8 11,0 7-3,-13 2 0,-6 2-4,-1-1-8,-1-4 1,4-3-3,1-4-4,6-6-45,0-4-57,2-10-138,2-7-106,1-6-322</inkml:trace>
  <inkml:trace contextRef="#ctx0" brushRef="#br1" timeOffset="106336.8461">22669 6077 814,'0'0'412,"0"0"-283,0 0 90,0 0-186,90-41-25,-30 36-8,4-1-2,2-2-15,-5-2-109,-1-2-135,-1-5-171</inkml:trace>
  <inkml:trace contextRef="#ctx0" brushRef="#br1" timeOffset="106649.0538">23522 5813 574,'0'0'231,"0"0"-34,0 0 52,0 0-110,0 0-21,0 0-23,4-22-58,-22 25-21,-5 9 3,5 4 0,5 4-8,7-1-6,6 4-5,0 1 1,9 2 0,10-1-1,3-1 3,0 0-3,0 2-1,-3-3 1,-4 0 0,-2-1 0,-5-3 1,-6-4-2,-2-2 1,-14-4-2,-21 0 0,-14-4-13,-7-5-63,-2 0-95,6-12-69,16-16-254</inkml:trace>
  <inkml:trace contextRef="#ctx0" brushRef="#br1" timeOffset="106821.3114">23619 5741 1153,'0'0'91,"81"-22"159,-35 12-112,-4 1-62,-7 4-12,-9 0-40,-11 2-21,-8 3-3,-7 0-32,0 9-149,-11 11-140,-6 5-281</inkml:trace>
  <inkml:trace contextRef="#ctx0" brushRef="#br1" timeOffset="107025.2221">24215 6268 342,'0'0'1296,"0"0"-1193,0 0 58,0 0-54,0 0-69,0 0-38,-5 10 0,-13-10 0,-17 0 0,-28-17-165,-25-15-390</inkml:trace>
  <inkml:trace contextRef="#ctx0" brushRef="#br1" timeOffset="109487.1883">23934 5709 764,'0'0'49,"0"0"-28,0 0 124,0 0-17,0 0-58,0 0-4,88-92 6,-77 60-11,-4-6 9,-7-6-3,0-4-6,-16-1-25,-14 4 7,-3 1-15,-8 4-5,2 4-7,-5 0-6,-2 5-4,-5 5 8,-11 6-14,-7 6-2,-10 9 2,-14 5 0,-5 0 4,-2 6-3,2 14 0,10 8 0,1 10 2,-5 10-1,-7 10-1,3 8 0,9 6-1,18 6-5,24 3 5,19 6-1,15 4-2,11 2 3,0-1 0,24 1 1,12-7-1,13 0 0,19-7 0,15-8 0,12-11 1,11-4-2,7-15-5,5-12 5,2-12-5,3-10 6,-1-7 1,-5-5 1,1-21 1,6-9 3,0-19 2,0-15 9,2-17-9,-12-13 9,-9-8-2,-12-9 2,-24 5 7,-27 9-1,-29 3-8,-16 19 8,-48 8-23,-28 15 0,-24 12-13,-19 16-51,-14 11-128,-6 2-350</inkml:trace>
  <inkml:trace contextRef="#ctx0" brushRef="#br1" timeOffset="111249.8394">1286 11246 618,'0'0'94,"0"0"25,0 0 111,0 0-95,0 0-43,0 0-12,0 0 3,-55-40 0,55 36-11,0 2-16,0-5-12,6-4-18,12 2-19,10 1-3,2 3 1,-5 5-3,-5 0-2,-4 3 0,-10 16-2,-6 1 0,0 7 2,-19-1 0,-8-2 2,-2-2-2,4-5 0,9-5 2,2-4-2,9-5 0,5-3 0,0 0-2,0 0-3,10 0-1,10 0 6,9 3 4,5 0-2,-8 8 1,-1 4-6,-8 2 3,-7 3-1,-10 3 1,-10 0 2,-22 1 13,-14-1 6,1-3-3,-4-3-3,10-4-9,3-11-4,2-2-2,10-5-27,7-25-67,17-18-125,14-14-136,28-10-368</inkml:trace>
  <inkml:trace contextRef="#ctx0" brushRef="#br1" timeOffset="111557.4649">1401 10975 940,'0'0'102,"0"0"14,-82-56 104,36 56-117,-15 3-46,-8 30-18,3 13 15,8 17-4,13 13-25,20 6-12,19 7-6,6-6-5,34-1-1,13-12-1,17-8 0,7-22-6,10-15-4,7-17 3,-3-8 7,0-30 0,-12-16 4,-10-13-2,-14-11 12,-15-9 9,-14-3-7,-13 2-10,-7 10-6,-12 22-6,-18 21-13,-4 13-37,-3 14-74,-2 0-137,0 0-415</inkml:trace>
  <inkml:trace contextRef="#ctx0" brushRef="#br1" timeOffset="113431.3052">3195 10555 485,'0'0'636,"0"0"-624,0 0 148,0 0 6,0 0-114,0 0-33,0-13 0,-3 36-3,-4 12 46,-2 8-14,0 12-19,-4 1 1,-1 0-4,-2-5-10,1-4-7,4-7-4,1-7-5,1-6 0,3-7 0,3-11-10,3 1-38,0-10-111,0 0-77,0-20-190</inkml:trace>
  <inkml:trace contextRef="#ctx0" brushRef="#br1" timeOffset="113761.6105">3267 10671 905,'0'0'180,"0"0"-94,0 0 159,26-71-98,-19 63-73,-1 3-8,-3 3-20,-3 2-18,7 0-15,-1 7-10,5 12 6,5 10 18,-2 8-16,5 4 3,-8 5-1,0 3-10,-8 1 1,-3-4 1,0 0-1,0-6 0,0-7-3,0-8 2,0-5-3,0-6 0,0-8 0,0-2-9,0-4-20,0 0-22,0 0-40,-3-4-66,-13-13-140,2 1-148</inkml:trace>
  <inkml:trace contextRef="#ctx0" brushRef="#br1" timeOffset="113942.2322">3179 10901 707,'0'0'121,"0"0"121,0 0-30,0 0-104,0 0-30,0 0-19,54-32-4,-17 28-28,-1 4-22,1 0-5,-3 0-15,-4 0-94,3 0-89,-9 0-300</inkml:trace>
  <inkml:trace contextRef="#ctx0" brushRef="#br1" timeOffset="114294.7588">3685 10710 576,'0'0'596,"0"0"-529,0 0 134,0 0-98,0 0-87,0 0-9,25 25 23,-7 2 3,-2 7-16,-5 2-2,2-3-7,-1-6-2,0-5-4,0-8-2,-3-3 0,7-8 4,-2-3 1,8-4 7,5-23 6,-4-4 14,5-13-1,-3-6-12,-4 1-6,-6 13-8,-5 12-5,-8 11 6,-2 9-6,0 4-4,0 0-50,0 0-127,0 0-129,7 14-273</inkml:trace>
  <inkml:trace contextRef="#ctx0" brushRef="#br1" timeOffset="114978.5465">4547 10687 917,'0'0'56,"0"0"141,0 0-21,0 0-114,0 0 6,0 0 18,25-73-45,-40 66-11,-7 4-16,-8 3-7,-7 0-6,1 10 1,-1 10-1,7 3 2,10 1-3,10-1 1,10-1-2,0-2-1,15-4 2,13-4 1,5-7-1,3-5-1,-1 0-2,0-6-5,-11-13 6,-2 0 2,-8-2 3,-4 0-1,-4 2 6,-3 2 3,-1 7 14,-2 3-1,0 5 13,0 2-12,0 0-14,0 0-11,0 0-7,0 16 1,-2 7 6,-11 10 1,-2 6 2,4 8 0,-2 7-2,-4 1 1,1 1-2,-3 1 1,-1-2 0,1-5-1,-5 3-1,6-7 0,-6-3 1,2-7 0,4-2 0,-6-11 3,5-6 6,-1-7-9,-2-10 8,1 0 5,3-12 2,-3-17-2,8-7-11,7-20 6,6-11-7,19-8-1,20 1-3,13 10 0,0 17-7,-5 13-3,2 8-12,-4 7-29,1 5-58,-6 4-87,-7 1-184,-10 1-440</inkml:trace>
  <inkml:trace contextRef="#ctx0" brushRef="#br1" timeOffset="116012.1198">5405 10478 939,'0'0'73,"0"0"17,0 0 113,0 0-101,0 0-50,0 0-29,0 0-15,35 15 26,7-10-3,7 0-31,2-5-11,-2 0-134,-10 0-194,-12 0-412</inkml:trace>
  <inkml:trace contextRef="#ctx0" brushRef="#br1" timeOffset="116161.7578">5433 10735 1076,'0'0'131,"0"0"-112,0 0 58,115-9-26,-41-7-51,-2-7-99,-5-7-265,-9-3-346</inkml:trace>
  <inkml:trace contextRef="#ctx0" brushRef="#br1" timeOffset="116387.5941">5801 10363 954,'0'0'259,"0"0"-163,0 0 123,0 0-145,0 0-70,0 0 36,9 64 14,36-22-29,7 1 1,-3-4-6,-4 2-9,-12-9-1,-13-2-1,-10-3-2,-10-1 0,-6 4-3,-33 0 1,-13 2-5,-12 5-1,-2-1-63,0 3-128,1-3-205</inkml:trace>
  <inkml:trace contextRef="#ctx0" brushRef="#br1" timeOffset="117399.141">7749 10146 825,'0'0'121,"0"0"19,0 0 100,0 0-158,0 0-40,0 0-6,0 0-16,-13 19 3,4 6 33,-8 7-21,4 0 3,-6 8-11,-1-1-1,1-3-13,-2-2-2,6-7-10,6-10 5,4-8-6,3-6-2,2-3-1,0 0-5,0-3 1,10-23 7,12-15 0,14-8 0,0 0-8,0-1-10,-8 10 5,-2 4 11,-3 10 2,-6 2 0,-1 8 8,-3 6 7,1 3-5,-5 4 0,-1 3-5,7 0-4,0 14 4,5 8 1,-3 7 0,-4 5 1,-4 7-4,0 1 2,-5 1-2,2-1-1,-1-2-1,-5-7-2,3-3 0,-3-10-14,0-6-22,0-5-41,-11-6-55,-11-3-12,-14 0-100,-7-3-159,-8-17 15</inkml:trace>
  <inkml:trace contextRef="#ctx0" brushRef="#br1" timeOffset="117549.6503">7685 10336 459,'0'0'163,"0"0"45,0 0-10,0 0-58,0 0-51,0 0-28,33-75-14,0 74-14,4 1-9,-1 0-13,-3 0-11,-2 0-8,-1 0-57,3 1-141,-8-1-214</inkml:trace>
  <inkml:trace contextRef="#ctx0" brushRef="#br1" timeOffset="119725.8279">8303 10222 376,'0'0'112,"0"0"77,0 0-46,0 0-11,0 0 16,0 0-19,-8-24-17,8 21-9,0 3-2,0 0-33,0 0-27,0 0-16,0 0-17,0 12-7,3 13 9,6 11 9,6 0-6,-4 6-2,6-2-4,-4-4-2,4-6-1,-5-10-1,-1-9 2,5-5-4,-4-6 3,4 0 1,4-16 10,-1-13 7,2-15-6,-3-3-5,-2-2-3,-2 10-8,-5 14 0,-5 9 0,-1 14-5,-3 2-19,3 0-68,4 0-99,13 7-118,9 5-39,12 1-235</inkml:trace>
  <inkml:trace contextRef="#ctx0" brushRef="#br1" timeOffset="120279.614">8980 10301 559,'0'0'173,"0"0"-28,0 0 72,0 0-100,19-74-8,-19 62-30,-16 2 8,-6 3-23,-7 4-32,-4 3-8,-6 0-11,7 6 2,9 5-13,7 4-1,7 2-1,4 4-5,5-1-1,10-4 6,16 2 0,10-7 3,2-3 0,9-8-3,-8 0-10,-10-8 3,-3-8 4,-11-7 3,-7 2 3,-1-1 1,-4 3 1,-3 8 0,0 5 3,0 4 14,0 2-22,0 17-14,0 21 12,-17 15 1,1 15 2,0 7 10,-4 9-6,1 2-4,1 3-1,3-4 1,-4-8-1,-1-11 4,-5-13 4,-5-17 10,-6-6 18,-8-13 6,-3-14 4,-6-3-12,2-14-1,2-23-10,10-18-9,12-15-2,19-8-9,8 2-3,26 13-1,16 16 0,10 14-8,9 9-10,5 4-28,8 5-45,4 2-103,-9 6-136,-12 1-427</inkml:trace>
  <inkml:trace contextRef="#ctx0" brushRef="#br1" timeOffset="123331.4562">9611 9994 334,'0'0'58,"0"0"-3,0 0 109,0 0 5,0 0-57,0 0 8,41-50 41,-36 50-37,-5 0-14,0 0-13,-6 0-42,-22 23-39,-17 16 13,-13 19-3,-1 7 17,11 7-8,15-2-13,13 6-3,14-4-13,6-2-6,10-8-2,19-6-23,7-12-77,10-14-57,2-13-120,1-17-309</inkml:trace>
  <inkml:trace contextRef="#ctx0" brushRef="#br1" timeOffset="123773.2682">10009 10232 697,'0'0'63,"0"0"69,0 0 76,0 0-116,0 0-3,0-76 0,-9 72-33,-7 4-19,-4 0-18,-5 2-13,-5 17 7,-2 3-2,9 5-3,2 2-4,12 1-4,6 0-3,3-3 2,4-5-12,19-5-8,0-8-4,5-9 1,-3 0 2,-1-10 5,-5-13 13,-5-9 4,-1-1 2,-7-1 3,-3 4-4,0 11 23,-3 9 14,0 8 32,1 2-31,1 0-39,8 0-3,1 12-9,7 5 12,6 5 1,4 2-1,11-1 0,7-6-38,7-7-62,7-7-91,-3-3-158,-3 0-202</inkml:trace>
  <inkml:trace contextRef="#ctx0" brushRef="#br1" timeOffset="124494.1681">10608 10161 590,'0'0'146,"0"0"48,-17-72 15,0 57-78,-2 5-31,-3 6-26,-1 4-32,1 0 0,1 16-18,5 11-12,2 2-1,8 3-5,6-3-6,0-4 0,15-4-5,6-9 2,6-2-17,-2-10-3,2 0 22,-7-10 1,-4-17 9,-4 1-2,-2-4 2,-3 1 1,-2 8 12,-4 9 7,1 9 18,-2 3-23,0 12-24,0 25-24,0 16 24,0 16 12,-12 10-10,-10 7 1,-8-3 0,-5-11-2,-1-9-1,1-10 1,-5-14 4,1-6-3,0-16 12,4-13 0,9-4 0,0-21 2,12-17-15,8-16-1,6-8-5,3-4-17,23 2-4,10 10-5,6 16-5,3 12 12,0 9-3,7 7 0,8 0-9,1 0-26,4 1-5,1-4-16,-2-4 12,-6-3 12,-9 3 32,-9 0 26,-8 1 1,-17-1 22,-4 5 20,-4-2 22,-7-2 6,0 2-22,0-2-3,-7 4-13,-6-2-3,3 4-11,-6 4-6,-3 6 0,2 0 0,-2 6 2,5 10-1,5 8-2,3 2-1,6 2-3,0 1-4,2-3-2,17-4-1,5-4-17,1-7-60,2-6-50,-1-5-150,-1-7-341</inkml:trace>
  <inkml:trace contextRef="#ctx0" brushRef="#br1" timeOffset="124779.6272">11360 9825 798,'0'0'226,"0"0"-81,0 0 125,0 0-143,0 0-57,0 0-29,63-32-18,-27 64 25,-1 21-18,0 13-4,-9 10 6,-6 10-17,-8-2-7,-9 0-6,-3 2-2,-8-2-5,-15-6-54,-7-6-116,-6-9-86,2-13-418</inkml:trace>
  <inkml:trace contextRef="#ctx0" brushRef="#br1" timeOffset="126039.6603">12760 9990 639,'0'0'175,"0"0"-72,0 0 154,0 0-121,0 0-79,0 0 7,0-12-3,0 12-30,16 0-17,11-1-4,13-3 2,5 1 6,4 2-1,-1-4-9,-2 1 1,-1-5-7,-11 5-2,-4-4-22,-6 3-78,-11 2-85,-8 3-116,-5 0-142</inkml:trace>
  <inkml:trace contextRef="#ctx0" brushRef="#br1" timeOffset="126263.6975">12767 10115 906,'0'0'126,"0"0"-54,0 0 127,0 0-131,0 0-2,93 3 54,-16-3-66,3 0-20,1 0-19,-9-3-12,-20 1-3,-16-2-11,-16 4-28,-6-3-37,4-4-46,2 3-103,2-7-213</inkml:trace>
  <inkml:trace contextRef="#ctx0" brushRef="#br1" timeOffset="150611.6836">14924 9099 592,'0'0'32,"0"0"88,0 0-8,0 0-75,0 0-17,0 0 25,0 0 30,0 0 18,15-12-9,-11 10 4,-3-1-13,1 0-10,-2 0-9,0-1-21,0 1-10,0-1 5,0 1 4,0 0-4,-8 0-30,-6 0 6,-12 3-6,-5 0 4,-6 0-3,-2 0 1,-4 3 0,5 6-2,4 4 0,6-2 0,5 1 0,13-2-1,7 0-4,3 0-5,0-1 10,7 5-6,16-3 4,9 1 2,12-1 0,11-6 1,5 0 0,-5 0-2,-10 3-3,-11 5-7,-12 6 6,-6 2 1,-6 5-4,-7-3 6,-3 0 2,0-1 0,-19-3 1,-4-2 4,-7-2 3,-7-5 4,-4-3 4,0-5-5,-1-2-1,2 0-9,5 0 2,8 0-6,8-6-12,6-2-31,10-4-69,3-2-117,9-7-342</inkml:trace>
  <inkml:trace contextRef="#ctx0" brushRef="#br1" timeOffset="150971.461">15109 9087 990,'0'0'72,"0"0"154,0 0-57,0 0-119,0 0-38,0 0 4,0 2-14,0 20 3,0 5 38,0 9-27,0-3-8,10 3-1,2-6-4,9-10 0,3-3 0,0-8 1,-1-4-3,0-5-1,-7-5 6,0-17 5,0-12 8,-6-9 9,-4-3 1,-6 10-8,0 9-2,0 8-12,0 9-3,-2 6-4,-2 1-27,1 3-64,-1 0-139,4 0-206,0 0-401</inkml:trace>
  <inkml:trace contextRef="#ctx0" brushRef="#br1" timeOffset="151503.0899">15501 9068 946,'0'0'189,"0"0"-28,0 0 1,0 0-120,0 0-38,0 0-2,18 31 37,-12-12-19,3 0-14,-2-1 1,5-5-3,-5 0-1,3-6-1,-3-4-1,-3-1 1,4-2 1,2 0 0,7-8 2,-2-9 1,-1 1-4,-1 1 0,-7 4 0,-2 0-1,0 5 3,1-2-3,1 3-1,0 1-4,-4 1-2,0 3 1,-2 0 0,6 0-7,2 0 2,1 10 10,2-5 1,0 0 0,10-5 0,-2 0 0,10 0 3,-1-12-1,-1-6 1,6-3 1,-2-8-2,2 0 13,-3 1 0,-7 6 4,-7 11 17,-9 8-2,-4 3-4,-2 0-19,1 23-12,0 8 0,0 11 1,-2 5 4,0 2 0,0 0-5,-3-2 0,2-5-30,1-5-75,0-10-114,0-8-167</inkml:trace>
  <inkml:trace contextRef="#ctx0" brushRef="#br1" timeOffset="152012.9798">16814 8782 1079,'0'0'182,"0"0"-33,0 0 103,0 0-135,0 0-48,0 0-4,3-7-19,-3 7-10,0 0 2,0 0-24,0 0-14,0 0 0,0 0 0,-3 0 0,3 0 0,-3 0 0,-2 0 0,5 0 0,0 0 0,0 0 0,0 0 0,0 0 0,0 0 0,0 0 0,0 0 0,0 0 0,5 0 0,-2 0 0,0 0 0,1 0 0,-4 0 0,0 2 0,0-1 0,0 9 0,-25 13 0,-5 10 0,-11 14 0,7 4 0,7 2 0,11 1 0,3-4 0,13 2 0,0-2-27,7-4-14,19 0-24,16-10-32,17-9-77,5-14-103,5-13-259</inkml:trace>
  <inkml:trace contextRef="#ctx0" brushRef="#br1" timeOffset="153139.457">17418 8978 358,'0'0'344,"0"0"-224,0 0 99,0 0-50,0 0-78,13-75-5,-16 69-5,-13 3-34,-5 2-27,-3 1-11,-6 0-2,-2 7 1,3 7 10,-1 5-3,7-2-3,7 2-6,10-2-6,6 0-1,0-1-2,15-3 0,13-6-4,6-7-2,2 0-15,-4 0-15,-5-13 11,-14-3 14,0-1 14,-7-3 4,1-1 2,-4 2-2,-3 5 17,3 6 11,-3 3 1,0 5-12,0 0-21,0 0-1,6 14-17,1 6 18,3 4 0,7-5-1,3 4-35,14-10-66,9-3-64,8-3-62,7-7-28,-5-4 41,-10-16 45,-11-3-34,-14-10 204,-4 4 80,-4-1 83,-10 5-10,0 5 28,0 6-29,-4 2-20,-10 7 0,-3 5-50,-5 0-46,-2 5-7,5 11-2,-2-1-14,12 5 1,5 0-13,4 0-1,0-4 7,16-2-7,5-5 1,-2-1 0,0-8-1,-2 0 2,-4 0 1,-2-15 6,1-3 0,-6-2 0,0 3 9,0 4 6,-3 6 13,-3 7-6,0 0-29,0 12-2,0 21-8,0 14 8,-12 12 3,-9 5-1,-2 4-1,-5 2-1,-7-4 2,-1-6-1,-3-11 4,-3-13 4,3-13 8,6-9 0,7-11-6,7-3 8,5-16 5,10-21-11,4-21-13,18-13-1,21-1-6,13 5-19,7 19 4,-3 15 13,2 6 3,-4 7 0,1 3 1,5 5-10,1-2 1,0 0 6,-2-5-26,-12 2-7,-9-2 18,-12-1 16,-11 0 7,-8 0 3,-7 7 14,0 0 13,-10 3 18,-3 5-7,-6 4-24,-2 1-8,-2 0-5,2 11-2,5 6-1,7 3-1,5 1 0,4 1 5,0-1-5,7-1 0,12-6 0,7-2-7,0-7-42,6-5-62,-2 0-125,-1-17-270</inkml:trace>
  <inkml:trace contextRef="#ctx0" brushRef="#br1" timeOffset="153349.6053">18547 8487 936,'0'0'283,"0"0"-170,0 0 103,0 0-160,0 0-7,89 92 0,-60-22-20,-11 13-7,-13 3-14,-5 6-5,-23-7-3,-22-1-37,-14-6-123,-3-8-169,1-11-755</inkml:trace>
  <inkml:trace contextRef="#ctx0" brushRef="#br1" timeOffset="154278.8693">14546 10023 45,'0'0'780,"0"0"-769,0 0 80,0 0 40,0 0-63,0 0-43,45-12 16,21 1 49,25-2-32,19-4-8,33-2-17,23-5-4,26-6-2,22-3-18,8-3 4,3 1-6,6 4-4,3 1 1,6 4-4,8-1-4,-3-1 4,4 1 1,-11 0 0,-13 0-1,-16 1-5,-27 5-10,-26 6 5,-37 5 3,-28 1 7,-25 2 0,-16 0 1,-9 1 3,-15-1-4,-6 3 0,-10 2-2,-7 2-9,-3 0-57,-7 0-78,-22 9-73,-10 8-47,-7-4-374</inkml:trace>
  <inkml:trace contextRef="#ctx0" brushRef="#br1" timeOffset="155486.9752">15680 10690 602,'0'0'160,"0"0"-106,0 0 108,0 0-64,0 0-35,0 0 27,0 0 11,0 0-15,0-3-21,0-7-20,-6-3 4,-7 0-19,-7-1-15,-2-2 11,-4 2-11,0 1-3,-3 9-2,-2 4 1,-3 0-7,-2 14-1,-2 10-2,5 8 2,7 6-1,3 1 2,11 0-4,9 4 0,3-7-3,11-2 0,19-9-3,12-4 6,13-12-20,6-9-42,18 0-54,2-19-70,-4-9-54,-8-6 82,-16-3 79,-12 0 65,-19 5 14,-8 5 40,-10 7 39,-4 8 34,0 1 15,-18 8-40,-4 0-42,-5 3-3,-1 4-2,-1 15-13,2 9-11,3 7-4,9-3-1,9 1-9,6-10-2,10-3-2,13-10-3,10-10 4,6 0 13,0-5 2,-10-17 11,-4-3 25,-15-5-4,-6 1-10,-4 2-15,0 7-21,-6 8-1,-4 7-32,-1 5-54,8 0-44,3 0-154,14 0-231</inkml:trace>
  <inkml:trace contextRef="#ctx0" brushRef="#br1" timeOffset="155861.5787">16248 10594 913,'0'0'139,"0"0"170,0 0-195,0 0-50,0 0-38,0 0-12,-70 34 0,57-8-6,6 1-1,7-2-1,0-1-3,2 0-3,20-4 0,10-5-1,2-5-1,5-10 1,-3 0-9,-3-6-1,-11-13 11,-5-8 6,-10-6 4,-4-4-1,-3 0 7,0 11 10,0 6-1,0 11 18,-3 9 2,3 0-28,0 0-17,-3 9-13,-1 15 8,0 6 3,4-1 1,0 0 0,8-5-34,11 0-71,10-5-84,2-13-188,2-6-353</inkml:trace>
  <inkml:trace contextRef="#ctx0" brushRef="#br1" timeOffset="156409.8957">16657 10562 114,'0'0'791,"0"0"-688,0 0 174,0 0-220,0 0-47,0 0 9,8 66 11,2-37-10,-4-5-9,-3-4 2,-2-6-9,4-3-2,-2-10 1,5-1 1,6 0 2,5-17 8,9-9-7,4-11-6,-1-3-2,0 1 1,-5 6-4,0 9 1,-4 8 3,-5 7 0,-7 6-1,-6 3 1,-2 6-10,1 13 10,2 8 4,0 0-1,2 3-1,2-5-1,11-2 0,5-3-1,5-6 4,0-3-1,2-9-3,-3-2-2,1-6-1,-4-21-9,-1-10 7,-6-12 5,-1-11 2,-11-4 3,-2 4 13,-5 6 21,0 18 19,0 16 10,0 11-4,0 5-14,0 4-39,0 13-11,0 17-22,0 16 22,0 4 2,0 5-2,0-2-1,0-3-8,0-7-51,0-7-50,0-9-66,0-10-125,0-12-134</inkml:trace>
  <inkml:trace contextRef="#ctx0" brushRef="#br1" timeOffset="156559.8614">17155 10433 822,'0'0'263,"0"0"-104,0 0 71,0 0-167,0 0-59,82-64-3,-28 58-1,2-2-21,9 3-91,-1-2-143,1 0-81</inkml:trace>
  <inkml:trace contextRef="#ctx0" brushRef="#br1" timeOffset="156777.4966">17865 10165 318,'0'0'723,"0"0"-545,0 0 124,0 0-161,0 0-100,0 0-32,-88 20 21,58 26 0,2 4-14,3 7-1,5 8-8,4-2-7,10-1 0,6-8-7,0-8-69,17-14-84,19-8-149,14-18-335</inkml:trace>
  <inkml:trace contextRef="#ctx0" brushRef="#br1" timeOffset="157827.8887">18276 10328 601,'0'0'407,"0"0"-264,0 0 106,0 0-151,-89-71-12,67 68-48,-4 3-20,3 0-8,-1 14-4,3 5-3,4 2-2,7 4-1,4 2-3,6-1 1,0 2-3,13-7-19,13-7-14,4-4-15,2-10-43,0 0 8,-2-15-28,-4-12 68,-5-4 48,-4-5 3,-6 5 47,-2 6 16,-5 9 14,-1 9-17,-3 6 3,3 1-36,-3 0-30,4 8-26,5 11 18,3 5 6,6-2-25,1 1-20,10-9-47,5-5-37,6-5 11,2-4 8,-3-7-111,-6-13 86,-5-8 120,-9-6 17,-10 0 76,-6-1 121,-3 7-51,0 6 19,-12 5-45,-9 8-22,-2 9-62,-5 0-20,2 14-14,0 14-2,7 3-5,11 5 2,8-3 0,0-4-1,11-6-7,11-7-20,5-8-15,1-8-8,1 0 25,-5-11 23,-5-12 6,-1-2 13,-7-3 36,-4 6 25,-4 5-9,0 10 17,-3 7-11,0 0-48,-7 17-23,-13 19-16,-8 20 14,-8 14 2,-7 5 0,-5 7-6,-9-5-1,-1-10 4,3-8 3,1-9 1,9-15 0,4-11 7,10-14 3,8-10 2,7 0 8,10-22 0,6-15-17,7-13-4,33-8-9,17-3-18,6 5-6,0 13 8,-10 13 9,-4 10 10,-1 6 1,9-2-4,4-3-43,5-1-2,-1-9 15,-2-1-13,-11-4 7,-4 4 29,-14 1 16,-12 5 3,-14 1 27,-8 1 28,0 8 5,-6-2 0,-10 6-22,-7 3-1,2 4-29,-3 3-4,1 8-6,0 11 0,2 8 0,3 2 4,7 4-1,6-4-4,5 4 2,0-7-2,12-1-6,11-12-16,6-8-63,5-5-62,2-13-183,-1-17-257</inkml:trace>
  <inkml:trace contextRef="#ctx0" brushRef="#br1" timeOffset="158021.6652">19082 9922 1143,'0'0'166,"0"0"90,0 0-134,0 0-81,97 65 17,-65 1-9,-8 13-10,-7 8-5,-9 4-18,-8-4-11,-15-6-4,-19-4-1,-16-11-38,-13-10-79,-6-10-165,1-20-245</inkml:trace>
  <inkml:trace contextRef="#ctx0" brushRef="#br1" timeOffset="158743.0749">19888 9065 857,'0'0'134,"0"0"147,0 0-83,0 0-92,0 0-40,0 0-29,0 0-3,121-6 4,-69 3-26,1-4-10,4 4-2,3-1-3,-4 4-74,-5 0-96,-12 0-202,-23 0-538</inkml:trace>
  <inkml:trace contextRef="#ctx0" brushRef="#br1" timeOffset="158893.9236">20016 9220 1247,'0'0'37,"0"0"87,0 0-60,88 3-18,-15-3-11,7 0-30,-6-2-5,-7-8-139,-2-3-113,-4 0-27</inkml:trace>
  <inkml:trace contextRef="#ctx0" brushRef="#br1" timeOffset="163617.8733">8437 3025 950,'0'0'119,"-94"0"-115,54 0 126,13 0 47,10 0-57,7 0-28,10 0-40,0 0-24,17-2-15,42-12-11,41-11 26,52-15 15,56-13-17,52-8 0,52-3-1,36 0-15,29 2-5,8 7 2,-9 5-7,-27 10-3,-57 9 3,-68 6 0,-69 7-10,-64 6 1,-45 5 9,-26 1 1,-13 2 3,-7 4-4,0 0-4,0 0-25,-7 0-44,-15 0-123,-7 0-318</inkml:trace>
  <inkml:trace contextRef="#ctx0" brushRef="#br1" timeOffset="164805.3186">20844 8613 795,'0'0'218,"0"0"-162,0 0 173,0 0-48,0 0-88,0 0-35,0 0-6,1-37-22,-1 37-5,0 8-14,2 17-6,-1 5 20,1 4 15,1-5-24,-2 1-5,2-4-8,-3 1-2,0-4-1,0 0-49,0-4-96,-3-9-168,3-10-422</inkml:trace>
  <inkml:trace contextRef="#ctx0" brushRef="#br1" timeOffset="165195.5749">21170 8615 954,'0'0'117,"0"0"103,0 0-45,0 0-112,0 0-23,0 0 3,21-62-15,-7 52-5,2 1-5,2 6-6,0 3-9,-2 0 3,-5 14-6,-5 17 0,-6 8 4,-14 6 2,-20-3 4,-9-3-3,-5-3-4,5-12-1,7-7-1,15-7-1,12-5 0,6-3 2,3-2 6,0 0 5,0 0 10,0 0 1,9 0-22,15 0 0,4 3-4,8 6-1,-2 5-32,5-1-74,3-7-85,0-5-198,1-1-384</inkml:trace>
  <inkml:trace contextRef="#ctx0" brushRef="#br1" timeOffset="165495.5221">21691 8571 276,'0'0'602,"0"0"-442,0 0 105,0 0-144,0 0-48,0 0-32,-76-45-14,61 59-12,3 3 10,2 2-9,6-2-4,4 3-3,0 3-4,11 1 0,10-2-3,3 3 0,-1-3 0,-4-2-1,-6-1 0,-7-5-1,-5-5 2,-1 1-2,-1-4 6,-21-5-5,-5-1-1,0-1-79,4-24-97,12-11-181,11-14-285</inkml:trace>
  <inkml:trace contextRef="#ctx0" brushRef="#br1" timeOffset="165645.9884">21691 8571 872,'53'-113'186,"-17"96"78,2 0-76,-4 3-97,-6 1-20,-8 5-34,-10 4-29,-7 1-8,-3 3-8,0 6-93,-24 20-152,-14 8-22,-10 8-310</inkml:trace>
  <inkml:trace contextRef="#ctx0" brushRef="#br1" timeOffset="165982.9553">20490 9283 870,'0'0'275,"0"0"-224,0 0 145,136-43-57,-47 18-54,26-2-21,21-1-21,19-4-4,20-2-24,5-1-6,7-2-6,-2 8-3,-20 2-5,-31 8-12,-41 8-36,-43 8-18,-30 3-44,-18 0-39,-2 0-22,0 11-51,-16-2-165</inkml:trace>
  <inkml:trace contextRef="#ctx0" brushRef="#br1" timeOffset="167312.3127">14752 11639 154,'0'0'134,"0"0"-96,0 0 17,0 0 40,0 0-15,0 0-5,0 0 57,-19 15-17,19-15 19,0 0 10,0 0-41,0 0-30,0 0-37,28 1-26,34-1 14,48 0 58,46-20-39,43-9-19,41-12-17,22-4-7,21-2 0,13-7-3,3-1-9,4-1-30,-13 8-6,-17 3 20,-25 10 4,-37 6 1,-33 4 17,-40 3 5,-33 8 1,-32 0 4,-18 5 11,-14 2 2,-7 1-4,-11 2-7,0 1-2,-4-1-3,-8 1-2,0 0-21,-11 3-56,0 0-39,-14 0-63,-17-1-163,-8 0-167</inkml:trace>
  <inkml:trace contextRef="#ctx0" brushRef="#br1" timeOffset="170062.7848">21530 9785 391,'0'0'94,"0"0"-4,0 0 39,0 0-12,0 0-56,0 0 15,-86-62 40,76 54 4,-2 2-10,2-1-11,2 4-18,1 3-18,6 0-11,1 0-8,0-2-19,0 1-11,8-5-14,18 3 2,15-4 0,9-3 1,1 5-3,-8-1-3,-15 0 2,-7 4-27,-9 0-59,-8 2-45,-4 0-61,-1 0-144,-23 2-221</inkml:trace>
  <inkml:trace contextRef="#ctx0" brushRef="#br1" timeOffset="170490.8138">21394 9743 834,'0'0'145,"0"0"11,0 0 14,0 0-95,0 0-50,0 0-16,-10 33 1,5-10 31,-4-1-22,5-5-16,1-1 4,3-6-7,0-6 2,0-4-1,0 0 2,0 0 5,0 0 8,3 0 8,19-7-3,8-7-4,6 2-12,-3 5-4,-4 4-2,-2 3 1,0 0-3,0 17 0,-3 5 2,-6 8 1,-7 4 1,-11-1-1,0 0 16,-7-4 10,-14-5 10,-7-4 1,-7-1-6,-8-9-10,0-5-2,0-3-10,3-2-4,4-4-5,6-16 0,3-6-29,8-8-84,13-5-111,6-7-221,14 4-470</inkml:trace>
  <inkml:trace contextRef="#ctx0" brushRef="#br1" timeOffset="170672.7986">21630 9716 718,'0'0'254,"0"0"-183,101-39 136,-55 30-99,1 1-63,-6 5-22,-11-1-8,-12 4-11,-9 0-4,-8 0-7,-1 0-42,0 0-60,-1 0-97,-15 0-103,-1 0-320</inkml:trace>
  <inkml:trace contextRef="#ctx0" brushRef="#br1" timeOffset="171855.2571">22840 8761 481,'0'0'230,"0"0"-152,0 0 87,0 0-7,0 0-51,0 0-5,-63-12 13,63 11-15,0-1-19,0 2-10,0-2-32,0-1-14,4 1-7,14-5-13,5 1-3,8-2-2,0 0-4,1 3-25,-3 2-68,0 3-75,-5 0-84,-12 0-188</inkml:trace>
  <inkml:trace contextRef="#ctx0" brushRef="#br1" timeOffset="172027.971">22826 8890 549,'0'0'572,"0"0"-542,0 0 99,0 0-54,0 0-48,91-7 0,-46-2-17,-5 2-10,-3 0-25,3-6-107,1-6-135,-1-2-221</inkml:trace>
  <inkml:trace contextRef="#ctx0" brushRef="#br1" timeOffset="172935.8217">23430 8397 375,'0'0'123,"0"0"-6,0 0 8,0 0-53,0 0-2,0 0 6,2 0 0,-2 0-5,0 0-22,0 0-25,0 0-14,0 0-3,0 0 9,0 0 17,0 0 8,0 0-6,0 0-13,0 0-9,0 0-7,1 0-4,-1 0-2,0 0-4,0 0 4,0 0 0,0 0 0,0 0 1,0 0 1,0 0-1,0 0 0,0 0 0,2 0-1,0 0-1,0 0 1,-1 0 0,1 0 0,-2 0 0,0 0 1,0 0 3,0 0 5,0 0-1,3-2-2,-2 2-3,1-3-3,-2 3 2,1 0-2,-1 0 0,0 0 1,0 0-1,0 0 2,0 0 4,0 0-2,0 0 1,0 0 1,2 0 5,-2 0-4,0 0-2,0 0-3,0 0-1,0 0 1,0 0-2,0 0 1,0 0 0,0 0-1,0 0 0,0 0 0,0 0 0,0 0 0,0 0 0,0 0-1,0 0-1,0 0 2,0 0 1,0 0-1,0 0 0,0 0 0,0 0-7,0 0 0,0 0 1,0 0-2,0 0-6,0 0-11,0 0-35,0 0-41,0 0-100,0 0-119,0 0-227</inkml:trace>
  <inkml:trace contextRef="#ctx0" brushRef="#br1" timeOffset="173423.0955">23536 8486 12,'0'0'528,"0"0"-451,0 0 55,0 0 7,0 0-56,0 0 5,-42 11 2,33-22-20,3-5-19,3-3-8,3-4 2,0 0-29,3-1 0,15 4-7,0 4 3,4 6-2,2 7-6,4 3-2,0 13 1,-1 17 2,-10 6-1,-9 11 3,-8 2-6,-11 1 5,-14-6 7,-5-9-10,-1-3 2,1-10 0,3-5-5,0-5-3,4-7 3,4-3 3,0-2-1,4 0 2,0-14-3,3-2 0,5 2-1,0 5 5,7 1 3,0 6 22,0 2-4,0 0-20,11 0-6,13 2 0,9 14 15,3 2-3,0 2-5,-5 0-4,-1-1-3,0-2-7,-2-4-50,-1-2-88,-4-11-203,-1 0-228</inkml:trace>
  <inkml:trace contextRef="#ctx0" brushRef="#br1" timeOffset="173827.4692">24167 8382 714,'0'0'100,"0"0"54,0 0 33,0 0-98,0 0-12,0 0-19,-10-60-12,-7 60-33,-4 0 5,0 0 1,6 16 1,4 1-13,9 4-2,2 5-5,9 0 0,13 4 3,7-1-2,-2 1-1,-4-2 0,-3-6 2,-8 1-1,-5-3-1,-4-1 2,-3-5 8,0 3 9,-1-4 3,-15-1 7,-4-1-10,-4-2-13,-2-4-3,0-3-3,-1-2-29,5-11-51,6-17-49,9-13-152,7-9-131</inkml:trace>
  <inkml:trace contextRef="#ctx0" brushRef="#br1" timeOffset="173906.6646">24167 8382 476</inkml:trace>
  <inkml:trace contextRef="#ctx0" brushRef="#br1" timeOffset="174037.645">24167 8382 476,'87'-30'195,"-40"13"-41,11 0 68,9-1-58,6 0-46,-2 1 2,-12 2-12,-15 5-39,-21 1-14,-13 4-7,-10 3-8,0 1-9,0 1-18,0-2-13,0 2-4,-10 0-29,-19 8-58,-12 9-52,-9 7-116,-1-3-291</inkml:trace>
  <inkml:trace contextRef="#ctx0" brushRef="#br1" timeOffset="174242.4428">24687 8993 724,'0'0'693,"0"0"-688,0 0-5,0 0 19,0 0-19,0 0-154,-11-29-283</inkml:trace>
  <inkml:trace contextRef="#ctx0" brushRef="#br1" timeOffset="181825.4193">10100 13142 499,'0'0'69,"0"0"100,0 0 6,0 0-68,0 0 9,0 0-14,0 0-10,0 0-36,0-50-29,-3 62-20,-16 12-5,-3 10 16,2 0 3,4-4-13,5-5-5,8-8 0,3-8-3,0-3 0,0-6 0,0 0 2,0 0 1,7-19 10,13-11 4,5-13-13,2-6-1,1-4 4,-2 7-4,1 6 0,-5 10 14,-5 13 3,-4 3 8,-7 11-5,4 3-21,-1 8-2,5 18-4,2 15 4,-4 0 3,-4 5-1,-3-2-2,-5-8 0,0-4-1,-8-5 1,-9-7 0,-10-3-10,-7-7 3,-9-4-6,-6-6-11,11-3-7,1-16 18,8-5-4,13 3 8,3-1 9,7 6 0,6 2 6,0 4 5,19-3-11,14 0-3,16 4-1,8 5-7,2 4-4,3 0-67,-7 0-120,-9 7-137,-10-7-197</inkml:trace>
  <inkml:trace contextRef="#ctx0" brushRef="#br1" timeOffset="182103.2277">10503 13029 829,'0'0'156,"0"0"134,0 0-114,0 0-51,0 0-81,0 0-42,0 0-2,20 7 0,-6 19 15,-2 1-10,0-1-2,6-7-1,-6-5 0,1-3 0,-6-8 0,1-3-1,7 0 11,3-20 32,9-10-17,-2-1-12,-1 3-12,-6 6-3,-4 10-19,6 7-54,2 5-75,17 0-67,13 0-93,7 9-103</inkml:trace>
  <inkml:trace contextRef="#ctx0" brushRef="#br1" timeOffset="182553.28">11198 13033 440,'0'0'203,"0"0"36,0 0-6,0 0-75,0 0-26,0 0-50,-38-70-38,7 63-2,-4 7-8,6 0-3,4 10-21,6 10-5,8 0-4,2 3-1,9-4-3,0 1 2,0-4-3,18-2 1,9-4-4,-4-9-6,2-1-1,-5-1 14,0-15 5,-4-1 0,-6 7 3,-6 6-8,0 4 0,-4 20-14,0 20 1,-2 20 13,-20 13 3,-8-3-3,-12-2 0,2-8 0,-5-7 0,-1-14 3,-5-12 1,0-14 15,1-7 6,1-6 4,8-7-8,14-22 14,10-14-16,17-13-12,5-10-7,27 6-10,7 11-29,0 16-1,-5 16-10,3 10-46,2 5-44,-3 2-152,-3 0-323</inkml:trace>
  <inkml:trace contextRef="#ctx0" brushRef="#br1" timeOffset="183290.2993">11894 13002 716,'0'0'140,"0"0"78,0 0 26,0 0-111,0 0-60,0 0-40,0-22-17,0 42-13,0 6 18,0 6 5,0-1-8,-1-2-9,-5-2-9,0-1 0,-9-1-16,3-8-127,-4-12-165,4-5-373</inkml:trace>
  <inkml:trace contextRef="#ctx0" brushRef="#br1" timeOffset="183447.4997">11855 12746 1015,'0'0'84,"0"0"47,-34-80 116,32 76-164,2 4-67,0 4-16,7 23-34,16 11-27,15 6-116,14 2-203,4-6-345</inkml:trace>
  <inkml:trace contextRef="#ctx0" brushRef="#br1" timeOffset="183770.0835">12397 12930 736,'0'0'154,"0"0"102,0 0-95,0 0-52,0 0-33,0 0-28,-26-20-33,9 32-13,-1 5-2,4 3 1,10 4 0,4-4-2,0 3 0,11-1 1,15 2 2,7-4-2,-2 3 2,2-1-1,-6-5 0,-9-4-1,-8-6 1,-7-5 1,-3 1 0,-3-1 24,-22 4 8,-18-2 4,-15 3-38,-10-4 0,6-3-36,3 0-88,15 0-137,17-5-360</inkml:trace>
  <inkml:trace contextRef="#ctx0" brushRef="#br1" timeOffset="184773.3718">13885 12883 475,'0'0'112,"0"0"69,0 0-4,0 0-81,-86-53-5,61 50-14,-2 3-31,3 0-1,-5 10-12,6 10-8,-1 6-15,9 8-2,8 2-5,7 0 1,0-2-4,13-6-4,9-11-12,8-7-26,-1-10 5,-4 0 16,-1-16 21,-4-10 0,-5-7 4,2-7 14,-8-1-5,-4 7 17,0 7 4,-2 10 18,-3 7 17,3 6-7,-3 4-39,0 0-23,0 11-14,3 15 14,5 10 4,-2 3-4,7 2-1,3-5 0,10 0-51,-1-7-105,2-12-201,0-9-383</inkml:trace>
  <inkml:trace contextRef="#ctx0" brushRef="#br1" timeOffset="185000.3037">14151 12632 972,'0'0'163,"0"0"107,0 0-124,0 0-109,0 0-27,0 0-9,1 36 7,7 1 18,-1 6-9,-1-1-11,2 2-2,-5 0-4,-3 0-13,2 0-122,8-7-143,6-11-375</inkml:trace>
  <inkml:trace contextRef="#ctx0" brushRef="#br1" timeOffset="185320.9516">14566 12755 408,'0'0'289,"0"0"-118,0 0 96,0 0-134,0 0-37,0 0-27,-29-29-49,9 41-17,0 5 1,8 0-3,2 1 3,7-1-4,3 3-3,0 0 1,13 4-1,9-2 2,1 2-4,-2-2 0,-5 2 4,-6-7-3,-7-5 4,-3-4 1,0-2 4,-4 0 5,-15-2 3,-11-1-7,5-3-6,1 0-51,9-22-93,15-9-115,0-8-282</inkml:trace>
  <inkml:trace contextRef="#ctx0" brushRef="#br1" timeOffset="185629.49">14566 12755 508,'91'20'78,"-61"-23"104,-5 2-93,-1 1 0,-8 0-13,-3 0-11,-5 0 0,-5 0-14,-3 0-29,0 6-12,0 8 13,-3 6 25,-3-1-26,4 1-18,2 4-2,0-1-1,11-3-2,13-4-12,9-7-10,16-4-1,-1-5 24,1-8 10,-10-11-8,-20-8 7,-10-9 11,-9-7 3,0 4-17,-11 7-6,-16 7-12,-5 19-20,-11 6-73,-2 0-76,3 0-263</inkml:trace>
  <inkml:trace contextRef="#ctx0" brushRef="#br1" timeOffset="186251.7439">15895 12550 631,'0'0'223,"0"0"-69,0 0 102,0 0-149,0 0-72,0 0-26,-14 43-8,2 6 20,5 1-8,7-7-7,0-3-5,9-8 2,12-9-3,0-9 0,7-11 2,-3-3-1,4-13 7,1-22 8,-2-12 13,-4-9 6,-12-1-7,-5 11-15,-7 10-9,0 16-3,0 13-1,0 7-20,0 0-89,0 7-193,6 9-208</inkml:trace>
  <inkml:trace contextRef="#ctx0" brushRef="#br1" timeOffset="186565.0656">16482 12543 487,'0'0'344,"0"0"-203,0 0 87,0 0-142,0 0-53,0 0-17,-87-6 17,76 19-14,6 1-14,5-2-5,0 8 0,20 4 1,5-5-1,6 4 1,-1-2-1,-1-6 0,-8 2-1,-7-6 1,-9-2 2,-4-3-2,-1-4 20,0 3 20,-6-1-7,-13 4 6,-6 0-18,2-4-21,2-4-9,7 0-91,8-14-111,6-18-373</inkml:trace>
  <inkml:trace contextRef="#ctx0" brushRef="#br1" timeOffset="187219.9753">16675 12553 690,'0'0'180,"0"0"-97,0 0 122,80 0-89,-37 0-62,1 0-34,0-3-14,-4-10-4,-6-6 0,-14-2 1,-8-1-1,-8-2 5,-4 3-1,-5 3-1,-13 3-1,-9 13-2,-6 2 9,0 2-4,2 15-2,6 7-1,12 2-3,8 1 0,5 5-2,28 2-1,16-4 1,12-2-7,13-9-42,5-7-73,11-12-67,9 0-32,2-17 67,-8-12 151,-16-4-53,-26-4 57,-15 1 32,-12 3 120,-11 6-2,-8 7-8,0 7-11,-24 7-54,-6 6-38,-7 0-16,-5 16-14,6 7-8,7 7 2,13 3-5,12-2 2,4-2-1,9-3 0,19-6-7,6-8-31,9-10-21,3-2-17,0-14-42,2-19 3,-6-7 55,-2-10 61,-14-16 27,-4-2 61,-8-2 64,-8 15-15,-4 13 2,-2 17-5,0 14-19,0 11-51,0 0-46,0 28-18,0 11-3,0 17 0,0 4 3,3 2-2,3 5-3,-2-1-67,3 3-112,6-3-78,6-10-134</inkml:trace>
  <inkml:trace contextRef="#ctx0" brushRef="#br1" timeOffset="188080.7424">18769 12094 655,'0'0'128,"0"0"52,0 0 4,0 0-110,0 0-26,0 0-27,-19-2-15,19 14-5,0 4 9,14-2-2,12-1 2,8-9 1,9-1-8,-1-3 1,0-3 1,-9-11-5,-14-6-2,-7-3 2,-8-6 7,-4-5 1,0 1-2,-12 4 13,-5 10 0,-6 8 8,1 8 20,-4 3-36,0 8-8,-4 20-3,1 5 1,4 7 8,6 7 1,5 1 1,5-1-3,6-1 2,3-3-9,0 0 3,0-4-4,5-5-32,0-4-65,-1-8-127,-4-6-139,0-12-290</inkml:trace>
  <inkml:trace contextRef="#ctx0" brushRef="#br1" timeOffset="188652.7117">18600 12375 586,'0'0'243,"0"0"-119,0 0 88,0 0-162,0 0-33,99-59 2,-35 42-7,14 0-7,11-3-5,3 4-6,-5-3-65,-15 5-32,-22-1 18,-17 4 79,-15 0 6,-15 2 29,-3 2 61,0 1-21,-20 3-20,-8 3-21,-6 0-13,1 9 14,2 7-2,5 1-14,11 3 1,5-3-13,10 3 0,0-8-1,6 2-4,15-11 2,9-3-1,0 0 2,-2-10-3,-6-7 0,-5-2 4,-6-4 6,1 0-5,-2-1-1,4 4 0,-3 11-1,1 1-6,2 8 1,6 0-3,5 0 4,0 17-2,0 7-6,-4 2-18,-9 2 3,-4-9-12,-3-2 14,-5-9 19,0-4 7,3-4 1,-3 0 30,1-9 72,4-11-54,1-7-36,6-2 11,0-5-14,8-2-5,-3 2-5,1 9-5,-6 14-25,1 6-46,2 5-73,7 0-112,5 0-164</inkml:trace>
  <inkml:trace contextRef="#ctx0" brushRef="#br1" timeOffset="189461.7063">20701 11797 1126,'0'0'89,"0"0"52,0 0 19,0 0-66,0 0-35,0 0-6,-3-7-10,-6 7-8,-4 0-2,0 1 26,0 2-23,-1 0-9,2 1-7,3-1-1,2-3 1,7 0 3,0 0-16,0 0-4,0 0-3,0 0 0,0 0 0,0 0 0,0 0 0,0 0 0,0 3 0,0-3 0,0 4 0,0-1 0,0 4 0,0 5 0,-9 5 0,-3 13 0,-6 3 0,2 4-11,-6 2 3,1-3-5,-2 1-2,1-9 3,4-6-7,6-11-4,6-3 5,6-8-5,0 0 11,0 0 1,9-21 11,11-17-4,8-9-9,3-9 1,1 3-10,-9 3 12,-1 13 10,-8 9 0,-2 12 2,-3 5-1,-3 8 5,-2 0-1,1 3-3,-1 0-2,5 5-3,3 9 3,8 10 0,-8 1 0,5 8 0,-6 3 0,1 1-1,-3 2-1,-2-6 1,2-6-6,-3-10-16,3-7-17,1-6 1,5-4 9,6-4 30,2-19 2,2-11 3,0-13 2,4-9-2,-3-9 1,1-1-2,-7 10 3,-7 11-7,-7 15 2,-5 16-2,-1 10-1,0 4-26,0 0-119,0 14-166,-2 8-138</inkml:trace>
  <inkml:trace contextRef="#ctx0" brushRef="#br1" timeOffset="190233.1119">21752 11853 143,'0'0'445,"0"0"-314,0 0 87,0 0-18,0 0-106,0 0 22,-9-20-59,-9 20-7,-6 0-27,-4 3-15,-3 16 1,4 9-8,4 2 1,9-1-2,14-2-2,0 0-2,20-9-7,17-10-17,8-8 11,-1 0 2,-7-17 15,-9-13 0,-11-6 16,-10-5 18,-7-2-4,0 7-11,-9 8-18,-6 14-1,2 10-7,2 4-51,7 0-111,4 0-202,9 1-252</inkml:trace>
  <inkml:trace contextRef="#ctx0" brushRef="#br1" timeOffset="190549.3294">21955 11764 740,'0'0'209,"0"0"5,0 0-21,0 0-111,0 0-63,0 0-11,46 4 14,-34 15-13,-3 4-1,-3-4-4,-1-5-3,-2 3-1,2-11 3,1-3-3,5-3 1,7 0-1,4-9 4,5-15 0,1-8-1,-1 2-2,-5 3 3,-5 7-1,-9 11 2,-3 6 6,-3 3 2,-1 0-13,4 12-21,-2 15 20,0-1 0,0 5-6,2-2-48,6 0-69,8-5-164,6-14-276</inkml:trace>
  <inkml:trace contextRef="#ctx0" brushRef="#br1" timeOffset="190699.96">22533 11751 1100,'0'0'86,"0"0"122,0 0-119,0 0-89,0 0-5,0 0-62,104-16-123,-79 8-195</inkml:trace>
  <inkml:trace contextRef="#ctx0" brushRef="#br1" timeOffset="191299.2792">22949 11523 884,'0'0'171,"0"0"38,0 0-13,0 0-137,0 0-52,0 0-4,-16 30 5,10-4 9,2 4-5,0-4-6,2 0-3,1-3 0,1-6-2,0-8-1,0-1 0,0-8-3,0 0-17,3 0-8,8-17 11,4-13-14,3-6 12,-3-4 15,-3 0 4,0 11 4,-4 3 15,2 9 8,-3 6 11,1 3-7,-3 0-8,2 6-6,-4 2-4,1 0-13,4 0-2,5 18 2,-1 3 3,0 5-2,0-2-1,-3-2 1,0 2-1,1-5 0,-2-2 0,1-3 1,-2-7-2,-1-2 2,-4-5-1,3 0 1,5-3 7,1-16 8,6-9-7,-1-8 11,1-9 1,2-4-9,2-5-2,0 8-6,0 5-3,-6 12-1,-4 10 4,-6 9-3,-4 7-2,-1 3-2,0 0-45,0 0-89,0 13-126,0 6-51,-7 4-290</inkml:trace>
  <inkml:trace contextRef="#ctx0" brushRef="#br1" timeOffset="191741.5215">23482 11394 780,'0'0'156,"0"0"57,0 0-92,0 0-97,0 0-24,0 0 11,-23 66 33,23-37-29,0-1-12,0-2 3,6-7-2,8-6-4,-1-6 3,3-7-1,-2 0 7,1-17 21,0-12 31,0-7-6,-3-4-2,-2 2-33,-6 10-7,0 12-2,-4 9-2,0 4-9,0 3-6,0 0-86,0-4-132,0 4-200,6-6-384</inkml:trace>
  <inkml:trace contextRef="#ctx0" brushRef="#br1" timeOffset="191952.0519">23769 11269 166,'0'0'835,"0"0"-615,0 0 34,0 0-96,0 0-80,0 0-41,4-14-24,-4 36-9,0 9 25,0 5-7,0 5-14,0-1-1,0-1-7,-6 0-6,2-3-24,4-6-78,0-10-103,0-11-170,6-9-526</inkml:trace>
  <inkml:trace contextRef="#ctx0" brushRef="#br1" timeOffset="192132.842">24097 11202 1150,'0'0'173,"0"0"136,0 0-168,0 0-128,0 0-7,-11 90 18,5-24 4,-2 9-15,-1-2-5,-5 0-8,-7-6-11,-7-9-87,0-11-194,0-11-438</inkml:trace>
  <inkml:trace contextRef="#ctx0" brushRef="#br1" timeOffset="192843.1459">21100 12933 842,'0'0'104,"0"0"117,0 0-23,0 0-138,0 0 20,0 0-1,-4-3-41,4 6-26,0 14-12,0 9-10,1 12 10,7-1 7,-2 1-5,1-6 4,5-5-6,-2-8 0,3-12-5,-3-2 4,5-5 2,4-12 2,2-17 11,4-11 4,4-12 2,-4 3 0,-6 5-17,-5 13-2,-9 17-1,-2 6-20,2 8-77,6 0-134,14 0-193,8 10-52</inkml:trace>
  <inkml:trace contextRef="#ctx0" brushRef="#br1" timeOffset="193241.6712">21785 12964 304,'0'0'513,"0"0"-390,0 0 123,0 0-114,0 0-21,0 0-38,-24-42-50,-6 42-18,-3 0 1,0 0-2,5 11 1,3 6-3,5 2-2,6 1-2,6-3 0,7 0 0,1-4-13,4-1-2,17-7-27,4-5 27,0 0-5,0-10 15,-3-7 7,-4-7 5,-5-6 20,-1-3 10,1 2-10,-3 6-2,-4 9 6,-4 10-3,-2 3 5,0 3-31,0 8-4,3 14-11,-1 10 15,1 1 1,1 0-1,2 0-16,6-4-79,8-5-54,1-14-182,7-3-341</inkml:trace>
  <inkml:trace contextRef="#ctx0" brushRef="#br1" timeOffset="193443.0912">22086 12755 860,'0'0'127,"0"0"81,0 0 15,0 0-155,0 0-68,0 0 3,-13 44 10,8-5 15,3-1-5,2 2-5,0-2-15,0 1-3,7-3-5,8-10-80,4-6-131,8-13-246</inkml:trace>
  <inkml:trace contextRef="#ctx0" brushRef="#br1" timeOffset="193975.9967">22422 12858 900,'0'0'84,"0"0"170,0 0-103,0 0-122,0 0-26,0 0-3,-4-11-9,6 21 9,6 0 0,0 1 5,-1-3-5,-2-3 0,0-3 2,0-2 1,-1 0-1,2 0 9,-2 0 14,-1 0 0,-3 0 16,0 0 4,0 0-5,0 0 3,0 0 2,0 0-14,0 0-5,0 0-11,0-2-15,0 2 2,0-3 0,0 3 0,0-2 0,0-4-1,0 4-1,0 0-1,0 0 0,0 2 0,0-3 0,0 3-9,0 0-13,0 0-1,0-4 2,0 3 12,-1-4-1,1 1 1,-2-3 10,1 4 3,-2 0-3,3 0 0,0 3 2,0 0 1,0 0 1,0 0-4,0 0-1,0 0-6,0 0-24,0 0-92,-2 0-49,2 6-112,0 5-116</inkml:trace>
  <inkml:trace contextRef="#ctx0" brushRef="#br1" timeOffset="194659.8579">22425 12807 161,'0'0'139,"0"0"-63,0 0 48,0 0-43,0 0 23,0 0 21,0-20-10,0 17 31,0 3-15,0-2-2,0 0-29,0 2-14,0 0-15,0 0-31,0 0-19,0 0-10,0 0-5,0 0-6,-2 7-8,-1 13 4,-3 3 4,0 5 0,1 0 3,2-4-3,1-1 0,2-6-3,0-8-2,0-2-12,0-1-10,10-6-5,4 0 4,2-6 24,4-10-3,0-4-18,-4 0 0,-6 6 9,-4 4 15,-3 2 1,-2 1 4,1 3 0,-1-2-1,0 3-2,1 2 9,-2-2-3,2 3 6,-2 0 2,0 0-11,0 0 4,0 0-8,0 0 2,0 0-2,0 0-7,0 0-20,0 0-33,0 0-51,0 0-57,-5 0-86,-8 3-35,-3 1-271</inkml:trace>
  <inkml:trace contextRef="#ctx0" brushRef="#br1" timeOffset="196331.8009">22446 12893 624,'0'0'149,"0"0"38,0 0-7,0 0-106,0 0-10,0 0-5,1-2-26,-1 2-13,0 0-20,0 6-1,0 14 1,0 0 2,0 2 1,0-1-3,5-1 1,1-6-1,4-5-2,2-6 2,0-3 2,1 0 3,0-20 8,2-3 7,-2-7 29,0-3-2,-1 1-14,0 2-12,-2 9-8,-5 8 7,-1 7-8,-2 6-12,-2 0 0,3 0-41,0 0-113,8 9-182,9 2-91</inkml:trace>
  <inkml:trace contextRef="#ctx0" brushRef="#br1" timeOffset="196832.8718">22854 12876 549,'0'0'296,"0"0"-281,0 0 36,0 0 10,0 0-23,0 0-22,78 15-12,-54-15-2,-5-11 1,0-3 5,-6-5-1,-6-1 1,-4-3 13,-3 3 20,0 4 21,0 6-8,-15 10-6,-9 0-34,-3 17-11,-5 9 8,7 3-4,5-1 7,9-3-6,4 0-6,7-8 3,0-3-5,7-3-1,14-11-11,8 0-21,0-6-14,3-16 7,-2-7 28,2-7 12,2-10 8,4 0 18,-5 7-3,-7 9-4,-6 16 3,-4 14-3,-1 0-19,-2 19-5,0 12 5,0 2 1,-6-1 2,-2-2 16,-3-10-5,-2-6 7,0-4 18,-4-3 18,-8-5-9,-4 1-9,-3-3-19,0 0-20,2 0-17,6-3-115,11-16-145,0-8-379</inkml:trace>
  <inkml:trace contextRef="#ctx0" brushRef="#br1" timeOffset="197002.6215">23491 12607 1079,'0'0'175,"0"0"44,0 0-71,0 0-123,0 0-25,0 0-16,1 39 13,-3 7-16,-19 3-86,-6 1-104,2 0-216,2-3-213</inkml:trace>
  <inkml:trace contextRef="#ctx0" brushRef="#br1" timeOffset="197137.4392">23309 13112 442,'0'0'303,"0"0"-92,0 0 5,0 0-99,0 0-50,0 0-33,0 13-27,20-23-7,5-13-244,9-11-588</inkml:trace>
  <inkml:trace contextRef="#ctx0" brushRef="#br1" timeOffset="197291.6967">23992 12854 1089,'0'0'138,"90"-16"94,-45 8-91,-7 6-87,-11 1-30,-7 1-24,-14 0-3,-6 0-66,-3 0-137,-18 1-237</inkml:trace>
  <inkml:trace contextRef="#ctx0" brushRef="#br1" timeOffset="198643.2921">8049 15533 337,'0'0'27,"0"0"-27,0 0-129,0 0 106,0 0-35</inkml:trace>
  <inkml:trace contextRef="#ctx0" brushRef="#br1" timeOffset="199294.8394">8217 15522 836,'0'0'169,"0"0"-117,0 0 185,0 0-90,0 0-90,0 0-42,-10-3-12,-9 36 5,-5 13 28,-3 1-10,-3 3 0,3-4 3,5-3-10,3-7-4,2-6-5,6-6-8,6-7-1,5-5-2,0-7 0,0-5-36,5 0-50,25-12-15,17-22 33,7-15-23,2-10 38,-14-4 54,-9 6 6,-8 9 25,-4 4 31,-3 9 7,-2 3-5,1 7-7,2 5-14,-7 6-4,6 9-12,-4 2-15,1 3-2,8 5-6,-8 23-4,3 14 4,-6 8-1,-6 12 4,-6 1-1,0-5-1,0-1-4,-12-7 0,-9-7-2,-1-10 1,-4-9-6,-6-7 0,-1-8-18,-3-9-10,-1 0 8,-3-21 13,-3-13-11,5-10 4,2-6 12,10 4 8,16 7 7,10 12 10,0 13 6,16 8-9,19 6-14,7 0-6,7 16 1,2 12-6,5 4-47,1-3-93,-6-2-156,-5-11-183</inkml:trace>
  <inkml:trace contextRef="#ctx0" brushRef="#br1" timeOffset="199602.9392">8707 15623 877,'0'0'192,"0"0"-33,0 0 43,0 0-90,0 0-103,0 0-7,16 5-2,-9 26 33,3 5-12,-3-4-4,5-1-9,0-9-4,6-5 0,1-7 2,1-7-2,-1-3 1,1-3 13,2-17 17,0-6-11,-1-11-5,-6 0-14,-7 8-5,-2 5-2,1 13-7,-7 8-32,6 3-71,10 0-118,7 0-162,8 8-34</inkml:trace>
  <inkml:trace contextRef="#ctx0" brushRef="#br1" timeOffset="200135.6774">9399 15603 645,'0'0'149,"0"0"38,0 0-11,0 0-82,0 0-12,0 0-3,-74-58-29,48 58-18,-4 5 1,5 7-23,5 9-3,10 1-4,4-2-2,6 3-1,0-3-3,12-7-1,12-3-5,7-3-18,1-7-10,-2-3 15,-4-14 22,-9-7 0,-4 2 9,-4-2-1,-4 6 11,0 7 0,-4 5 0,1 6-13,-2 3-6,0 24-34,-3 15 34,-16 14 5,-5 11-5,-4 8 5,-6 2-5,3 1 2,8-1-2,0-11 0,9-8 0,3-17 1,-4-12 14,3-12-5,-4-13 8,-4-4 13,-6-4 16,-2-26-21,2-17 4,6-21-3,16-12-8,4-2-8,13 19-11,14 16-8,-1 25 6,5 5-14,9 3-16,8 2-68,7-2-97,2 1-157,1-1-420</inkml:trace>
  <inkml:trace contextRef="#ctx0" brushRef="#br1" timeOffset="200900.8904">10582 15107 382,'0'0'127,"0"0"-76,0 0 58,0 0 17,0 0-78,0 0-1,3-4 23,-3 4 10,0 0-2,0 0-9,0 0-11,0 0-11,0 0 0,-6 0-9,-15 4-3,-16 15-10,-6 14-7,-9 20 13,-1 10 3,-2 13 9,1 9-9,8 2-12,10 2-3,17-3-9,19-4-6,16-5-3,25-6-1,12-4-24,5-14-110,8-14-117,-5-15-401</inkml:trace>
  <inkml:trace contextRef="#ctx0" brushRef="#br1" timeOffset="201575.9143">10802 15735 453,'0'0'110,"0"0"44,0 0 34,0 0-71,0 0-9,0 0-80,11-20 22,-11 9-5,0-2-2,0 1 10,0 1-13,-11-3-11,-2 5-5,-6 1-4,-5 8-7,-3 0-6,-7 0-7,-2 11 1,7 9-2,7-1 0,6 6-2,13-1 0,3 1-2,0-2-2,15-3 2,10-8-11,8-5-26,4-7-20,2-3-20,0-20-11,-5-11 39,-4-11 42,-6-4 12,-8-8 10,-7 4 39,-3-2-10,0 9 10,0 8 1,-1 15 19,-1 9-17,-4 11 12,0 3-27,0 3-37,0 21-12,0 13 12,0 9 17,0 6-8,0-4 0,0-1-8,0-3-1,6-7-3,3-7-70,4-8-99,4-12-161,4-10-368</inkml:trace>
  <inkml:trace contextRef="#ctx0" brushRef="#br1" timeOffset="201749.2009">11159 15497 906,'0'0'112,"0"0"140,0 0-84,0 0-153,0 0-4,0 0-11,0 62 15,0-31-14,0-1-2,0-2-31,0-5-137,-9-10-183,-1-10-354</inkml:trace>
  <inkml:trace contextRef="#ctx0" brushRef="#br1" timeOffset="201897.4333">11164 15268 761,'0'0'212,"0"0"-35,0 0 17,0 0-120,0 0-74,0 0-14,-5-30-57,20 60-49,5 4-119,7-2-174</inkml:trace>
  <inkml:trace contextRef="#ctx0" brushRef="#br1" timeOffset="202250.2395">11543 15473 88,'0'0'729,"0"0"-619,0 0 132,0 0-99,0 0-60,0 0-16,-26-49-37,-1 49-15,-1 0-5,-2 0-4,8 0-3,6 2-2,12 5-1,1 1-1,3 4-5,0 5 0,23 0 5,5 5-3,5 2-7,0-5-17,-8 0 14,-4-4 5,-12-6 7,-6-1 2,-3-6 1,0 1 3,0-3 23,-19 4 14,-7-4-3,-10 3-22,-6-3-8,6 0-8,7 0-21,2-7-63,12-3-117,5 0-235</inkml:trace>
  <inkml:trace contextRef="#ctx0" brushRef="#br1" timeOffset="202999.839">11817 15216 675,'0'0'147,"0"0"115,0 0-62,0 0-76,0 0-42,0 0-49,0 0-18,-24 39 42,7-3-10,7 5-14,4-2-11,3 1-9,3-4-9,0-3-4,0-1 0,0-5-40,0-7-115,0-3-138,1-14-289</inkml:trace>
  <inkml:trace contextRef="#ctx0" brushRef="#br1" timeOffset="203307.9946">11712 15467 384,'0'0'593,"0"0"-482,0 0 133,0 0-153,0 0-84,0 0-7,126-50 0,-71 44-1,-3-1-27,-3 1-58,-9-1-118,-8 3-51,-10-3 72,-5 1 84,-7-2 99,-7 5 89,0 1 78,-3-1 21,0 3-25,0 0-35,0 0-48,0 0-51,0 16-25,-6 8 6,-4 8 27,3 1-26,3 1-7,1-2-4,0-2-14,3-10-85,0-4-201,0-12-224</inkml:trace>
  <inkml:trace contextRef="#ctx0" brushRef="#br1" timeOffset="203466.3739">12133 15187 1056,'0'0'75,"0"0"170,0 0-161,0 0-84,0 0-28,0 0-3,36 22-87,-9 1-188,-2-4-217</inkml:trace>
  <inkml:trace contextRef="#ctx0" brushRef="#br1" timeOffset="203832.8655">12355 15351 909,'0'0'148,"0"0"-2,0 0-28,0 0-85,0 0-7,0 0 45,29 79-37,-25-51-14,-1-3 0,-3-6-7,0-2-10,0-7 3,0-3-4,3-4-1,-3-3-1,5 0 2,9-3 7,9-20-1,2-3 0,2-8-2,-1 5-4,-4 5 0,-9 11-2,-3 3 3,-6 10 2,-1 0-3,4 0-2,-1 14-2,1 10-1,-1 5 3,-1 4-5,-2-3 3,4-4-31,4 0-77,5-6-76,7-11-186,9-9-477</inkml:trace>
  <inkml:trace contextRef="#ctx0" brushRef="#br1" timeOffset="204252.8058">13086 15332 470,'0'0'448,"0"0"-270,0 0 61,0 0-138,0 0-50,-95-27-21,59 51 4,1 4 0,6 2 0,2-4-8,9 2-14,6-5-6,12 0-4,0 2-2,4-4-4,20-2 2,8-5-21,2-9-38,9-5-44,0 0-44,0-9-46,-2-14 27,-5-14 69,-6-7 99,-2-16 3,2-9 43,-5-2 26,-1 5 34,-13 8 1,-1 14 14,-6 15-40,-1 12-3,-2 10 3,-1 7-29,0 14-52,-10 18 1,-6 11-1,-8 14 14,5 1-9,0 3-1,2-2-4,6-4-1,7-7-55,4-5-98,0-14-172,22-13-279</inkml:trace>
  <inkml:trace contextRef="#ctx0" brushRef="#br1" timeOffset="204409.4915">13195 15308 1211,'0'0'77,"0"0"141,0 0-129,0 0-89,86-33 0,-38 23-31,-5 3-75,-5-3-42,-13 0-148,-10-2-186</inkml:trace>
  <inkml:trace contextRef="#ctx0" brushRef="#br1" timeOffset="205377.5193">14266 15318 429,'0'0'180,"0"0"-130,0 0 152,0 0-115,0 0 15,20-77-3,-25 65-12,-12-1-27,-2 1-3,-4 7-14,-3 2-7,0 3-17,4 0-7,-4 13-6,9 4-6,5 5 0,4-1-1,8 5-1,0-6-6,14-3-4,11-8-12,6-6-19,4-3-5,1-3 29,-8-16 11,-4-8 8,-8 0 12,0-5-8,-3 3 11,-3 1 6,-3 8-5,-4 11 22,-1 5-9,-1 4-3,-1 0-26,3 7-11,3 12-5,8 5 13,-1 6 3,11-1-28,7-4-54,8-3-87,9-9-114,2-10-70</inkml:trace>
  <inkml:trace contextRef="#ctx0" brushRef="#br1" timeOffset="206030.0647">14745 15201 345,'0'0'257,"0"0"-43,-24-77-28,3 62-67,-3 12-25,-1 3-49,-4 0-21,3 18-10,4 8-6,8 3-4,11 1 5,3-1-9,3-5 1,19-4-2,8-4-5,6-12-35,3-4-22,-8-4 20,-1-15 39,-11-5 4,-1-2 9,-8-2 31,-1 6 5,-5 5 0,0 12 10,-4 2 3,0 3-28,0 12-30,-14 23-7,-11 19 7,-6 16 4,-8 9-1,-10 7-2,-2 0 3,-8-10 0,2-7 15,3-10-9,2-16 2,7-16-4,9-15 7,11-12 8,6-3 12,14-26 1,5-17-33,21-11-3,17-5-6,18-4-5,5 12-5,-1 16 3,4 8-3,-3 6 6,1 1-25,2 4-14,-1-5-7,-2-2-19,-2-6 6,-11-6 24,-9-5 18,-8 4 27,-9 6 9,-14 10 36,-8 7 10,0 2 11,0 3-10,-11 5-10,-12 3-17,-7 3-15,1 0 4,-3 14-1,6 12-4,5-3 0,9 7-5,9-5-5,3-1-1,0-1-2,15-3-3,9-3-22,4-7-56,6-6-76,1-4-200,-7-4-420</inkml:trace>
  <inkml:trace contextRef="#ctx0" brushRef="#br1" timeOffset="206277.2668">15441 14630 1150,'0'0'93,"0"0"161,0 0-146,0 0-105,0 0 1,84 133 33,-36-43-3,-11 15-4,-19 10-17,-18 2-9,-7 1 0,-31-2-3,-8-7-2,-2 0-1,2-15-70,8-10-179,7-18-391</inkml:trace>
  <inkml:trace contextRef="#ctx0" brushRef="#br1" timeOffset="206803.3673">16205 15201 18,'0'0'941,"0"0"-852,0 0 179,0 0-82,0 0-125,0 0-41,-14-22-15,52 22-3,21 3 17,15 2-13,5-2-6,-2 0-46,-11 3-140,-15-4-211,-8-2-447</inkml:trace>
  <inkml:trace contextRef="#ctx0" brushRef="#br1" timeOffset="206945.2443">16278 15394 1017,'0'0'178,"0"0"-159,0 0-19,159 6 29,-52-6-29,1 0-110,-14 0-277</inkml:trace>
  <inkml:trace contextRef="#ctx0" brushRef="#br1" timeOffset="212011.581">17515 14500 656,'0'0'181,"0"0"-90,0 0 109,0 0-112,0 0-58,0 0 1,0 0 5,0-5 0,-9 2-15,-15-3-14,-6 5 6,-7 1-7,-8 0 7,-4 0 0,4 4-1,2 2 1,10 4-9,10-3 0,11 0-4,8 3-3,1 2-7,3 5 0,7 6 10,19 7 0,10-4 0,4-1-2,11-3-1,-7-8 3,-2-1-2,-12-4 2,-14-3 1,-8-2 2,-8-1-3,0 1 29,-14-1 48,-12 7-5,-14 0-18,-1-4-27,-1 4-17,3-6-10,5 2 2,0 1-4,4-3-37,4 4-28,7-1-53,7 3-34,8-7-143,4-3-264</inkml:trace>
  <inkml:trace contextRef="#ctx0" brushRef="#br1" timeOffset="212357.4078">17643 14558 787,'0'0'105,"0"0"76,0 0-48,0 0-89,0 0-31,0 0 36,0 53-14,0-30-23,0 0-2,9 2-8,11-6 4,7-7-6,4-2 0,2-10-3,-3 0 2,-7-10 1,-5-15 7,-8-9 21,-3-9 27,-5 0-7,-2 4-14,0 10-8,0 12 7,-4 6-14,-1 5-19,1 6-36,4 0-78,0 3-130,0 7-124,20 0-249</inkml:trace>
  <inkml:trace contextRef="#ctx0" brushRef="#br1" timeOffset="212851.3398">18110 14492 764,'0'0'141,"0"0"-4,0 0 9,0 0-108,0 0-13,0 0 26,31 30-19,-23-11-3,-1-2-13,-1-7-11,1 0-2,1-7-1,3-2-1,8-1 1,3-1 4,5-15-1,-2-8-1,-2-3 2,-5-2 1,-2 3 5,-6 4 18,-2 10 3,-4 7-10,-2 2 5,-2 3-17,0 0-11,3 19-22,-1 2 22,0 5 2,1-3 2,1 0-3,2-7 0,4-3-1,4-6 2,2-7-1,7 0 3,1-12 4,3-12 2,0-10-3,-3-2 5,-3 7 23,-8 9 22,-6 10-7,-5 10 3,-1 0-26,1 10-27,1 16 5,-2 10-1,1 8 6,-2 5-4,0 1-6,0-6-2,0 4-28,0-8-79,0-1-114,0-9-269</inkml:trace>
  <inkml:trace contextRef="#ctx0" brushRef="#br1" timeOffset="213857.6223">19091 14083 859,'0'0'67,"0"0"155,0 0-29,0 0-152,-91 68 1,55-4 40,3 5-14,8 6-24,13 2-18,12-1-18,0-6-5,24-2-6,10-10-6,7-6-76,3-12-103,0-14-178</inkml:trace>
  <inkml:trace contextRef="#ctx0" brushRef="#br1" timeOffset="214514.9523">19835 14422 475,'0'0'164,"0"0"-74,0 0 38,0 0-54,0 0-30,0 0 38,0 0 9,0 0 1,-7-5-10,-8-2-42,-2-3 0,-2 3 11,-2-3-11,0 3-5,-3 5-12,0-1-4,1 3-11,3 0-2,3 0-3,-3 9-3,4 11-3,-2 5 0,4 5 1,4 0 2,7-1-3,3-2 3,3-3-2,18-8-15,6-10-5,6-6-1,1 0 11,6-5 5,-3-16-7,1-4 5,-4-11-2,-7-7 0,-5-4 5,-8-6 5,-3 3 1,-5 11 4,-4 9 5,-1 13 43,-1 11 6,0 3-6,0 3 5,0 0-22,0 0-14,0 0-16,0 9-5,0 18-21,0 15 21,0 5 4,0 2-4,7 1-1,-2-10-5,4-2-65,2-9-80,1-11-125,3-11-163</inkml:trace>
  <inkml:trace contextRef="#ctx0" brushRef="#br1" timeOffset="214703.4645">20114 14287 651,'0'0'279,"0"0"-126,0 0 107,0 0-161,0 0-38,0 0-45,0-25-15,0 53 18,0 6-2,0 3-17,0-2 0,0-4-65,0-3-63,0-8-155,0-12-217</inkml:trace>
  <inkml:trace contextRef="#ctx0" brushRef="#br1" timeOffset="214853.3077">20134 14030 837,'0'0'112,"0"0"111,0 0-28,0 0-122,0 0-73,0 0-34,-40-21-23,45 55-72,18 6-132,11-1-167</inkml:trace>
  <inkml:trace contextRef="#ctx0" brushRef="#br1" timeOffset="215212.7197">20480 14252 529,'0'0'233,"0"0"-62,0 0 67,0 0-98,0 0-44,0 0-42,-47-21-32,19 28 3,1 7 6,6 4-2,9-4-14,5 2-15,7-2-1,0-1 0,4 1 1,14 2 0,6-2-4,5-5-2,0 4-6,-3-3 5,-8-3 4,-7-4 3,-8-3 0,-3 0 0,0 0 15,0 3 8,-10 1 10,-8 3 8,-9-1-11,-1 0-23,1-3-7,5 1-17,4-4-54,8 0-54,7-4-94,3-16-217</inkml:trace>
  <inkml:trace contextRef="#ctx0" brushRef="#br1" timeOffset="215461.7252">20738 14046 677,'0'0'141,"0"0"103,0 0-16,0 0-127,0 0-37,0 0-28,13 4-21,-11 25 61,-1 7-37,2 3-13,3-1-12,3-6-7,-1-1-5,-2-6 0,-3-4-2,-3-2-3,0-2-53,-6-4-110,-17-2-98,4-8-257</inkml:trace>
  <inkml:trace contextRef="#ctx0" brushRef="#br1" timeOffset="216195.0039">20689 14224 460,'0'0'116,"0"0"94,0 0-32,0 0-81,0 0-25,0 0-22,-8 0-12,8 0-14,15 0-14,9 0 0,9 0 11,4-3-13,5-3-5,-4 0-3,-2-2-24,-4-1 2,-2-4-23,-1 2 11,-4 2 20,-7 1 14,-10 8 3,-7-2 0,-1 2 15,0 0 20,0 0-14,0 0-14,0 0-6,0 0 3,0 0 2,2 0-8,-2 2 2,0 15-2,0 3 24,0 1 5,0-1-3,0-1-13,0-2-2,0-5 1,-2 1-5,-1-6-5,2-3-3,1-1-2,0-3-13,0 0-30,0 0-9,0 0-3,0 3-26,0-3-10,0 3 33,0-3 48,-2 0 11,2 0 1,0 0 9,0 0 26,0-3 3,0-3 0,0 5 31,0 1 35,0 0-33,0 0-38,0 0-17,0 0-16,0 0-5,0 0-2,0 0 1,0 0 2,0 0 2,0 7 1,-1-4-20,-1 1-20,1 2-64,-3-6-118,1 0-162</inkml:trace>
  <inkml:trace contextRef="#ctx0" brushRef="#br1" timeOffset="220043.2235">21096 13967 839,'0'0'59,"0"0"170,0 0-43,0 0-148,0 0-38,0 0-22,0 0-137,0 14-92,0 9-187</inkml:trace>
  <inkml:trace contextRef="#ctx0" brushRef="#br1" timeOffset="220402.9314">21233 14129 795,'0'0'165,"0"0"0,0 0 26,0 0-146,0 0-36,0 0 27,19 76 40,-17-46-34,2 0-17,-4-5-7,2-5-15,-1-6 1,1-5-4,1-2 0,-2-7 0,5 0 3,9-7 7,5-16 4,7-7-11,-1 1 0,-5 7-3,-6 8 0,-5 8 4,-5 6-3,-3 0 0,2 0 1,-1 0-2,0 12-6,-1 8 2,-1 7-3,-1 2-4,6 1-57,5-3-51,15-5-79,10-7-133,4-13-80</inkml:trace>
  <inkml:trace contextRef="#ctx0" brushRef="#br1" timeOffset="220755.8386">21722 14241 573,'0'0'214,"0"0"39,0 0-82,-13-73-46,-2 70-20,-6 3-55,0 0-31,-3 14-9,5 5-5,7 4-5,7 1 3,5 1-4,0-4 1,8-2 0,11-8-16,2-8-4,9-3-8,3-4-14,5-25 2,-2-4 22,-4-16 17,-7-9 1,-5 0 6,-4 4 24,-7 12 26,-3 16 7,-2 15 18,-4 9-8,0 2-44,0 6-29,0 21-15,-10 12 15,-3 10 6,1 1-6,3 0-5,0 2-39,4-8-82,2-9-64,3-12-126,0-12-147</inkml:trace>
  <inkml:trace contextRef="#ctx0" brushRef="#br1" timeOffset="220870.2331">21722 14241 262</inkml:trace>
  <inkml:trace contextRef="#ctx0" brushRef="#br1" timeOffset="220986.0899">21722 14241 262,'19'-104'595,"-19"96"-471,0 1 87,11 2-132,17 0-76,13 2 0,11 3-3,3-2-3,5 0-71,-4 0-247,2-1-476</inkml:trace>
  <inkml:trace contextRef="#ctx0" brushRef="#br1" timeOffset="221911.771">22462 14056 601,'0'0'247,"0"0"-66,0 0 54,0 0-138,0 0-45,-104-26-8,72 26-7,3 9-20,5 5-5,4 3-8,4-1-4,10 3-2,2 1-2,4 0-4,0-3-14,19-3-9,6-5-5,5-6-9,-2-3-36,-4 0 22,-3-20 41,-8-3 18,0-5 3,-3 1 13,-4 3 15,-4 8 15,0 9-10,-2 4-8,0 3-27,2 3-1,-1 13-28,4 11 25,5-4-22,5 2-39,4-5-21,8-9-74,3-5 5,12-6-16,4 0 10,-4-12 153,-3-8 7,-11-7 0,-9 1 43,-8-4 61,-8 0 39,-3 1-17,0 9-24,-14 4-8,-9 13 7,-4 3-41,-3 0-26,3 13-4,6 10-17,5-1-1,7 2-12,6 2-2,3-3-3,3-5-4,16-3-27,8-8-14,0-7-9,0 0 11,-5-9 32,-4-13 16,-2-3 16,-5 2 15,-1 3 33,-4 6-19,-3 7-1,-3 7 9,0 0-51,0 17-2,-3 16-4,-13 13 4,-5 3 1,-8 11-1,-4-2 0,-5 0 0,-2-5 0,-1-11 1,0-4 12,6-16 8,9-7 7,9-10-9,10-5-5,7 0 9,0-22-23,15-15-14,14-9-28,13-4-5,9 4-13,0 10-18,-2 13-6,-6 9 8,-1 8-11,-2-1-2,6 1 8,-4-8 58,0-2 23,-8-7 17,-9-2 62,-7-4-43,-8 3 29,-5 3 26,-5 3 6,0 10-27,-1 3-2,-14 7-16,-6 0-39,-1 11-1,-2 9-3,5 3-3,5 0-2,8 1-4,6-5-1,0 1 1,0-4-4,12 1-20,6-8-30,1-1-72,5-8-101,-2 0-173</inkml:trace>
  <inkml:trace contextRef="#ctx0" brushRef="#br1" timeOffset="222129.3663">23315 13650 1053,'0'0'104,"0"0"74,0 0-33,0 0-117,43 73 38,-17 0 19,-9 9-44,-8 1-10,-9 2-16,-7-9-14,-25-3-1,-10-3-41,-12-11-79,-4-12-83,-5-8-112,5-16-109</inkml:trace>
  <inkml:trace contextRef="#ctx0" brushRef="#br1" timeOffset="223501.4439">17019 15387 445,'0'0'281,"0"0"-257,0 0 136,0 0-65,0 0-59,0 0-22,113-16 37,-29 6 6,27-4 4,35-8 14,33-5-26,34-3-11,29-2-11,5 3-11,16 1-9,-8 2 1,4-4 1,-4-3-9,-5-3-1,0-1 1,-7-5 2,3 3-2,-4 2-10,-12 7-10,-7 4 2,-7 9 4,-4 3-4,-4 2 2,-4 2-5,-10-3-12,-14 2 0,-12-5 17,-12-1-3,-8-3-4,-4-2 8,-8 1-17,-13 1-6,-15 4 16,-21 3 19,-27 4 3,-25 5 8,-17-3 23,-13 7 10,-5 0-2,0 0-22,-3 0-17,-24 0-107,-16 0-89,-10 3-238</inkml:trace>
  <inkml:trace contextRef="#ctx0" brushRef="#br1" timeOffset="224834.8314">18045 15847 446,'0'0'318,"0"0"-305,0 0 75,0 0 32,0 0-74,0 0 8,5 0 28,-5 0 8,0-3-5,0-4 13,-17-3-46,-10-4-37,-9 11 12,-5 0-11,-2 3-8,-3 0 5,4 9-7,4 5 8,4-1 14,8 5-6,3 4-4,5 8-8,5 2-7,10 6-2,3-2-2,18-1-2,28-5-3,16-10-15,13-11-26,10-9-50,5-6-59,-5-20-92,-9-11 57,-9-5 104,-15-2 71,-10 6 16,-21 6 16,-3 10 60,-12 6 23,-6 9 31,-6 4 2,-18 3-68,-6 0-31,-4 0-10,-2 10 7,2 9-6,10 0 6,4 4-7,13-1-18,7-3 1,10 1-2,20-6 0,9-12-3,0-2-1,-6-5 6,-5-16 5,-9-1 19,-8 1 14,-9-4-16,-2 5-18,0 5-10,-10 6-10,3 2-54,2 7-47,5 0-91,0 0-151,22 0-126</inkml:trace>
  <inkml:trace contextRef="#ctx0" brushRef="#br1" timeOffset="225189.2013">18659 15790 761,'0'0'122,"0"0"98,0 0-13,0 0-101,0 0-30,0 0-53,-11-3-9,-7 23 2,5 3-6,7-3-7,6 2 1,0 0-2,6-3-1,13-4 0,8-7-1,6-4-4,0-4-11,1-2-14,-7-16 24,-5-6 5,-6-6 3,-3-3 9,-7 4 6,-2 8 12,-1 6 6,-3 10 20,0 5-2,0 0-43,0 0-11,0 20-22,0 4 22,0 9 0,0-4-4,0 1-43,0-4-56,12-2-68,15-14-119,1-7-188</inkml:trace>
  <inkml:trace contextRef="#ctx0" brushRef="#br1" timeOffset="225699.1762">19049 15823 544,'0'0'320,"0"0"-171,0 0 106,0 0-182,0 0-20,0 0-18,0-33-35,0 47-12,0 2 12,0 4 12,0-7-9,5 0-1,2-2-2,2-9-3,3-2-9,6 0 8,2-10-3,5-9 5,-1-7-3,-1-4 4,-4 1 1,-4 5 2,-6 8 6,-2 7 19,-4 8 6,-3 1-5,0 0-17,5 0-11,1 19-19,-1 5 19,1 2 3,6 3-2,0-5 0,6-4-2,4-7-1,3-4-5,5-8-11,2-1-24,-1-11-12,-4-15 22,-3-13 32,-6-10 2,-4-5 15,-3-2 27,-2 14 0,-5 10 14,-3 20 18,-1 9 13,0 3-39,0 6-50,0 20-24,-8 11 24,-4 6 0,4 4 0,1-1-3,1-3-33,6-4-40,0-10-45,0-5-33,3-12-82,17-12-146</inkml:trace>
  <inkml:trace contextRef="#ctx0" brushRef="#br1" timeOffset="225851.3099">19510 15698 1202,'0'0'150,"0"0"8,0 0-37,0 0-110,0 0-11,0 0-17,117-36-62,-77 28-69,-3-1-125,-11-8-269</inkml:trace>
  <inkml:trace contextRef="#ctx0" brushRef="#br1" timeOffset="226365.0459">20480 15434 402,'0'0'703,"0"0"-660,0 0 203,0 0-109,0 0-88,-111-1-24,65 48 14,-1 9-1,6 6-8,14 5-12,17-7-8,10 2-10,7-5-5,25-2-1,8-5-70,9-13-90,2-14-173,-2-17-424</inkml:trace>
  <inkml:trace contextRef="#ctx0" brushRef="#br1" timeOffset="226801.1137">20872 15665 459,'0'0'378,"0"0"-321,0 0 167,0 0-96,-36-74-38,9 71-30,-6 3-36,-2 0 5,0 10-12,4 10-4,6-1 2,8 2-9,11 0-4,6-2-2,0-2-5,20-8 4,9-4 0,9-5-12,4-5-12,2-18-10,-3-10-1,-5-7 26,-8-9 4,-6-8 6,-5-2 2,-3 4 6,-4 10 6,-4 16 29,-2 13 10,-4 6 8,0 10 8,0 0-27,0 4-42,0 21-10,0 15 10,0 9 10,-3 8-3,3-4-6,0-1-1,0-6-22,0-6-73,10-10-57,7-13-117,1-14-133</inkml:trace>
  <inkml:trace contextRef="#ctx0" brushRef="#br1" timeOffset="226973.181">21172 15473 851,'0'0'196,"0"0"-21,0 0 94,0 0-165,0 0-84,0 0-20,-3 14-6,0 18 6,-2 2 0,1 1-1,0-5-55,4 0-76,0-10-103,0-10-182</inkml:trace>
  <inkml:trace contextRef="#ctx0" brushRef="#br1" timeOffset="227130.8752">21233 15319 920,'0'0'192,"0"0"-22,0 0 54,0 0-154,0 0-70,0 0-24,-28-28-106,36 56 62,18 4-99,7 4-96,11-6-137</inkml:trace>
  <inkml:trace contextRef="#ctx0" brushRef="#br1" timeOffset="227461.2373">21627 15504 406,'0'0'334,"0"0"-147,0 0 48,0 0-72,0 0-80,0 0-35,-58-27-26,28 30 5,1 7-7,7 0 0,7-1-14,9 1-6,6 0-8,0 0 1,9-4-8,15 5-5,4-1 6,2-3-3,-3-1 6,-8 1 11,-8-3 2,-5-1-2,-6 2 4,0 2 13,-14 6 37,-8-3 3,-8 2-24,0 0-22,-1-5-4,5-1-7,9-3-45,8-3-64,9-3-39,0-17-103,26-13-296</inkml:trace>
  <inkml:trace contextRef="#ctx0" brushRef="#br1" timeOffset="227685.0943">21774 15334 809,'0'0'137,"0"0"127,0 0-62,0 0-119,0 0 3,0 0-41,26-59-23,-26 72-12,0 14-7,0 9 36,-9 4-13,3 2-10,0-2-10,3-4-6,3-3-3,0-5-20,0-7-58,0-4-85,9-13-99,9-4-303</inkml:trace>
  <inkml:trace contextRef="#ctx0" brushRef="#br1" timeOffset="227995.2075">21761 15404 970,'0'0'120,"0"0"58,0 0-82,0 0-84,0 0-11,0 0 3,112-4-1,-66 4-3,-7-3-9,-6-3-29,-10-2 6,-7 2 32,-10-2 0,-1 0 39,-3 4 22,-1 1 13,-1 3 10,0 0-18,0 0-29,0 4-37,-8 18 8,-2 6-6,0 1 2,0 4-4,2-6-4,5-1-35,2-4-68,1-5-68,0-9-203,10-8-208</inkml:trace>
  <inkml:trace contextRef="#ctx0" brushRef="#br1" timeOffset="228136.1877">22064 15163 962,'0'0'167,"0"0"76,0 0-95,0 0-148,0 0-15,0 0-89,-17 27-9,28-1-142,8-1-247</inkml:trace>
  <inkml:trace contextRef="#ctx0" brushRef="#br1" timeOffset="228473.1642">22227 15332 853,'0'0'191,"0"0"9,0 0-46,0 0-105,0 0-37,0 0 37,0 65 2,0-46-38,0 1 1,0-6-8,0-3-5,0-9-1,0-1 1,0-1-1,0 0 2,7-6 12,12-18 2,5-3-14,5-9 0,-1 2 2,-4 9-4,-5 4 2,-10 15 2,-7 1-1,2 5-1,-3 5-2,1 15-19,0 7 19,1 4-9,-2 0-36,6-5-59,8 1-65,17-7-121,15-4-139</inkml:trace>
  <inkml:trace contextRef="#ctx0" brushRef="#br1" timeOffset="228871.3064">22926 15354 434,'0'0'570,"0"0"-462,0 0 152,-104-55-165,71 55-50,0 0 22,2 9-29,1 12-22,8 1-8,6 1-6,7 3-2,9-2-4,0-1 2,14 0-13,16-3-14,4-8-12,7-7-26,0-5-14,-2-7-28,-3-20 38,-3-12 68,-2-12 3,-1-13 45,-3-7 22,-4-5-15,-3 7 15,-7 10 12,-3 19 11,-1 18-18,-7 15 4,-2 7-46,0 7-30,-2 22-32,-12 17 32,-3 9 2,-1 6-1,2 2-1,1-4-14,4-10-70,1-5-62,9-8-51,1-16-157,1-10-272</inkml:trace>
  <inkml:trace contextRef="#ctx0" brushRef="#br1" timeOffset="229029.6625">22962 15241 972,'0'0'288,"0"0"-172,0 0 88,0 0-152,0 0-50,0 0-2,107-54-8,-65 43-44,-9 1-47,-8-2-56,-8-2-128,-6-1-154</inkml:trace>
  <inkml:trace contextRef="#ctx0" brushRef="#br1" timeOffset="230422.7971">23731 15193 502,'0'0'155,"0"0"-74,0 0 138,0 0-125,0 0-9,0 0-14,-87-70-17,60 70-28,2 0 14,2 10 4,4 3-14,6 4-19,6 10-11,7-5-1,0 4 0,10-2-16,13-7-11,6-11-14,0-3 5,-5-3 12,-2-8 8,-4-10 17,-6-3 2,-3-7 4,-2 2 20,-4-2-5,-1 12 17,-1 2 11,-1 10 2,0 4-2,0 0-38,0 0-11,4 18-26,3 5 26,8 7 0,3-3 0,9 1-11,5-9-55,8-4-53,5-9-56,6-6-9,-5-6 52,-3-17 66,-11-10 66,-13-3 35,-7 0 68,-9-1 30,-3 7-10,0 6-13,-12 9 3,-7 8-50,-5 7-16,-6 0-34,-1 10 0,1 12 2,6 8-10,9 1-2,9-2-1,6 1-2,0-3-2,15-5 1,12-9-16,3-9-15,4-4-10,-1 0 21,-8-21 11,-2-4 10,-8 1 5,-6 2 11,-2 9 9,-4 6 21,-3 7-7,0 0-39,0 16-4,-10 19-15,-14 16 19,-11 16 2,-8 5-2,-5 4 3,-5-1-3,2-12 0,3-6 4,2-15 13,4-12 16,2-10 11,7-13-19,7-7-4,9-13 0,11-17-12,6-14-9,18-12-8,25-9-22,11 2-18,7 9 17,0 18 10,3 13 6,-2 9 5,1 2 0,0-2-2,-2-4-10,-8-3-4,-4-5 12,-3-5 14,-6-1 0,-1-5 0,-9 8 1,-9 2-1,-11 4 5,-7 10 13,-3 1 23,0 5-12,-10 0 0,-12 7-13,-7 0-13,-4 0 2,0 12 4,7 8-7,8 0 7,4-2-8,10 4-1,4-5 0,0 2-2,16-2 2,8-4-14,8-6-19,5-7-19,1 0-32,0-10-120,-4-12-167</inkml:trace>
  <inkml:trace contextRef="#ctx0" brushRef="#br1" timeOffset="230640.8233">24829 14548 1137,'0'0'153,"0"0"113,0 0-128,0 0-121,0 0-12,91 143 47,-67-44-7,-12 13-20,-12 4-7,-19 3-14,-27-11-4,-16-9-5,-10-2-61,-6-15-80,4-7-112,12-11-237</inkml:trace>
  <inkml:trace contextRef="#ctx0" brushRef="#br1" timeOffset="231376.0747">15930 17419 1305,'0'0'104,"0"0"-36,0 0 155,0 0-142,0 0-67,0 0-13,147-45-1,-67 45 0,5 0-5,-3 0-50,-1 0-96,-11 0-153,-15 0-369</inkml:trace>
  <inkml:trace contextRef="#ctx0" brushRef="#br1" timeOffset="231533.7794">16152 17445 1170,'0'0'311,"0"0"-292,0 0 155,0 0-84,0 0-90,0 0-9,58 10 6,36-7-27,10-3-104,-9 0-96,-8-3-336</inkml:trace>
  <inkml:trace contextRef="#ctx0" brushRef="#br1" timeOffset="232184.9033">18041 16820 835,'0'0'122,"0"0"-26,0 0 152,0 0-109,0 0-94,0 0-32,28-26-8,20 23 3,13 3 0,4 0 2,-7-3 0,-9 3-1,-17 0 1,-18 0 13,-8 0 11,-6 0 14,0 0 5,0 0-21,0 10-19,-15 16-6,-3 7 18,-1 1-13,3 2-7,0 3-5,6-3-2,3 1-19,7-3-51,0-3-74,0-7-80,0-15-195,4-6-367</inkml:trace>
  <inkml:trace contextRef="#ctx0" brushRef="#br1" timeOffset="232335.8611">18149 17043 967,'0'0'329,"0"0"-199,0 0 121,0 0-170,0 0-75,110-63-6,-31 56-3,3 0-3,3-1-68,-5 3-130,-6-4-134,-6-2-139</inkml:trace>
  <inkml:trace contextRef="#ctx0" brushRef="#br1" timeOffset="232583.4799">19013 16822 539,'0'0'402,"0"0"-201,0 0 62,0 0-122,-83-31-72,65 31-17,6 0-22,6 10-28,5 9-2,1 8 0,0 3 11,7 1-3,8 2 8,-3-1-1,2-6-7,-3-3-2,-3-3-3,-5-9-3,-3-2-1,-3-6-5,-23-3-48,-5 0-34,-2-13-142,4-24-144,12-15-147</inkml:trace>
  <inkml:trace contextRef="#ctx0" brushRef="#br1" timeOffset="232729.0185">19007 16685 917,'0'0'89,"121"-32"117,-49 19-41,-5 5-86,-10 2-27,-20 3-31,-16 3-21,-14 0-3,-7 4-93,0 14-105,-23 3-130,-10 3-393</inkml:trace>
  <inkml:trace contextRef="#ctx0" brushRef="#br1" timeOffset="233071.335">17544 17682 931,'0'0'167,"0"0"-142,0 0 149,128-32-125,10 22-37,51 1 8,33-2-8,15-3-12,-2-2-6,-19-4-167,-32-2-247,-28 1-54,-41-6 444,-28-1-46</inkml:trace>
  <inkml:trace contextRef="#ctx0" brushRef="#br1" timeOffset="234172.8563">18350 17974 908,'0'0'187,"0"0"-122,0 0 156,0 0-93,0 0-91,0 0-36,72-63-1,-8 57-1,2 6 1,-7 0 0,-21 0-1,-14 6-2,-18 2-11,-6-1-10,-11 5-5,-22 3 29,-6-3 10,-2 3-6,13-8 13,9 1-11,13 1-6,6 0-17,3 1 14,22 7 3,10-1 7,6 4-2,1 5-5,-8 3 3,-8 1 7,-11-2 16,-5-5-3,-9 0 2,-1-6-4,-11-1 5,-19-1 4,-14-11-11,-9-3-19,-5 0-40,0-23-71,0-12-70,8-9-214,8-5-360</inkml:trace>
  <inkml:trace contextRef="#ctx0" brushRef="#br1" timeOffset="234632.4232">20463 17451 1262,'0'0'61,"0"0"66,0 0 62,0 0-154,0 0-34,100-26 0,-27 26-1,2 0-4,-6 3-18,-17 3-90,-14 2-104,-12 1-213</inkml:trace>
  <inkml:trace contextRef="#ctx0" brushRef="#br1" timeOffset="234788.0403">20507 17636 1260,'0'0'116,"0"0"-91,0 0 76,0 0-71,156-5-19,-62-6-11,6-2-6,-5 2-112,-8-1-225,-14-5-303</inkml:trace>
  <inkml:trace contextRef="#ctx0" brushRef="#br1" timeOffset="235215.5859">21724 17207 948,'0'0'20,"0"0"138,0 0 44,-18-75-145,21 58-12,13 3-3,10 2-22,5 4 1,5 8-11,0 0-6,-8 30 1,-10 4-2,-15 12 4,-3 2 2,-32 0 3,-8-10 17,-3-3-13,4-13-4,12-5 9,11-5 8,7-7 2,6-2-15,3 0-16,0-2 0,21 4 0,19 0 11,20-5 0,20 0-11,7-5-44,-1-7-104,-4-5-122,-5-8-198,-3-5-312</inkml:trace>
  <inkml:trace contextRef="#ctx0" brushRef="#br1" timeOffset="235476.961">22544 17101 690,'0'0'235,"0"0"-79,0 0 68,0 0-112,0 0-33,0 0-57,-36-58-22,36 80-10,0 11 10,0 6 19,0 8 0,8-4-7,2 6-4,1-9-4,-2 4 1,-3-10 4,-1-5-8,-3-7 0,-2-9-1,0-5 0,0-8-7,-13 0 5,-6-17-38,-3-13-76,1-17-74,12-15-69,9-14-58,17-7-33</inkml:trace>
  <inkml:trace contextRef="#ctx0" brushRef="#br1" timeOffset="235622.0162">22673 16975 390,'94'-27'314,"13"8"-91,15 1 34,9 1-83,2 0-39,-6-3-34,-17-2-39,-26-2-41,-29 4-9,-24 11-8,-18 6-4,-13 3-30,0 0-108,-19 6-219,-12 10-241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46:59.976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751 1669 439,'0'0'220,"0"0"-143,0 0 31,0 0 75,0 0-48,0 0-58,0 0-13,0-3-10,0 2-4,0 1-9,0 0-6,0 0-6,0 0-7,0 0-13,0 0-9,0 6-3,-8 18 3,-4 8 4,-4 4 14,2 2-2,1-8-5,1-6-3,2-2 0,7-5-1,0-3-3,3-4 0,0 0 2,0-2-2,13-2-4,2-2 2,6-4 3,1 0-3,4 0-2,2-7 1,2-7-2,-3-2 1,-8 3 0,-7 1 2,-6 2 6,-2 3 4,-3 0 6,1 4 22,-2 3 2,0 0-15,0 0-13,0 0-7,0 0-7,0 0 0,0 10-8,0 15-3,0 10 11,0 6 0,0-2-10,0 0-99,-10-4-114,1-7-155,0-14-340</inkml:trace>
  <inkml:trace contextRef="#ctx0" brushRef="#br0" timeOffset="411.8515">1007 1707 911,'0'0'14,"0"0"86,-58-80 100,33 59-142,-5 2-11,-10 6-3,-5 6 2,-12 7-19,-16 0-4,-13 19-3,-5 16-8,-2 15 6,8 13-3,18 12-1,21 8-7,31 5 2,15-5-4,34 0 2,29-7-7,16-10 0,21-10-1,10-14-4,1-12 4,2-15-2,-6-13-6,-13-2 3,-17-20 6,-18-13 3,-20-16 9,-8-13 8,-16-14 4,-9-11-17,-6-2-2,-15 8-5,-15 12-8,-4 18-8,7 18-5,6 16-45,2 11-81,10 6-142,0 0-424</inkml:trace>
  <inkml:trace contextRef="#ctx0" brushRef="#br0" timeOffset="5216.0289">2463 1981 363,'0'0'109,"0"0"-105,0 0 107,0 0 58,0 0-79,0 0-10,0 0 7,47-5-3,-43 5-10,-1 0-17,-3 0-4,0 0-4,0 0-13,0 0-5,0 0-6,0 0 1,0 0-3,0 0 0,-9-3-1,-8 1 8,-8 1-25,-5 1-5,2 0 0,-5 0 0,3 6-2,-3 7 0,1 7 1,6 2 1,7-2 0,8-1-1,8-2-3,3-3-3,11-2-3,14-2 2,14-2-6,7-7 6,8-1-1,0 0 4,-1 0-4,-11 3-3,-9 2 5,-15 6 4,-9 0-1,-9 4-1,0 4 5,-20 2 16,-15 0 24,-7-2 7,0-2-16,2-3 6,1-4-14,2-3-8,7-2-12,-3-4-3,5-1-12,10 0-55,9-9-69,9-8-134,9-9-381</inkml:trace>
  <inkml:trace contextRef="#ctx0" brushRef="#br0" timeOffset="5620.2402">2848 2089 992,'0'0'72,"0"0"41,0 0 9,0 0-112,0 0-1,0 0-9,55 0 9,-26 0-3,3 0-6,-5 0 0,0 0-1,-5-9-2,-7 1-1,-8-2 4,-7-1 9,0 2 13,0-2 17,-8 3 0,-10-1 12,-6 5-28,-9 4-7,-7 0-3,1 2 3,3 15 7,8 2 3,3 6-3,7 1-12,9 1-2,4-1 9,5-1-18,0-3 2,14-2-4,16-1-6,5-6-34,7-8-62,7-5-78,-4 0-263</inkml:trace>
  <inkml:trace contextRef="#ctx0" brushRef="#br0" timeOffset="5854.8291">3212 1864 1122,'0'0'56,"0"0"168,0 0-24,0 0-118,0 0-50,0 0-32,-6 11 7,6 27 2,3 5 20,3 2-18,-3 0-6,-3-2-5,0-1 0,0-3-24,0-7-85,0-4-117,7-12-147,5-8-380</inkml:trace>
  <inkml:trace contextRef="#ctx0" brushRef="#br0" timeOffset="6214.0028">3494 2009 1072,'0'0'84,"0"0"56,0 0 41,0 0-146,0 0-35,0 0 0,22 18 1,5-5 2,0-2-3,4-3-3,-7-5-32,-2-3-2,-5 0 23,-4-9 14,-5-7 5,-4-1 7,-4-1 0,0 3 5,-4-1 17,-11 6-9,-8 3-9,-9 6-13,-4 1 9,-3 6 1,3 15 10,5 2-2,10 5-8,9-2-9,9 1-4,3 0-5,9-3-19,21-4-27,15-8-62,10-7-86,6-5-185,12 0-288</inkml:trace>
  <inkml:trace contextRef="#ctx0" brushRef="#br0" timeOffset="6655.9904">4071 2043 491,'0'0'258,"0"0"-68,0 0-7,0 0-37,18-75-45,-18 68-12,-6 2-13,-15 3-25,-5 2-22,-9 0-7,-1 14-6,-3 8-2,8 5 1,10-1-7,9 3-8,12-3-1,0 2-3,9-3-5,18-7 1,9-5-23,1-6-14,6-7 11,-4 0 16,-3-7-11,-3-11 1,-2-8-2,2-6 10,7-11 3,1-6 11,-4-6 5,-9 4-6,-7 5 7,-12 10 14,-6 11 32,-3 9 49,0 8-15,0 3-29,0 5 4,0 0-31,0 8-24,-3 17 1,0 8-1,0 4 3,3 2 0,0 1-3,0-1 0,0-1-9,0-7-73,0-4-69,3-4-89,3-9-200,7-7-233</inkml:trace>
  <inkml:trace contextRef="#ctx0" brushRef="#br0" timeOffset="6828.8299">4426 1978 1009,'0'0'121,"0"0"46,0 0-11,0 0-108,112-50-36,-78 40-12,-10 4-6,-6 0-60,-4 1-40,-4 2-52,-10 0-167,0-1-479</inkml:trace>
  <inkml:trace contextRef="#ctx0" brushRef="#br0" timeOffset="15744.0898">5793 1838 663,'0'0'97,"0"0"60,0 0 52,0 0-107,0 0-8,0 0-20,0 0-12,4-12 0,-4 12-25,0 0-10,0 0-18,4 0-9,-2 9-11,8 8 11,-3 9 6,4-1-4,-2 0-1,-3 0 1,0-2 1,0-4-3,-2-4 1,-1-2 0,-2-5-1,3-2 1,-4-4-1,0-2-2,3 0 2,0-2 4,0-16 16,6-9-17,4-4-3,-1 0-3,3 6 2,0 4 0,1 4 0,1 5-1,1 7 4,-3 2-4,0 3 1,1 0-6,-2 11 0,2 9 0,-6 0-1,-4 2 7,-3-3 0,-3-4-5,0-3 3,0-5-4,0-2-1,0-3 3,3-2 4,-1 0 1,4 0 2,4-9 9,4-14 4,6-3-14,4-2 0,-5 5 0,1 4 0,-2 7 0,0 7-2,-6 3-1,4 2 0,-7 0-5,3 14-3,-6 6 0,-3 2 3,-3 2 4,0-1 2,0-3-3,0-3-17,0-3-41,-3-4-90,0-6-107,3-4-184</inkml:trace>
  <inkml:trace contextRef="#ctx0" brushRef="#br0" timeOffset="15939.1015">6383 1858 936,'0'0'175,"0"0"77,0 0-101,0 0-65,0 0-39,0 0-22,42-37-25,-29 54 3,-5 3 1,1 3-3,-2 2-1,-6-1-9,-1 0-46,0-2-80,0-5-59,-4-5-178,-5-10-292</inkml:trace>
  <inkml:trace contextRef="#ctx0" brushRef="#br0" timeOffset="16104.5083">6385 1666 950,'0'0'136,"0"0"67,-32-82 31,32 71-139,0 7-31,0 2-49,0 2-15,0 0-39,2 6-88,15 14-81,3 5 5,6 2-253</inkml:trace>
  <inkml:trace contextRef="#ctx0" brushRef="#br0" timeOffset="16470.6824">6623 1756 541,'0'0'276,"0"0"-95,0 0 16,0 0-90,0 0-75,0 0-1,25 45 26,-14-25-31,-2 1-7,-1 1 0,0-5-9,-2-3-7,-2-4 4,-2-5-1,6-2-2,-6-3 4,3 0 5,1 0 17,9-15 35,9-12-29,5-4-22,3 0 5,-2 2-2,-8 9-1,-5 6-2,-4 4 0,-7 8-2,3 2-12,-3 0 0,6 12-9,-3 14-1,0 7 9,-2 4 0,-1 2 0,0 3-8,-2 1-47,7-3-31,-2-4-188,3-11-248</inkml:trace>
  <inkml:trace contextRef="#ctx0" brushRef="#br0" timeOffset="17370.1149">7567 1552 809,'0'0'129,"0"0"53,0 0-5,0 0-73,0 0-63,0 0-20,-64 72 20,27-19 28,4 8-29,12 0 8,2 1-24,8-6-12,8-2-6,3-6-4,0-4-2,17-6-6,11-4-95,11-10-112,7-13-198</inkml:trace>
  <inkml:trace contextRef="#ctx0" brushRef="#br0" timeOffset="17806.1359">8140 1712 834,'0'0'88,"0"0"107,0 0-56,0 0-96,0 0-9,0 0-8,-91-39-5,51 54-4,4 9-1,3 3-7,8 5 2,8-1-6,7 0-5,10-6-1,0-2-5,15-8-7,10-5-20,2-7-1,4-3 18,2 0 16,-6-15 2,-3-10 3,-6-4 10,1-5-2,-7 0 17,1 5 9,-3 5 5,-3 10-6,-4 9 10,-3 4-5,3 1-38,0 0-5,4 14-32,7 9 24,5 4 8,2 2 0,6-3-34,6-4-67,2-5-37,8-7-135,2-10-63,1 0-198</inkml:trace>
  <inkml:trace contextRef="#ctx0" brushRef="#br0" timeOffset="18496.4774">8616 1702 617,'0'0'200,"0"0"47,0 0-87,0 0-83,0 0-6,-100-60-38,74 60-23,3 14-5,-2 6-2,8 3-3,5 0 3,8 1-3,4-4-10,0-3-2,19-4-19,8-4-17,1-6 8,2-3-5,-9 0 2,0-12 43,-8-7 18,-1 2 5,-6 0 19,2 4 5,-8 5-5,0 7 6,0 1-48,0 8-7,0 19-21,0 14 28,0 12 9,-8 7 0,-4 8-7,-4 0-2,-3-1 2,2-3 0,-1-11 1,-3-6-2,-1-8 19,-6-10 19,-6-7-30,-2-9 3,4-10 1,2-3-1,8-20 7,9-22-15,13-16-4,4-7-37,27-1-8,14 8 5,7 15 20,8 7 9,4 8 4,0 3 6,12 0-6,2 4-45,0-1 16,6 0 33,-6-2-59,-17-1-8,-14-1-6,-15 0 75,-19 2 1,-7-1 15,-6 5 47,0 3 2,-7 3-2,-5 7-2,-12 5-28,2 2-18,-4 3 0,-7 18 2,8 6 13,3 4 18,4-2-23,15 0-4,3-2-10,0-5-10,14-1-5,8-4-5,5-5-11,4-4-59,-1-8-60,3 0-187,-5-11-318</inkml:trace>
  <inkml:trace contextRef="#ctx0" brushRef="#br0" timeOffset="18720.5251">9435 1480 703,'0'0'539,"0"0"-402,0 0 85,0 0-150,0 0-72,0 0 0,71 55 16,-32-1-3,-9 13 4,-8 6-10,-13 3-6,-9 0-2,-8 2-11,-22-6-44,-15-1-82,-7-9-93,-6-11-517</inkml:trace>
  <inkml:trace contextRef="#ctx0" brushRef="#br0" timeOffset="20776.2427">10234 1635 693,'0'0'95,"0"0"75,0 0-11,0 0-67,0 0 1,0 0-3,0 0-5,-4 0-11,4 0-24,0 0-8,0 0-15,0 0-21,-3 0-6,-4 16-17,2 9 16,-6 6 1,-1 3 9,2 2-1,1-2-4,-5 0 0,5-1-3,2-6 0,0-5 0,1-7-1,6-3 2,-3-5-2,3-4 0,0-3 0,0 0-11,0 0-29,16-22-106,10-11-180,2-9-385</inkml:trace>
  <inkml:trace contextRef="#ctx0" brushRef="#br0" timeOffset="21075.9109">10325 1613 910,'0'0'152,"0"0"19,18-79-8,0 54-74,-3 1-38,3 4-7,-6 8-3,-2 3-11,-5 6 5,-3 1-8,0 2-12,-1 0-15,4 0-1,2 6-8,6 12 4,3 8 5,-3 6 2,1 4 3,-1 3 2,-4 0 0,-2-1-4,3-4 2,-3-3-5,-1-3 0,-3-5 0,-1-2-21,-2-4-52,4-2-71,-4-5-90,0-7-234</inkml:trace>
  <inkml:trace contextRef="#ctx0" brushRef="#br0" timeOffset="21257.147">10295 1848 334,'0'0'627,"0"0"-461,0 0 61,0 0-94,0 0-84,0 0-45,69-30 6,-21 20-10,8-2-67,1 5-129,0-2-213,-5 0-349</inkml:trace>
  <inkml:trace contextRef="#ctx0" brushRef="#br0" timeOffset="21451.7107">10892 1736 1097,'0'0'228,"0"0"-17,0 0-36,0 0-125,0 0-42,0 0-8,1 8-16,9 19 14,3 10 2,-4 0 0,-4 4-4,-5 3-78,0-4-119,0-8-297</inkml:trace>
  <inkml:trace contextRef="#ctx0" brushRef="#br0" timeOffset="25284.7435">12130 1489 55,'0'0'979,"0"0"-938,0 0 142,0 0-48,0 0-64,0 0-41,0 0-16,3-26-5,0 26-9,1 4-4,7 13-4,-2 8 8,0 5 9,-1 0-7,-2-1-2,-1-4 0,3-4 2,-2-5 0,-2 0-2,2-7 1,-3-6-3,-3-1 2,3-2 0,3 0 0,7-19 10,7-14 0,3-4-10,3-5-5,1 6 3,-9 7 2,0 8 2,1 8 0,-4 8-2,1 5 0,7 0-7,-4 18-10,5 9 13,-3 3 2,0-3-1,-8-3 1,-4-4 2,0-6-1,-4-5 1,-2-6-1,1-3 0,-1 0-2,3 0 3,7-14 3,7-13 7,6-9-8,3-5 2,-1 4-3,-1 7 2,-9 10 5,0 7 8,-6 9 2,-3 4-9,6 0-9,0 24-7,1 9 0,-3 2 7,-2 2-7,-2-4-13,-5 1-38,2-5-62,6-8-121,8-10-212</inkml:trace>
  <inkml:trace contextRef="#ctx0" brushRef="#br0" timeOffset="25658.8923">13235 1475 785,'0'0'233,"0"0"-123,0 0 106,0 0-154,0 0-33,0 0-16,-91-66-9,57 86 6,0 7-2,7 1 1,9 3 1,4-4-4,13-2-3,1-5-3,3-6-17,18-2 2,4-8-2,2-4 2,0 0 12,-5-4 3,-3-11 9,1-10 1,-10-6 3,2-2 16,-2 1 6,0 6-1,-7 13 0,3 6-2,-6 5-6,1 2-26,8 5-12,4 17-16,10 6 28,0 2-3,6-1-6,4-1-54,6-1-33,6-8-74,7-4-52,-6-9-199</inkml:trace>
  <inkml:trace contextRef="#ctx0" brushRef="#br0" timeOffset="25852.4788">13651 1374 1008,'0'0'161,"0"0"-55,0 0 104,0 0-194,0 0-16,0 0 0,49 23 9,-15 9-7,0 1 0,-3-3-1,-1-2-2,0-3-25,-2-1-85,5-4-78,-3-5-66,-5-6-93</inkml:trace>
  <inkml:trace contextRef="#ctx0" brushRef="#br0" timeOffset="26048.8239">14035 1361 606,'0'0'655,"0"0"-576,0 0 173,0 0-131,0 0-119,-92-8 4,45 60-6,-7 10 6,3 1-5,4-2-1,9 0-2,9-6-5,5-7-66,15-11-69,9-10-138,6-18-321</inkml:trace>
  <inkml:trace contextRef="#ctx0" brushRef="#br0" timeOffset="26309.7951">14539 1191 851,'0'0'424,"0"0"-362,0 0 113,0 0-104,0 0-68,-97 52 7,47 1 17,1 6-8,10 7-2,10 2-14,8-2-3,15 0-4,6-5 2,12-2-30,19-3-56,14-8-100,-3-12-127,7-12-676</inkml:trace>
  <inkml:trace contextRef="#ctx0" brushRef="#br0" timeOffset="27496.192">14941 1400 478,'0'0'151,"0"0"-17,0 0 21,0 0-69,0 0-32,0 0-12,5-5 1,-5 4 3,1-1 10,-1-1 11,0 1-9,0 0-11,0-2-11,0 4-3,0-1-11,0 1 4,0 0-13,0-2-6,0 2 1,0 0-4,0 0 4,0 0-1,0 0-2,0 0 6,0 0-4,0 0-1,0 0-5,0 0 5,0 0 1,0 0-4,0 0 0,0 0 1,0 0-4,0 0 0,0-2 5,0 2-3,0 0 2,0 0 0,0 0-1,0 0 4,0 0-6,0-2 4,0-1-2,0 1-2,0-4 1,0 2-1,0 0-1,0-1 0,0-1-1,-3 1-3,-3-2 0,-2 2-3,-9 0 3,-5 5-1,-7 0-4,0 0 3,-6 8-1,7 11 5,3 5 0,1 5-3,7 0 1,7 2 1,6-4-1,4-4-3,4-1-17,14-6-10,8-9-2,7-2 6,3-5 9,-1 0 8,-10-14 3,-7-3 3,-9-5 7,-5-6 2,-2-2 3,-2-4 5,0 2 19,0 10 12,0 6 6,0 11-11,1 5-8,-1 0-17,2 0-11,3 7-22,8 15-1,3 9 23,5 3 3,6 0-3,6-4-37,10-7-70,5-4-81,8-9-134,2-10-319</inkml:trace>
  <inkml:trace contextRef="#ctx0" brushRef="#br0" timeOffset="28156.8107">15453 1284 862,'0'0'68,"0"0"108,0 0-62,-101-27-87,65 29-21,0 16 5,5 4 8,7 6-10,9 1 3,8 4-3,7-3-9,3-5-2,19-7-17,9-5-15,4-8 5,5-5-9,-9 0-17,-6-8 15,-5-13 40,-2-6 15,-6-5 21,-6 4 24,1 8-8,-6 9-7,1 11-7,-1 14-38,-1 26-51,0 17 51,0 10 3,0 6-2,-14 3-1,-9-1-6,-7-1-13,-7-11 8,-3-13 7,-1-13 4,7-15 9,10-11-4,10-11 4,3-3 22,6-27 32,5-17-63,5-18-9,26-13 3,17 2 0,7 9-18,4 17-1,-4 17 21,-2 13-2,7 6 0,0-1-18,-6 1 0,-2-1-14,-9-2 0,-7-3 20,-5-6 18,-4-5 3,-11-1 5,-7 6 46,-8 6 9,-1 6 24,0 4-15,-14 4-23,-5 6-34,-3 0-12,-4 17-3,-6 13 2,7 6 2,7 3 8,11-5-10,7-5-2,0-2-6,11-7 2,13-6-24,12-6-37,6-8-43,3-8-146,1-21-316</inkml:trace>
  <inkml:trace contextRef="#ctx0" brushRef="#br0" timeOffset="28350.4933">16187 1082 1273,'0'0'80,"0"0"90,0 0-94,0 0-76,0 0-2,72 119 2,-40-41 20,-6 7-9,-13 7-10,-9 0-2,-4-10-10,-13-3-44,-20-11-104,-11-15-185,-7-19-345</inkml:trace>
  <inkml:trace contextRef="#ctx0" brushRef="#br0" timeOffset="29107.9873">17367 1090 991,'0'0'189,"0"0"-22,0 0-2,0 0-85,0 0-53,0 0-27,0 9-11,0 15 11,-14 10 6,-1 3 7,-2 4-7,-1 1 11,0 0-10,0-2 1,4-7-3,5-6-1,2-12-1,6-5-5,1-9 2,0-1 0,16-24 6,14-21 7,9-15-10,7-6-2,-8 0 2,0 8 0,-8 8-3,-5 13 8,-4 7 9,-3 9 11,3 5-14,-10 6-5,3 7-3,-5 3-6,2 3-12,5 20 5,0 12 7,2 9 1,-4 6 1,-4 1-2,-4 2 0,-1-4 0,-2 0-9,-3-4-29,0-4-47,0-12-80,3-12-103,2-12-242</inkml:trace>
  <inkml:trace contextRef="#ctx0" brushRef="#br0" timeOffset="29272.9547">17506 1274 912,'0'0'293,"0"0"-156,0 0 81,0 0-168,0 0-49,0 0-1,86-24 7,-29 24-7,-2 0-75,6 0-138,2 0-177,-1 0-306</inkml:trace>
  <inkml:trace contextRef="#ctx0" brushRef="#br0" timeOffset="29542.4892">18096 1231 1131,'0'0'119,"0"0"47,0 0-57,0 0-86,0 0-16,102-40-1,-83 46-6,-10 16 0,-9 9-12,-4 12 11,-23 1 1,-17 2 4,4-5 8,6-10 5,8-10 3,14-8-4,9-7-2,3-4-7,5-2-5,29 0 4,18-3 23,19-10-20,13 0-9,-4 4-82,-9 3-61,-17 1-424</inkml:trace>
  <inkml:trace contextRef="#ctx0" brushRef="#br0" timeOffset="30435.7974">18938 1163 673,'0'0'244,"0"0"-219,0 0 0,0 0-23,0 0 24,0 0 20,91 36-6,-53-29-6,2-4-10,-2-3-6,-4 0-2,-2-7-8,-9-7 3,-1-4-1,-5-4-2,-4-2 2,-7-2 15,-6-4 5,0 2 1,0 3 11,-1 8 0,-7 7-6,0 3 11,3 5-8,0 2-23,0 0-3,-3 2-13,-1 18 1,-1 9 3,2 12 5,2 5 10,5 8-2,1 5-10,0 7 0,0 4 1,0-5-7,0-4-1,0-10-3,4-10-6,0-5-48,1-9-32,-3-8-80,-2-9-160,0-10-423</inkml:trace>
  <inkml:trace contextRef="#ctx0" brushRef="#br0" timeOffset="30592.3911">19078 1465 1158,'0'0'105,"0"0"48,0 0-81,95-44-72,-31 35-2,4 3 1,-9 2-39,-4-1-124,-12-4-166,-10-3-184</inkml:trace>
  <inkml:trace contextRef="#ctx0" brushRef="#br0" timeOffset="30870.5323">19553 1281 772,'0'0'208,"0"0"-25,0 0-23,0 0-118,0 0-41,0 0 7,97 5-6,-82 22 3,-3-1-1,-9 5 3,-3-3-3,0-4 6,0-5-2,-7-9 2,1-3-5,4-6 1,2-1 10,0 0 17,0-17 48,0-16-44,8-7-37,13-2-5,6 3-6,4 14-5,2 11-26,7 5-62,5 8-85,8 1-187,2 0-247</inkml:trace>
  <inkml:trace contextRef="#ctx0" brushRef="#br0" timeOffset="31133.656">20190 1252 549,'0'0'572,"0"0"-486,0 0 110,0 0-139,-95-17-54,78 34 0,3 3-3,5 1 0,6-1-6,3-3 1,0-3-12,13-5 12,10-6 5,3-3 15,3 0 23,0-14 6,-5-6-11,-7-3 4,-6 0-3,-4 2-23,-6 4-11,-1 8-65,0 6-75,0 1-68,9 1-260</inkml:trace>
  <inkml:trace contextRef="#ctx0" brushRef="#br0" timeOffset="31598.8332">20365 1206 758,'0'0'258,"0"0"-112,0 0-56,0 0-86,0 0-4,0 0-13,10 8 13,-5 4 7,1 0-7,1-1 4,-1-1-1,3-3-2,-1-4-1,-1-1-14,5-2 0,-2 0 10,3-11 4,1-3 2,0-1-2,-1 5-4,-2 0 4,-1 5 0,0 3-4,-4 2-6,-2 0-9,1 0-23,0 0 10,-1 0 12,-2 0 18,-1 0 1,1 0 2,-1 0 21,2 0 53,3-7 22,3-3 16,4-5-9,1 1-14,-1 2-16,-2 1-30,-4 7 5,1-1-11,-7 5-13,1 0-7,1 0-17,3 9-1,1 14-9,6 13 5,-4 8 3,2 9-9,4 6-50,-2 3-41,4-6-197,-7-10-561</inkml:trace>
  <inkml:trace contextRef="#ctx0" brushRef="#br0" timeOffset="33041.3437">21958 1015 224,'0'0'422,"0"0"-364,0 0 100,0 0-11,0 0-23,0 0-30,0 0 26,15 0-20,-22 0-40,-10 0-32,-12 0-17,-8 8-1,-1-1-4,6 2-4,10-2 2,8 1-4,7-1-3,5-2-4,2 2-9,2 4-10,19 0-10,10 1 33,12 4 3,2-2 4,0 2-4,-11-2-1,-9-1-4,-11-2 2,-9-3-1,-5-1-4,0 0 8,-3 1 4,-17 4 3,-10-1 21,-5-3-4,-4 0-11,3-7-13,6-1-16,9 0-54,15-15-80,6-10-129,27 0-254</inkml:trace>
  <inkml:trace contextRef="#ctx0" brushRef="#br0" timeOffset="33588.327">22225 1056 664,'0'0'354,"0"0"-169,0 0 17,0 0-102,0 0-95,0 0-5,1-14-13,-4 28-9,-4 6 22,1 2 7,6-1-6,0-3-2,2 0 1,17-3-14,3-5 1,4-5-11,1-5 0,-1 0-24,0-5-9,-7-10 24,-4-4 10,-6-6 23,-2 0 5,-4 2 15,-3 6 8,0 5 25,0 8-12,0 4-14,0 0-27,0 0-10,0 5-20,0 11 23,0 4 5,0 0 2,6-2-19,13-3-1,3-5-14,6-3-10,4-5-14,7-2 16,-1 0-51,-4-16-79,-7-6 66,-10-8 104,-7 1 2,-9-2 78,-1 1 40,0 7 44,0 7-26,0 8-31,0 7-43,0 1-48,-1 1-14,-3 21-56,1 13 53,0 8 3,3 5 3,0 0-3,0 2-1,6-1-13,13-3-59,9-3-83,8-14-21,1-14-333</inkml:trace>
  <inkml:trace contextRef="#ctx0" brushRef="#br0" timeOffset="34029.9304">22828 1071 821,'0'0'378,"0"0"-367,0 0 168,0 0-173,0 0-6,0 0-1,108-45 0,-81 45-3,-8 2 4,-11 12-7,-8 3-11,0 3-6,-3 3 24,-12 1 8,0-2 5,3-3-13,7-6-1,4-1-6,1-3-41,0-6-24,15-3-5,8 0 37,5-10 30,5-12-39,-3-6-57,-3-1 16,-11-1 90,-7 1 33,-5 4 32,-4 6 93,0 5-30,0 6-12,0 6-28,0 2-17,0 0-48,0 0-23,0 8-34,0 13 17,-4 8 17,-1 9 3,1-1 0,2 0-3,2-1-5,0-3-61,0-8-103,0-5-95,2-12-21,5-8-277</inkml:trace>
  <inkml:trace contextRef="#ctx0" brushRef="#br0" timeOffset="34444.3161">23194 1073 369,'0'0'324,"0"0"-152,0 0 17,0 0-145,81-72-39,-57 72-1,1 0 3,-8 7 0,-3 8-2,-9 2-5,-5 4 0,0 2 23,-6-2 21,-4-3-25,5-3-11,4-2-1,1-4-7,0-2-1,10-2-13,11-5-7,7 0-8,5-4-14,2-18-70,1-8-41,-3-7-34,-7-3 188,-10-6 0,-10 1 24,-6 3 139,0 5 5,0 7 43,-3 12-60,0 7-31,3 6-20,0 5-39,0 0-61,-1 8-16,-2 17-26,3 10 42,0 8 1,0 0 2,0-1-6,0-3-18,9-6-57,2-8-23,3-7-52,3-10-85,5-8-149</inkml:trace>
  <inkml:trace contextRef="#ctx0" brushRef="#br0" timeOffset="34616.9873">23868 870 1181,'0'0'105,"0"0"145,0 0-155,0 0-95,0 0-33,0 0-6,10 53 36,-10-14 3,0 2-1,0-2-18,-10-2-95,-1-7-87,2-12-176,4-11-281</inkml:trace>
  <inkml:trace contextRef="#ctx0" brushRef="#br0" timeOffset="34767.1572">23864 739 1396,'0'0'19,"0"0"147,0 0-91,0 0-75,0 0-32,0 0-85,-9-12-108,21 31-48,3 3-4</inkml:trace>
  <inkml:trace contextRef="#ctx0" brushRef="#br0" timeOffset="35118.3694">24085 928 463,'0'0'104,"0"0"93,0 0-122,82 24-17,-64-23-23,0-1 25,-2 0 28,-1 0 18,-4-5-18,2-8-2,-6 1-30,-2-1 4,-4 2 8,-1 4-2,0 2-11,0 4-24,0-1-11,-10 2-20,-9 0-11,-8 0 9,0 13-1,0 7 1,4 1-1,4 3 2,5 2-1,7-2-1,7-2-2,0 0-20,7-5-25,12-2-51,11-7-35,1-8-171,-3 0-277</inkml:trace>
  <inkml:trace contextRef="#ctx0" brushRef="#br0" timeOffset="35568.4801">24349 943 741,'0'0'284,"0"0"-178,0 0 30,0 0-110,0 0-26,0 0-1,52-40-11,-39 54 0,1 3 12,-1 2 14,-4 0-6,-4-2-3,-5-1-5,0-6 0,0-3-4,0-4 4,0-2 1,0-1 7,0 0-3,3-4-5,15-17-10,10-5-151,11-2-43,10 7-16,-1 5 26,-9 9 194,-9 3 28,-16 1 24,-8 1 120,-6 2-4,0 0-8,0 0-61,0 0-66,3 0-33,2 9-4,2 7 4,2 2 19,-1 3 3,1-1 6,1 0 8,-3 2 10,1 0-1,-2-2-21,-2-1-10,-2-4-4,-2-2-10,0-5 0,-7-4-20,-10-4-33,-5-2-95,-1-22-299</inkml:trace>
  <inkml:trace contextRef="#ctx0" brushRef="#br0" timeOffset="35740.7222">25074 795 1196,'0'0'144,"116"-32"94,-70 22-103,-16 4-82,-17 3-25,-9 3-22,-4 0-6,0 0-18,-8 3-104,-25 14-183,-12 4 101,-10-1-263</inkml:trace>
  <inkml:trace contextRef="#ctx0" brushRef="#br0" timeOffset="37285.7747">9266 3831 833,'0'0'116,"0"0"-94,0 0 141,0 0-56,0 0-15,0 0-19,0 0-17,0 0-14,-75-17-10,107 14-28,44-3 1,54-6 34,58-4-8,52-1-9,36 2-11,25 4-3,13 2-8,-3 5-4,-10 3 1,2-1 3,-4 2-22,2 0 16,-11-1-16,-15 0 15,-27-2-15,-40-2 3,-33-1 9,-51 0 10,-44 0-2,-32-2 4,-25 3 5,-16 0 1,-7 4-7,0 0-1,0 1-53,-9 0-50,-34 7-140,-32 8-118,-32 1-298</inkml:trace>
  <inkml:trace contextRef="#ctx0" brushRef="#br0" timeOffset="38373.9333">9195 4103 28,'0'0'29,"0"0"19,0 0-12,0 0 16,0 0 19,0 0-33,-42-52-14,42 38-18,0-3-5,0 0 3,0-2-3,16-3 33,0 1 55,7-2 1,-5 2 51,0 6-4,-9 2-37,-2 7-27,-4 2 36,-3 3 6,0 1-36,0 0-43,0 0-10,0 8-11,0 15-8,0 18 30,0 8 46,0 7-32,0 9-27,3 12-1,3 13 0,3 11 1,-1 17-9,-4 9-6,-4 6 0,0 2-5,0-1-1,0-8-1,0 4 5,-7-6-1,-7 6-2,-5 5 3,2 1 5,4-3 0,4-3-6,3-11-3,0-9 1,2-4 3,1-11-1,-1-6-1,3 0-5,1-6 2,0-1-1,0-5 0,0-2-1,0-11 0,-4-9-1,4-12 1,-1-10 0,0-5 1,1-11-1,0-5 0,0-10 1,-2 3 0,2-3 0,-1-1 1,1 1-2,0-2 1,0 0-1,0 1 0,0 2-2,3-1-1,18 2 3,15-4 4,16 0-1,15-2-2,14-16-1,20-1 0,17-4 1,20-3 0,24-5 1,25-5 0,24 0 0,19 0-2,4 0-8,3 8 6,-7 5-1,-11 1 1,-13 3-8,-8-2 2,-18 2 2,-15 1 5,-23-2 0,-14 2 1,-17-3 0,-9 2 0,-8 2-5,-14 4-8,-15 0 8,-16 5 2,-20 5 2,-10 1 1,-14 2-2,-5 0-18,0 0-64,-5-4-102,-25-12-106,-11-18-330</inkml:trace>
  <inkml:trace contextRef="#ctx0" brushRef="#br0" timeOffset="38945.6092">13407 3462 147,'0'0'0,"0"0"-52,0 0 52,0 0 30,0 0 5,0 0 3,0 0-1,0 0-9,0 0 8,0 0-8,0 2-21,0 9 36,3 5-10,7 5-33,2 1-1,2-1-131</inkml:trace>
  <inkml:trace contextRef="#ctx0" brushRef="#br0" timeOffset="39531.1285">13602 3802 1040,'0'0'63,"0"0"-49,0 0-8,101 33 62,-53-20-7,5 2-34,2 4-9,-3 5 0,-10 5-1,-10 6 0,-9 7-12,-13 10 12,-10 11 22,0 15 18,-13 10-10,-13 11-9,2 15-16,2 5 0,10 2-1,5 5-11,7-3 4,0 3-6,0 2-3,0-2 7,-6 0-4,-8 2-8,4-3 0,1-5 8,-4-8-7,-1-9 4,-1-10-5,-1-7 2,-1-7 1,1-9 2,3-9 4,-3-5-7,5-2 4,-1-4-2,3-4 3,-3-2 2,4-9-4,4-2 1,1-9-3,1-5-2,1 0 3,-2-5-2,2 0-1,-5-3 6,3-2-1,-6-3 1,-3 1-5,-6-2 5,-17-1-1,-18-4-2,-22 0-4,-23-3-1,-28-15-22,-18-3-77,-17-6-152,-14-10-239</inkml:trace>
  <inkml:trace contextRef="#ctx0" brushRef="#br0" timeOffset="40323.9555">9557 5066 274,'0'0'63,"0"0"-44,0 0 27,0 0-2,0 0-4,0 0 3,-47 9 13,36-9 24,2 0 22,-3 0-29,-2 0-22,4 0-21,-3-2-3,-2-1 2,1 0 1,1-1-13,4 1 2,-1 2 31,10 1 4,0 0-6,0-1-10,0-1-5,10-1-16,17-2-14,31-6 30,24 2-2,33-4-10,22 1-6,35 1 6,26-2-4,26 4 1,19 5-5,1-3-9,6 7-4,-10 0 0,-3 0-4,-3 0 0,-4-2-1,-3 1-6,-2-1-12,-15 2 5,-10 0 6,-15 0-2,-14 0-2,-11 0-10,-15 0 11,-7 0 13,-9 0-20,-21-5 13,-14-2 10,-23-3-1,-22 3 1,-20-1 6,-16 0 1,-9 1-5,-4 0-3,-20-2-50,-24 3-137,-13-3-133,-20-1-327</inkml:trace>
  <inkml:trace contextRef="#ctx0" brushRef="#br0" timeOffset="40968.8767">11238 4004 414,'0'0'86,"0"0"-41,0 0 87,16-78 26,-16 72-23,0 0-23,0 4-25,0-1 8,0 3 3,0-3-19,0 3-10,0 0 0,0 0-17,0 0-16,0 0-28,0 3-8,0 27-15,0 23 15,0 23 5,-1 16 1,1 15 3,0 14-2,0 15 5,1 11-8,7 12 4,-6 4-7,-2-1 9,0 5-2,-8-5-2,-1 5-2,3 3-1,-4-4-1,3-2 0,-3-13-1,1-11 0,-2-14 3,0-10-2,-1-17 1,4-16-2,5-16 0,3-16 3,0-11-3,3-10-1,7-10 6,0-8-5,-1-5 0,-7 0 0,2-4-1,-1-3-4,-3 0-9,0 0-29,4-17-70,0-15-163,-1-9-436</inkml:trace>
  <inkml:trace contextRef="#ctx0" brushRef="#br0" timeOffset="42363.9103">10106 4360 1082,'0'0'87,"0"0"-67,0 0 85,0 0-70,0 0-22,-3 94 74,0-48-26,-7-3-21,5-4-4,2-8-21,-1-6-9,4-8-4,0-7 1,0-7-2,0-3 1,0-2 6,0-26 7,12-17-6,8-13-9,3-9 0,-4 6 4,2 7-3,-6 14 6,1 13 5,0 7 30,1 6-19,3 5-3,-4 8-10,1 1-10,5 13 0,-3 16-5,5 12 5,-6 7 5,-7 3-4,-1-4 4,-10-1-5,3-7 0,-3-5-5,0-4-55,-3-8-62,-9-13-127,0-9-215</inkml:trace>
  <inkml:trace contextRef="#ctx0" brushRef="#br0" timeOffset="42508.1223">10194 4541 922,'0'0'140,"0"0"98,0 0-81,0 0-117,0 0-33,88-58-7,-39 53-3,-1 5-17,1 0-81,1 0-107,0 0-183</inkml:trace>
  <inkml:trace contextRef="#ctx0" brushRef="#br0" timeOffset="42664.1281">10719 4437 801,'0'0'247,"0"0"5,0 0-8,0 0-148,0 0-63,0 0-28,0 52 1,0-8 22,0 0-18,0 4-9,0 5-1,6-1-70,19-10-159,14-15-284</inkml:trace>
  <inkml:trace contextRef="#ctx0" brushRef="#br0" timeOffset="43113.9509">12088 4321 1440,'0'0'108,"0"0"-78,0 0 90,0 0-115,0 0 1,-25 82-6,8-36 14,5-3-7,2-6 2,3-7-8,1-7 5,6-12-4,0-3-1,0-5-1,0-3 0,0 0 0,13-20 2,8-14 10,9-13-12,0-7 0,-4 3 0,-3 6 2,-5 8 1,-7 9 9,2 7 5,-3 7 9,-4 5-5,0 6-4,-6 3-12,7 0-5,3 6-8,6 17 0,0 10 5,0 6 3,0 3 0,-3 1 0,-1-6-3,3-3-32,-6-6-52,1-6-93,-1-10-87,-5-5-210</inkml:trace>
  <inkml:trace contextRef="#ctx0" brushRef="#br0" timeOffset="43264.7882">12088 4498 1047,'0'0'120,"0"0"110,0 0-93,0 0-137,0 0-5,0 0 2,108-6 1,-47 6-106,3 0-150,-4-3-280</inkml:trace>
  <inkml:trace contextRef="#ctx0" brushRef="#br0" timeOffset="43542.098">12638 4375 894,'0'0'122,"0"0"33,0 0-23,0 0-86,102-28-24,-78 33 1,-8 10-3,-2 7-2,-11 10-9,-3 0 11,-17 4 14,-12-1 25,-4-4-4,1-7 14,13-4-26,9-8-16,10-2-10,0-4-8,22-5 6,21-1 2,11-3 4,19-12-16,-1 1-5,2 2-1,-12 7-24,-18 2-93,-17 3-105,-18 0-199</inkml:trace>
  <inkml:trace contextRef="#ctx0" brushRef="#br0" timeOffset="76206.3261">10159 5548 529,'0'0'41,"0"0"14,0 0 104,0 0-74,0 0-17,0 0 4,0 0-6,-65 26-10,53-29-4,-3-9 1,7-5-10,4-5-5,1 0-6,3 0 1,0 4 3,20 2-8,8 8-14,5 8-10,7 0 4,-4 16-6,-5 12-1,-11 10 4,-16 7-5,-4 3 2,-30 3 3,-16-1 0,-12 0 3,3-8-8,2-5-1,12-10 0,2-9-5,3-11 1,-1-7 2,10 0 3,6-17 6,12-10 2,9-1-2,0 0 14,12 5 1,15 5 6,4 9 2,3 4-2,4 5-16,-5 5-9,0 17-2,-1 3-5,-2 3-33,-2-6-84,5-6-95,3-10-137,0-6-274</inkml:trace>
  <inkml:trace contextRef="#ctx0" brushRef="#br0" timeOffset="76499.1535">10533 5498 791,'0'0'95,"0"0"144,0 0-49,0 0-99,0 0-35,0 0-47,-78-4-3,51 44 9,11 2-6,10-1-2,6-4-4,3-8-1,16-5-1,11-10-1,6-11 1,7-3 0,-1-11 3,-7-15-1,-9-7 4,-20-4-1,-6 1 0,-12 2-6,-24 5-5,-4 11-28,-4 12-32,5 6-52,10 0-154,2 2-318</inkml:trace>
  <inkml:trace contextRef="#ctx0" brushRef="#br0" timeOffset="77390.5733">12399 5531 174,'0'0'353,"0"0"-299,0 0 150,0 0-78,0 0-68,0 0 18,-87-30 8,81 23-14,3-5 19,3 0-25,0-2-20,0 2-18,15 1-4,9 1-11,5 3-1,9 0-8,5 4-1,-1 3 2,-9 0-2,-11 5-1,-12 12-3,-10 5-7,-4 9 9,-24-1-2,-8 1 3,-6-6 1,8-6 1,10-5 0,7-4-1,10-3 1,5-4 0,2-3-1,0 0 2,23 0 3,8 0 4,11-8-7,1 3-1,-3 5 1,-5 0-3,-9 8-1,-4 9 1,-9 2 2,-10 3 1,-3-3 4,-11-1 39,-19-2 13,-9-1 2,-10-2-11,-6-1-27,0-3-11,2-2-7,10-7-3,11 0-2,13 0-6,13-15-30,6-6-65,18 1-83,28-2-115,12 0-186</inkml:trace>
  <inkml:trace contextRef="#ctx0" brushRef="#br0" timeOffset="77772.2631">13125 5491 167,'0'0'486,"0"0"-353,0 0 50,0 0-30,0 0-22,0 0-34,12-41-21,-12 41-16,0 0-32,-15 0-15,-6 9-3,-1 7 0,2 1 0,7 4 0,4 0-6,3 4 4,6-3-3,0-3-3,0 4 1,18-3-2,12-2 0,10-2 0,5-6 2,3-6-2,-2-4 2,-9 0-1,-10 0 1,-14-14 13,-10-3 40,-3-9-3,-9-5-32,-16-1-21,-2-1-1,2 8-41,5 7-80,4 1-165,-2-3-546</inkml:trace>
  <inkml:trace contextRef="#ctx0" brushRef="#br0" timeOffset="80479.9981">12725 7925 496,'0'0'35,"0"0"-14,0 0 159,-90-9-87,76 9-54,8 0 26,3 0 19,3 0 19,0 0-15,0 0-7,0 0-16,6-1-25,28-3-18,20-1 24,19-2-21,10-6-14,6 2-6,-6-1-5,-16-1-3,-12 6-16,-21 0-56,-12 4-40,-12 3-85,-10 0-74,0 0-117</inkml:trace>
  <inkml:trace contextRef="#ctx0" brushRef="#br0" timeOffset="80682.254">12790 8071 642,'0'0'102,"0"0"-17,0 0 55,0 0-81,0 0-17,0 0 93,101 3-48,-37-16-58,12-3-22,0-1-7,-1-2-37,-9 2-148,-18-3-115,-12 1-201</inkml:trace>
  <inkml:trace contextRef="#ctx0" brushRef="#br0" timeOffset="81004.3396">13173 7749 869,'0'0'148,"0"0"-17,0 0 130,0 0-97,0 0-89,0 0-48,-51-38-25,73 45 1,21 10 31,12 0 19,7-1-23,-1 1-3,-5-2-7,-11 1-2,-8-2-4,-7-1 4,-10 0-7,-4-2 7,-2-1-6,-8 2-1,-6 4-3,0 2-5,-15 9 10,-18 6-4,-19 13 1,-10 6-6,0 7-4,1 8-16,8-2-38,12-2-48,13 4-96,13-5-154,12-10-294</inkml:trace>
  <inkml:trace contextRef="#ctx0" brushRef="#br0" timeOffset="84582.3506">14323 7586 590,'0'0'162,"0"0"18,0 0 92,0 0-110,0 0-36,0 0-28,0 0-32,0 0-17,17-16-21,-17 16-13,0 5-11,0 16-3,0 12 24,0 6-5,-4-3-8,-2 4 0,-1-5-2,0-4-7,3-5-3,-2-5-1,4-8 0,1-6-26,1-5-59,0-2-69,1-12-54,18-19-173,3-8-155</inkml:trace>
  <inkml:trace contextRef="#ctx0" brushRef="#br0" timeOffset="84890.0337">14394 7661 358,'0'0'331,"0"0"-91,0 0-2,22-82-45,-17 75-47,-2 5-48,0-3-26,1 5-35,4 0-19,5 5-3,1 10 3,2 3 1,-1 4-9,5 5-7,-6 3 2,6-1-5,-8 0 2,4-8-1,1-3 0,-5-9 0,-1-7 0,1-2-1,5-2 5,-1-22 5,0-13-2,-2-16-2,-5-1 1,-8-1-3,-1 5-2,0 16-1,0 14 0,0 8-1,0 7-4,0 2-51,0 3-116,0 0-150,0 0-391</inkml:trace>
  <inkml:trace contextRef="#ctx0" brushRef="#br0" timeOffset="85211.7833">14879 7441 1150,'0'0'120,"0"0"11,0 0 44,0 0-139,0 0-35,0 0 18,-3 98 15,-6-62-28,3 0 0,3-2-1,3-5-5,0-8-1,3-6 0,8-7 0,5-5-8,0-3 5,7-3 4,-3-17 1,0-9-1,-8-8 5,-5 0 2,-4 0 3,-3 3 10,0 5-12,0 8 4,0 8 0,0 2-12,0 7 0,0 4-22,0 0-96,0 0-140,3-2-266</inkml:trace>
  <inkml:trace contextRef="#ctx0" brushRef="#br0" timeOffset="85423.0603">15222 7394 1122,'0'0'216,"0"0"-116,0 0 117,0 0-137,0 0-65,0 0-12,-2 56 30,2-17-14,0 0-9,0-2-6,0 2-4,0-5 0,-1-7-30,-2-3-74,3-10-98,0-13-248</inkml:trace>
  <inkml:trace contextRef="#ctx0" brushRef="#br0" timeOffset="85594.6106">15498 7378 1128,'0'0'231,"0"0"-104,0 0 114,0 0-159,0 0-79,0 0-1,33 75 20,-24-24-19,-4 1-3,-5 0-4,0 0-75,-1-12-162,-12-8-307</inkml:trace>
  <inkml:trace contextRef="#ctx0" brushRef="#br0" timeOffset="87350.6149">16300 7120 663,'0'0'73,"0"0"79,0 0 50,0 0-86,0 0-29,0 0 3,20 34-12,-10-14-4,3 5-23,3 8-11,1 3-17,2 7-7,0 0-9,-2 1 0,5-6-3,-8-5-4,1-10 1,-2-5 0,-3-8 1,-1-6 3,5-4 4,2-14 27,7-21 19,4-16-29,4-6-14,-7 3-8,-5 15-3,-6 19 1,-10 14-2,-3 6-2,0 0-43,0 0-95,0 8-136,0 4-170,6 2-353</inkml:trace>
  <inkml:trace contextRef="#ctx0" brushRef="#br0" timeOffset="87761.7297">17024 7325 733,'0'0'115,"0"0"-6,0 0 103,0 0-112,0 0-35,0 0 18,10-20-22,-27 20-29,-4 0-10,-9 0-8,-2 6-6,3 11 2,-3 2-5,9 4-4,6 0-2,9-2-1,8-4-1,0 1-5,17-6-2,10-4-10,9-8-19,0 0 4,0-8 5,-6-12 20,-5-7 10,-10-4 5,-2 0 10,-3-2 19,-6 8 24,-1 9-16,-1 6-8,-2 10 8,1 0-30,1 0-12,3 20-17,-2 7 17,1 10 2,-1-3-2,0 0-13,1-5-71,2-5-48,1-8-100,2-10-217</inkml:trace>
  <inkml:trace contextRef="#ctx0" brushRef="#br0" timeOffset="87997.3081">17256 7089 1178,'0'0'41,"0"0"158,0 0-7,0 0-119,0 0-53,0 0-16,9 7-4,8 29 37,-4 6-17,0 2-7,-3 0-11,-4 2 0,-6-2-2,0-5-9,0-2-60,0-7-83,0-10-118,0-12-308</inkml:trace>
  <inkml:trace contextRef="#ctx0" brushRef="#br0" timeOffset="88272.3056">17532 7185 855,'0'0'283,"0"0"-238,0 0 209,0 0-138,0 0-98,0 0-8,2-10-4,4 28 27,6 5 0,-6 2-18,3 2 9,0 0-13,1-3-9,-3 0 0,3 0-1,-5-2 0,-2-3-1,-3 1 0,0-7-28,0-4-49,0-2-53,3-7-63,2 0-113,1-1-38,1-11-43</inkml:trace>
  <inkml:trace contextRef="#ctx0" brushRef="#br0" timeOffset="88483.2845">17646 7420 13,'0'0'276,"0"0"-87,0 0 15,0 0-40,0 0-52,0 0-1,0-20-23,0 17-38,0 3 6,0 0 11,0 0-24,0 0-4,0 0-12,0 0-9,0 0-9,0 0-9,0 0 0,0 0-3,0 0-2,0 0-11,0 0-23,0 0-31,0 0-69,0 0-131,-14 0-165</inkml:trace>
  <inkml:trace contextRef="#ctx0" brushRef="#br0" timeOffset="88986.462">17564 7295 307,'0'0'208,"0"0"-127,0 0 153,0 0-98,0 0-28,0 0-12,0-7-28,0 7-27,0 4-23,1 9 22,3 7 3,5 4-22,0 1-3,3-1-10,0-2-4,3 2-1,2-10-3,-2-3 2,4-7-1,-2-4 0,2 0 1,2-15 5,-6-12 3,-1-7-3,-3-9 18,-3-3 17,-5 3 2,-3 7-11,0 10-11,0 11 8,0 6-10,-3 5-20,3 4-1,-7 0-65,4 0-108,1 2-121,2 6-192</inkml:trace>
  <inkml:trace contextRef="#ctx0" brushRef="#br0" timeOffset="89489.2404">17974 7257 625,'0'0'275,"0"0"-272,0 0 165,0 0-83,0 0-65,86 28-9,-60-28-7,-2 0-2,-3-3 4,-1-14 0,-9-3 2,-5-7 9,-3-1 13,-3 1 29,0 7 1,-6 6-2,-10 12-7,-6 2-25,-6 13-24,-5 15-2,2 7 2,9 0 0,2 1 3,16-5-5,4-1-1,0-5 1,14-5-7,9-9-9,9-5-13,-1-6-7,4-3-1,0-20 3,4-6 21,-1-11 13,5-6 1,-2-3 11,-5 8-4,-10 12 2,-8 14 18,-4 13-8,1 2 0,1 12-4,2 16 0,1 5 3,-2 1 8,-2-5 2,-3-3-17,-11-6-1,-1-7-8,-1 0 8,-23-2 2,-4-3-11,-5-3-2,-2-4-99,-1-1-106,0-3-272</inkml:trace>
  <inkml:trace contextRef="#ctx0" brushRef="#br0" timeOffset="91339.8651">19841 7160 569,'0'0'196,"0"0"-97,0 0 71,0 0-30,0 0-66,0 0-3,0-20 14,0 12-40,-3-4-22,-9 2 11,-7 3-19,-5 2 2,-4 5 0,-3 0-15,1 8 2,1 9-1,7 9-2,6 2-1,3-1 0,13 2-2,0-4-3,16-1 4,10-11-5,5-6 3,6-7 1,-2 0-4,1-17-2,-5-10 5,-5-12 3,-5-10 0,-8-14 5,-7-4 0,-6 5 4,0 8 4,0 16 10,0 17 13,0 11 23,0 8-5,0 2-33,0 2-21,0 21-15,11 16 15,-2 11 0,1 4 1,0 2 0,1-7-1,1-5-8,1-11-63,3-7-60,4-14-125,1-12-185</inkml:trace>
  <inkml:trace contextRef="#ctx0" brushRef="#br0" timeOffset="91513.6208">20205 6967 1043,'0'0'119,"0"0"109,0 0-67,0 0-134,0 0-26,0 0 11,42 80-2,-39-41-6,0-2-4,-3 0-27,0-9-94,-9-9-92,-4-10-219</inkml:trace>
  <inkml:trace contextRef="#ctx0" brushRef="#br0" timeOffset="91671.0479">20175 6777 1085,'0'0'146,"0"0"83,0 0-92,0 0-117,0 0-20,0 0-31,-7-6-3,31 40-96,12-1-87,4-3-142,11-6-487</inkml:trace>
  <inkml:trace contextRef="#ctx0" brushRef="#br0" timeOffset="92000.4768">20681 6921 677,'0'0'191,"0"0"-28,0 0 63,0 0-109,0 0-39,0 0-53,-55-22-14,22 22 6,1 5 10,10 8 0,7-2-14,7 2-12,6 2-1,2-1-4,13 3 2,19 4-4,8-1 5,5-3-5,-8 2-5,-10-2 7,-12-5 3,-9-2 1,-6-1 2,0-1 11,-15-2 12,-10 0 16,-10 2-17,2-8-17,0 0-7,6 0-27,8-8-72,13-9-89,6 0-200,17 1-455</inkml:trace>
  <inkml:trace contextRef="#ctx0" brushRef="#br0" timeOffset="92262.3748">21133 6933 257,'0'0'675,"0"0"-561,0 0 125,0 0-99,0 0-67,0 0-10,-68-58-22,35 58-12,-3 0 12,0 17-16,2 2-10,4 6-4,8 0-4,9-2-3,10 7-3,3-2-2,6 0-3,22-5-1,12-7-47,12-10-74,7-6-92,4-2-218</inkml:trace>
  <inkml:trace contextRef="#ctx0" brushRef="#br0" timeOffset="92630.4689">21452 6882 677,'0'0'151,"0"0"61,0 0-26,0 0-105,-101-33-15,71 33-19,0 6-6,5 11-25,4 3 0,6 5-11,7 0 2,7 0-7,1 3-3,1-6 0,17-6-14,8-7-26,4-6-14,-2-3-26,-3-7-4,-5-13 47,-8-4 40,-5-9 9,-2 0 10,-2 2 52,-2 6 4,-1 9-10,0 9-1,0 4 7,0 3-40,2 0-31,-1 3-4,3 16-6,1 5 8,2 1 3,3 2-2,3-1-6,2-2-75,2-5-67,-4-8-182,1-7-410</inkml:trace>
  <inkml:trace contextRef="#ctx0" brushRef="#br0" timeOffset="92930.0445">21576 6774 222,'0'0'755,"0"0"-716,0 0 102,0 0-98,0 0 10,101 68-31,-83-35-6,-1-1-6,-8-3 2,-3-7 0,-5-6 4,-1-6 9,0-7 10,0-3 22,-13 0 21,1-6-29,1-17-1,7-7-10,4-9-27,0-1-8,7 6-3,10 7-3,1 9-6,7 5-18,8 10-38,7 3-70,8 0-80,12 6-138,0 8-212</inkml:trace>
  <inkml:trace contextRef="#ctx0" brushRef="#br0" timeOffset="93320.7558">22173 6802 748,'0'0'179,"0"0"72,0 0-112,-21-74-38,6 57-38,-6 5-4,-3 7-12,-4 5-22,-3 0-1,-1 19-12,2 6-1,9 0-3,7 2-8,7-4 0,7-1 0,0-2-8,23-6 4,7-5-20,5-9-22,4 0-27,1-3-23,-4-17-17,-5-13 53,-5-6 60,-5-11 0,-5-4 28,-7 3 29,-4 8 21,-4 12 26,-1 13-20,0 10-9,0 8-21,0 0-49,0 18-5,0 14-1,-4 7 1,-1 1 1,5 2 1,0-1-2,0-7 0,11-5-27,4-5-92,3-12-98,9-6-176,4-6-244</inkml:trace>
  <inkml:trace contextRef="#ctx0" brushRef="#br0" timeOffset="93972.0534">22498 6632 916,'0'0'140,"0"0"30,0 0-92,0 0-68,0 0-5,0 0 5,39 20-6,-23-15 0,2-5-4,0 0-8,-3 0-7,-5-1 3,-3-14 12,-7 0 12,0 0 7,-14 2 12,-6 7 5,-4 4-21,-2 2-4,0 8-5,3 15-6,3 1 0,10 1 1,7-2-1,3-3-3,6-1-9,21-5-38,11-3-63,5-8-86,9 0-49,10-3-100,-1 0 211,-3 0 131,-12-11 12,-14-3 3,-12-1 141,-6-4 9,-9 1 26,-5-3-47,0 4-16,0 3-14,-17 4-51,-5 10-6,-7 0-31,0 4-10,-4 18-5,7 2 1,7 4-6,9-3 0,10 2-4,0-4-10,17-4-50,11-5-32,6-6-52,1-6-5,3-2-56,0-7-26,-3-15 96,-7-9 139,-5-11 187,-9-11 38,-6-15 75,-5-9-102,-3 2-37,0 16-23,0 23 61,0 20-76,-5 16-57,2 9-66,-1 27-1,-4 17 1,0 11-2,0 4 2,-6 2-22,-3-2-61,-4-7-108,1-11-110,6-5-340</inkml:trace>
  <inkml:trace contextRef="#ctx0" brushRef="#br0" timeOffset="94811.8073">23639 6268 719,'0'0'188,"0"0"-14,0 0 110,0 0-118,0 0-69,0 0-41,0-10-47,0 30-6,-3 9-1,-2 11 11,1 4-1,0-2-7,2-3-1,0 0-1,2-9-3,0-7 4,0-6-6,0-8 2,0-2-1,0-7-7,0 0 1,0 0 7,14-13 1,13-12 1,3-5-2,3 1-1,-1 7-5,-2 6 0,0 10-1,-3 3 3,-5 3 2,-3 0 0,-5 16-1,-11 3 3,-3 2 6,0 2 2,-18-2 4,-4-1 0,-2-3-9,-3 0-3,1-6 0,9-5-51,9-2-113,8-4-134,15-7-313</inkml:trace>
  <inkml:trace contextRef="#ctx0" brushRef="#br0" timeOffset="95180.0426">24101 6419 958,'0'0'199,"0"0"-98,0 0-5,0 0-65,0 0 39,0 0-36,69 84-20,-54-72 2,1-5-8,-4-4 1,-3-3-2,3-3 4,-3-14 32,4-7-8,-2-7-9,-3-2 4,2 5-13,-1 9 4,-6 9 0,-2 7 12,-1 3-33,0 25-8,0 15 1,0 10 7,-4 10 3,-10 0 2,4-2 3,-1-5-1,-3-13 7,4-6 5,-3-9 10,-5-10 13,-9-7-30,-5-6-3,-4-2-4,-1-5-5,2-14-33,-1-4-62,1 0-156,-7-1-259</inkml:trace>
  <inkml:trace contextRef="#ctx0" brushRef="#br0" timeOffset="97534.3036">16713 8458 920,'0'0'113,"0"0"-96,0 0 180,0 0-133,0 0-36,0 0 8,0 0-8,0 0 1,-108-36 4,73 36-9,3 5 10,-3 9-14,5 6-8,7 0-3,7 5-8,12-3-1,4 1-2,1-4-1,26-5-2,5-9-16,5-5-6,0 0 9,-7-10-5,-5-9 23,-5-7 0,-7-4 9,-2-4 8,1 0 7,-6 5 9,-2 10-6,-1 6 13,0 9-12,-1 4-16,3 0-12,3 15-17,9 10 16,0 8 1,9 0-38,3-4-60,12-7-64,11-13-127,6-9-158</inkml:trace>
  <inkml:trace contextRef="#ctx0" brushRef="#br0" timeOffset="97930.2512">17262 8332 574,'0'0'291,"0"0"-169,0 0 149,0 0-142,0 0-68,-107-69-36,75 89-10,6 3-8,6 3-1,10 3-3,8-5-3,2-3 0,2-5 0,21-5-5,2-3-5,3-8-31,0 0 6,-2-8 19,-6-8 16,-7-4 3,-3 4 2,-4 3 29,-4 6 14,0 4-7,-2 3-12,0 3-29,0 22-21,0 11 21,-2 12 2,-6 8-1,-2-3 0,-3 0 0,-3-9 0,0-4 11,-8-7 29,-1-8-31,-4-8 1,2-9 0,1-8-7,4 0-4,5-14-3,12-15-59,5-5-71,27 0-123,18 2-158</inkml:trace>
  <inkml:trace contextRef="#ctx0" brushRef="#br0" timeOffset="98358.0181">17655 8321 762,'0'0'317,"0"0"-249,0 0 164,0 0-128,-94-67-72,62 73-11,2 16-12,4 7-9,6 2 1,11 3-1,8-2-4,1-4 2,7-3-1,16-8-11,3-8-11,1-6-5,2-3 11,-10 0 8,0-20 11,-2-2 1,-4-4 6,-2 1-1,-2 6 20,-6 10 1,0 8 3,-3 1-24,0 13-6,4 14-5,-2 13 5,-2 9 6,0 1 0,-12 2-5,-8-5 8,0-7 4,-5-7 15,-1-8 18,-4-8 6,-3-4-17,5-10-15,1-3-10,5 0-8,1-19-2,8-1-73,12-8-120,1-4-143,21-3-357</inkml:trace>
  <inkml:trace contextRef="#ctx0" brushRef="#br0" timeOffset="98636.1679">17886 8328 1126,'0'0'85,"0"0"46,0 0 32,0 0-131,81 14-16,-67 25-4,-3-3 1,-10-2-6,-1-4-3,0-5 1,-12-5 3,-2-9 12,1-8 4,4-3 14,1 0 1,1-9-3,5-16-24,2-3-9,0-2-3,7 4-3,8 9-16,5 4-40,5 7-54,9-2-82,8 1-169,11-3-415</inkml:trace>
  <inkml:trace contextRef="#ctx0" brushRef="#br0" timeOffset="99356.7475">18299 8329 851,'0'0'157,"0"0"-18,0 0-48,0 0-74,0 0 14,0 0-4,88 0-17,-63-1-7,-4-12 2,-6 1-5,-7-2 4,-4-1 12,-4-2 14,0 3 40,-15 3-17,-8 8 1,-3 3-29,-8 3-16,1 15-6,3 6 6,7 1-6,10-2 0,9 0-3,4 0-3,7-5-3,25-4-21,12-6-35,14-6-39,9-2-64,7 0-90,-2-8 160,-12-4 44,-16-2-110,-16-1 161,-10-4 26,-9-1 108,-5-1 18,-4-1-19,0 0-14,-2 1-38,-12 11-18,-1 3-21,-3 7-17,-1 0-14,-2 13-7,2 5 2,3 4-2,9-3 2,4 1-4,3-3-2,0-3-2,9 2 2,8-9-8,5-1-9,2-6 11,-1 0 3,-1-6 3,-2-8 1,-3-2-1,-7-1 4,-4 5 5,-3 6 8,-3 2-4,0 4-8,0 7-5,0 22-9,0 14 8,-9 10 1,-5 9 0,-4 5 2,-3 2-2,2-5 0,-6-5-1,-6-9 1,-9-11 5,-5-13 20,1-10 18,4-15 37,11-1-33,10-12-7,9-13-23,10-8-17,9-10-5,28 4-48,15 3-57,10 8-44,1 6-48,5 5-119,5-3-104</inkml:trace>
  <inkml:trace contextRef="#ctx0" brushRef="#br0" timeOffset="99904.2259">19367 8335 624,'0'0'207,"0"0"-90,-16-72 122,-17 66-132,-10 6-50,-4 6-39,0 20 0,6 3-1,11 4-9,8-2-8,12-2 0,7 1-3,3-4-3,3-6-29,20-3-24,7-7-11,4-10-37,4 0-39,1-14-6,-1-8 80,-5-5 72,-6-4 2,-6-3 88,-8 0 25,-5 10-1,-5 7 13,-3 9-31,0 8-20,0 0-53,0 7-23,-6 12-2,0 4 1,6 0 1,0-3-1,3-4 0,17-5 1,2-3 0,2-7 0,-1-1 0,4-3-1,4-18-9,3-8-6,3-14 16,2-9 0,1-17 2,-8-6 5,-3 0 0,-14 19 7,-9 18 52,-6 17 34,0 12 0,0 9-38,-6 2-62,-12 25 2,-3 13-2,-4 12 0,1 5 0,6-2-2,5-4-14,2-9-47,9-12-42,2-8-59,0-11-86,0-11-77,10 0-124</inkml:trace>
  <inkml:trace contextRef="#ctx0" brushRef="#br0" timeOffset="100143.7023">19623 8226 702,'0'0'249,"0"0"-143,0 0 68,0 0-91,0 0-77,81-41-5,-36 29-1,1-4 1,0-2 0,0 0 3,-7-2 44,-7 7 15,-11 3 13,-10 6 2,-4 4-16,-4 0-37,1 14-24,1 12 0,-3 11 3,-2 5-4,0 0-1,-8-1-18,-7-6-65,4-5-75,1-10-130,5-9-263</inkml:trace>
  <inkml:trace contextRef="#ctx0" brushRef="#br0" timeOffset="100279.2727">20068 8045 116,'0'0'869,"3"-87"-756,-2 69 105,-1 9-117,0 6-101,5 3-4,6 5-149,3 11-94,9 0-123</inkml:trace>
  <inkml:trace contextRef="#ctx0" brushRef="#br0" timeOffset="100796.3096">20524 8022 910,'0'0'130,"0"0"47,0 0-32,0 0-89,0 0-14,0 0-18,-105-43-12,78 53 0,9 7-9,4-1 2,10 1-5,4-5-4,0 1-19,13-3-12,11-3-1,5-4-13,-1-2-24,2-1-13,-6 0 40,-4 0 26,-5-7 20,2-1 0,-4-1 3,3 2-3,-2 4 0,-3 2-9,-1 1-18,-6 0 7,-2 4 13,2 9 7,1-2 0,5-8 0,2 1 2,6-4 0,2 0 4,6-4-1,7-13 21,2 0 22,3-8 7,2-6-14,-2-2 67,-4 6-12,-7 4 1,-12 12 18,-9 8-14,-6 1-32,1 2-38,2 0-22,2 19-7,-1 10 18,-4 6-9,0 8-7,0 0-4,-3 7-1,-6-4-34,-1 1-38,-7-5-116,-3-9-226</inkml:trace>
  <inkml:trace contextRef="#ctx0" brushRef="#br0" timeOffset="103710.6023">12715 10735 1074,'0'0'44,"0"0"-5,0 0 139,0 0-88,0 0-46,0 0-14,119-11 19,-53 7-11,-4 2-28,1-1-7,-12 3-3,-8 0-44,-19 0-95,-11 9-119,-13 2-191</inkml:trace>
  <inkml:trace contextRef="#ctx0" brushRef="#br0" timeOffset="103869.154">12828 10888 754,'0'0'140,"0"0"-36,0 0 125,0 0-125,0 0-61,0 0 23,125 23-64,-70-23-2,0 0-78,-10-2-136,-6-13-100,-9-8-109</inkml:trace>
  <inkml:trace contextRef="#ctx0" brushRef="#br0" timeOffset="104099.9992">13184 10687 563,'0'0'282,"0"0"-30,-56-76-36,50 69-48,6 7-41,3 0-69,22 13-48,14 13 18,14 12 4,5 1-13,1 1-7,-6-7-2,-9 0-1,-11-10-1,-15-9-3,-14-5-5,-4-1-1,-16 6 1,-23 3 7,-14 11-7,-9 0-3,2 3-40,7 1-77,7 2-104,11-5-136,10-3-339</inkml:trace>
  <inkml:trace contextRef="#ctx0" brushRef="#br0" timeOffset="117450.3609">14530 10442 434,'0'0'210,"0"0"-152,0 0 132,0 0-76,0 0-34,0 0 6,0 0 20,0 0-21,-5-12-18,7 12-24,10 0-18,12 2-22,-1 22-3,7 13 4,-1 9-1,-9 5 0,-8-1 0,-6 0 2,-6-5-5,0-7 1,-5-12-3,-5-3 4,-1-12 6,8-2 0,-3-9 7,3 0 42,-4-26 17,4-14-61,3-4-7,0-1 3,16 9 1,4 6 3,3 8-6,-2 8-7,2 4-7,4 10-19,5 0-70,7 0-79,1 3-157,-5 4-353</inkml:trace>
  <inkml:trace contextRef="#ctx0" brushRef="#br0" timeOffset="117780.3911">15085 10643 534,'0'0'359,"0"0"-321,0 0 107,0 0-78,0 0-42,0 0 9,102 11-4,-72-11-27,-4 0 4,-13 0-6,-4 0 7,-7-3 28,-2-8 36,0-1-19,-3 1-23,-12-2 15,-12 6-28,-5 2-2,-3 5-4,-5 0-3,4 9 7,6 11 7,5 6-5,6 1-6,6 5-7,9-1-4,4-1-1,0-4-1,19-3-30,17-7-37,20-9-56,14-7-157,10-6-288</inkml:trace>
  <inkml:trace contextRef="#ctx0" brushRef="#br0" timeOffset="118088.541">15651 10601 579,'0'0'261,"0"0"-127,0 0 118,0 0-138,0 0-47,0 0-26,-64-50-24,41 54 5,3 13-2,7 0-8,7 4-6,6 0-4,3 5-2,17-2 0,5 1-1,3-1 3,-4-5-3,-5-4 1,-10-5 0,-4-5 7,-5-5-2,0 3 33,-11-2 8,-20 5-17,-8 1-5,-7 0-17,8-5-7,10 3-3,10-5-58,12 0-54,6-5-96,8-11-243</inkml:trace>
  <inkml:trace contextRef="#ctx0" brushRef="#br0" timeOffset="118402.2122">15879 10589 925,'0'0'156,"0"0"121,0 0-129,0 0-82,0 0-26,0 0-27,6-10-13,-9 30 0,-4 5 7,4 2 1,3-1-4,0-2-4,9-5 0,11-4-4,-1-7-14,4-8 3,0-3 15,0-19 6,-3-10 9,-4-6 18,-6 0 9,-7 3-16,-3 9-4,0 9 0,-3 7-15,-11 3-7,-2 7-23,0 0-75,3 0-96,7 7-151,6-7-319</inkml:trace>
  <inkml:trace contextRef="#ctx0" brushRef="#br0" timeOffset="118620.7279">16311 10369 172,'0'0'1128,"0"0"-1022,0 0 178,0 0-180,0 0-79,0 0-25,0-14 0,3 48 0,0 19 9,-3 0-2,0 7-5,0-5-2,0-1 0,-6-3-22,-1-4-66,2-7-119,3-16-209,2-14-603</inkml:trace>
  <inkml:trace contextRef="#ctx0" brushRef="#br0" timeOffset="119910.5639">16597 10539 707,'0'0'231,"0"0"-89,0 0 112,0 0-184,0 0-52,84-53 16,-40 43-13,6 3-12,-4-3-8,-4 4-1,-3-3-18,-7 4-32,-9-1-37,-11 3-131,-12 0-164</inkml:trace>
  <inkml:trace contextRef="#ctx0" brushRef="#br0" timeOffset="120622.6246">16733 10212 1119,'0'0'86,"0"0"168,0 0-60,0 0-145,0 0-48,0 0 3,-8 124 42,8-46-26,0 3-7,5 3-8,-1-6-5,1-3-9,-5-5-67,0-11-143,0-15-266</inkml:trace>
  <inkml:trace contextRef="#ctx0" brushRef="#br0" timeOffset="121830.3215">18314 10254 535,'0'0'153,"0"0"-58,0 0 61,0 0-40,0 0-40,0 0-5,7 0-6,-7 0-22,1 0 12,-1 0-4,0 0-2,0 0-3,0-3-13,0 1-9,0-3-6,0 2-14,0 2 5,0 1 4,0-3 6,0 1-5,0-1-6,-2 0-5,-9-2-3,-3 0-5,-5 1-3,-6 4 2,-4 0 0,2 0 4,-5 9 0,4 7 2,6 4-4,6 1 1,9 5 0,7-3-5,6-3-10,24-3-15,6-10-2,6-7 15,2-5 3,-3-14 3,-10-5 8,-6-1 5,-11-2 1,-6 1 3,-6 0 6,-2 5 0,0 8 2,0 7 0,0 5-1,0 1-10,-7 1-14,7 15-4,-2 5 18,2 1-6,7 5-18,16-5 13,7-8-13,4-4-1,5-6-1,-3-4-21,-5-8 6,-3-14 3,-5-5 38,-11-2 3,-3-5 6,-6-2 6,-3 6 20,0 4 15,0 6-6,0 16 24,0 1-16,0 3-38,0 27-14,3 16-6,5 18 1,-3 17 8,-4 10-3,-1 2 0,0 2 0,0-12-6,-1-11-11,-14-9 10,-4-14-2,-10-13 8,-4-16 1,-7-12 18,-1-5 18,-1-26-9,5-20 8,14-15 9,20-7 0,3-5-44,30 11-6,13 16-3,14 13-8,12 13-9,6 6-41,11 1-65,0 3-93,-2-6-361</inkml:trace>
  <inkml:trace contextRef="#ctx0" brushRef="#br0" timeOffset="122520.3956">19977 10151 1230,'0'0'205,"0"0"-76,0 0 49,0 0-97,0 0-24,0 0 1,0-12-5,0 12-8,0 0-34,0 0-11,0 0 0,0 0 0,0 0 0,0 0 0,0 0 0,0 0 0,0 0 0,0 0 0,0 0 0,0 0 0,0 0 0,0 0 0,2 0 0,2 0 0,-1 0 0,-2 0 0,-1 0 0,1 0-22,-1 0 1,4-4 4,1-13 9,-5 0-13,0-5 10,0 3-1,0-1-8,-11 6 3,-2 5 4,-2 6-4,-6 3 6,-6 5-2,-3 16 8,3 8-3,9 8 6,11 1 0,7 0 0,9 1-6,19-9 1,10-4-20,0-9-9,2-10 7,-2-7-19,-8 0 3,-7-20 25,-7-7 20,-9-5 1,-4-2 6,-3-5-3,0 8 12,0 9 13,0 10 4,0 7 6,0 5-2,0 0-37,0 7-6,0 19-8,0 8 14,0 2 2,7 4-2,5-8-5,8 1-48,-2-10-61,9-9-92,-2-12-138,2-2-225</inkml:trace>
  <inkml:trace contextRef="#ctx0" brushRef="#br0" timeOffset="122954.0431">20280 10017 910,'0'0'120,"0"0"82,0 0-57,0 0-130,0 0-5,98 39 12,-63-3-5,-6 4 8,-3-4-7,-10-3-1,-6-10-11,-8-3 0,-2-7-2,-7-2 13,-13-9-4,-4-2 6,2 0-10,2-19-1,7-3-8,10-5-5,3 3-13,3 7-8,21 5 1,9 6 2,13-2 4,10 5-13,-1-3-9,0-2-32,-13 2-13,-14 0 41,-10-4 45,-9 3 14,-5-3 60,-1 3 23,-3 2 15,0 0-31,0 5 20,0 0-51,0 0-50,0 7 0,0 20-13,0 6 13,0 3 2,0 0-2,-2-5-42,1-3-57,1-3-93,0-13-154,0-12-413</inkml:trace>
  <inkml:trace contextRef="#ctx0" brushRef="#br0" timeOffset="123112.9472">20739 9799 1196,'0'0'123,"0"0"102,0 0-66,0 0-136,0 0-23,0 0-20,-33-67-119,62 75-76,6 1-73,10-1-330</inkml:trace>
  <inkml:trace contextRef="#ctx0" brushRef="#br0" timeOffset="123322.3427">21191 9738 1188,'0'0'122,"0"0"122,0 0-111,0 0-112,0 0-21,0 100 43,-3-44-25,2 3-8,-3-1-9,3-4-1,1-6 0,-1-5-26,-1-11-68,-1-8-73,-3-12-96,-4-12-111,-2 0-225</inkml:trace>
  <inkml:trace contextRef="#ctx0" brushRef="#br0" timeOffset="123472.606">21051 10060 475,'0'0'305,"0"0"-53,0 0 33,0 0-131,0 0-74,0 0-62,52-54-11,5 48-7,-5 3-7,-3-4-46,2 3-64,-3-5-82,-1-4-31,-8-4-41,-7-2-414</inkml:trace>
  <inkml:trace contextRef="#ctx0" brushRef="#br0" timeOffset="123786.6578">21509 9842 546,'0'0'276,"0"0"38,0 0-81,0 0-85,0 0-50,0 0-68,-11-10-30,7 39 0,-3 10 11,4 2-1,3 1-1,0-2-8,0-6-1,0-7-1,0-12-3,0-5-5,0-7 1,4-3 8,6-6 0,4-21 30,10-9-18,2-10-10,4 0 7,-3 2-6,-6 15-3,-4 12 8,-9 14 5,4 3-4,2 6-5,4 18 2,0 7-2,-1 10-3,-1-1-1,-3 5-5,-1-4-29,-5-2-64,-5-10-103,-2-7-195</inkml:trace>
  <inkml:trace contextRef="#ctx0" brushRef="#br0" timeOffset="124492.4867">22056 9888 1118,'0'0'179,"0"0"93,0 0-113,0 0-83,0 0-9,0 0-3,-9-14-6,6 12-10,2 1-42,-1 1-6,2 0 0,0 0 0,0 0 0,0 0 0,0 0 0,0 17 0,9 9 0,3 8-11,0-1-18,-3-5-8,-4-6-3,-2-6 1,-3-6 4,1-7 1,-1-3 8,0 0 15,3 0 11,3-17 0,0-6-15,8-7 5,0 1 1,1-4 4,2 7 1,-2 5 3,-4 12-1,-2 5-1,-4 4 1,4 3-2,-2 14-2,-3 6 5,0 5-1,-1-3 2,-2-6 0,4-5-1,-4-8 0,2-6 1,0 0 0,4 0 5,6-6 3,7-11 6,7-12-6,-1 2 0,-2 0 3,-5 5 8,-7 8-3,-6 8 0,-4 6-3,0 0-13,3 6-5,-1 18-1,-1 5 6,0 4 0,-3-2 0,0-6-4,3 0-33,5-6-43,7-6-131,4-9-132,8-4-341</inkml:trace>
  <inkml:trace contextRef="#ctx0" brushRef="#br0" timeOffset="124993.963">22669 9847 937,'0'0'179,"0"0"-58,0 0-14,0 0-101,0 0 8,0 0 2,24 28-16,-6-22 3,-1-6 8,-1 0-11,-3 0 0,-5-13 0,-3-3 5,-5-4 9,0 1 26,-3 2-7,-16 7 15,-3 9 3,-8 1-35,-3 4-4,4 15 5,0 8-7,9 2 1,7 4 5,10-2-15,3-1 3,6-5-4,20-5-3,4-7-14,7-9-19,6-4-35,2-9-38,5-15-95,-2-10-23,-3-8 160,-12-8 57,-8-5 10,-8-5 68,-6 4 106,-3 5-16,-5 12-1,-3 10-47,0 15-6,0 10-32,0 4-24,0 14-48,-3 20-13,-8 13 13,-2 4 1,4 7-1,3-9-1,1-1-31,3-10-41,2-6-81,0-8-75,0-11-161,0-10-272</inkml:trace>
  <inkml:trace contextRef="#ctx0" brushRef="#br0" timeOffset="125272.0748">22910 9815 694,'0'0'194,"0"0"-21,0 0-12,0 0-129,0 0-29,0 0-3,98-55-13,-66 50-18,3-1 21,-4 0 10,-7-1 2,0 0 20,-7 1 32,-5-5-3,-5 6 21,-1 0 1,-5 5 17,-1 0-27,2 0-42,-1 10-21,-1 13 0,0 8 2,0 2 2,0 0-4,0-4-25,-1-2-52,-1-5-69,2-8-106,0-4-228</inkml:trace>
  <inkml:trace contextRef="#ctx0" brushRef="#br0" timeOffset="125401.1737">23217 9590 966,'0'0'185,"0"0"40,0 0-86,0 0-139,0 0-1,0 0-102,31-9-92,-1 35-322</inkml:trace>
  <inkml:trace contextRef="#ctx0" brushRef="#br0" timeOffset="125684.0088">23864 9696 951,'0'0'127,"0"0"109,0 0-118,10-89-54,-31 75-5,-10 8-16,-9 6-12,-4 10 3,-1 19-3,9 5-6,9 5-12,12 2-3,15-2-9,4-3 3,29-7 3,11-1-6,8-12 3,7-7 4,4-9-5,6 0 0,-1 0-3,-5-9-25,-11-4-74,-14 2-86,-13 2-75,-13 1-280</inkml:trace>
  <inkml:trace contextRef="#ctx0" brushRef="#br0" timeOffset="126636.2109">14576 11916 968,'0'0'84,"0"0"8,0 0 120,0 0-141,0 0-22,0 0-12,-42-36-6,13 36-15,-13 0 13,-10 3 2,-4 17 8,4 7-24,7 2 1,19 3-11,12-1-5,14-5-3,1-3 0,26-7-3,11-9 6,8-7 8,-1 0 0,1-9 1,-10-12 3,-14-8 3,-7-1 3,-12 1 3,-3 0-5,0 1-16,-6 14-5,-2 5-46,7 6-57,1 3-105,15 0-297</inkml:trace>
  <inkml:trace contextRef="#ctx0" brushRef="#br0" timeOffset="126825.3306">14798 11846 1008,'0'0'317,"0"0"-129,0 0 48,0 0-176,0 0-55,0 0-2,-1 59-3,-5-8 18,-4 8-15,2 1-1,2-9-2,1-1-25,1-8-78,4-13-116,0-16-201,3-13-497</inkml:trace>
  <inkml:trace contextRef="#ctx0" brushRef="#br0" timeOffset="127027.0648">14830 11933 1048,'0'0'147,"0"0"67,0 0-9,25-83-148,8 76-37,0 7-4,-1 0 0,-6 12-8,-6 9 0,-12 3-7,-8 2 3,-5 0 8,-18 1-8,-12-1-4,0-6-1,11-4-54,7-3-136,17-13-241</inkml:trace>
  <inkml:trace contextRef="#ctx0" brushRef="#br0" timeOffset="127326.06">15217 11908 1138,'0'0'81,"0"0"20,0 0-9,0 0-40,0 0-31,91 0-13,-82 0-4,-1-8 1,-5-3 2,-3-6 0,0 5 1,0-2 6,-11 7 28,-12 4 3,-11 3-24,-6 7-17,-4 19 16,6 5-5,9 4-3,10 2-3,14-1-9,5-3-1,7-2-2,21-11-37,10-8-36,4-12-101,4 0-223,-2-17-515</inkml:trace>
  <inkml:trace contextRef="#ctx0" brushRef="#br0" timeOffset="127925.8801">15483 11791 933,'0'0'119,"0"0"97,0 0-95,0 0-85,90-11 6,-70 35-7,-3 2 8,-8 4-3,-7-1-6,-2 1-11,0-5 5,-15-3-11,-10-4 8,-5-6-8,4-7-5,5-5-4,7 0-3,10-12-5,4-15-29,4-5-33,25 2-20,3 2-8,10 11-30,6 8-26,7 3-38,17 2-61,10 1 21,-2-1 224,-5-4 52,-27 1-47,-15 0-5,-17 0 147,-10-3 61,-6 0 11,0 1-84,-5-1-26,-15 6-40,-10 4-28,2 0-34,-8 7-2,4 14 9,5-2-5,9 3-1,4 2-5,5-2-3,9 6-1,0-6 0,0-2-20,20-6-36,12-11-6,7-3-18,-4 0-45,0-17-22,-8-3 61,-11 1 84,-6 2 3,-2 7 42,0 0 7,-1 4-19,-3 1-17,1 5-11,-1 0-2,-1 0-6,2 0-11,2 5-8,4 4-4,1 8-38,5-3-7,3-1-39,-2-4-153,2 2-43</inkml:trace>
  <inkml:trace contextRef="#ctx0" brushRef="#br0" timeOffset="128166.35">16381 11794 387,'0'0'174,"27"-118"18,-11 54-38,-3 10-14,-3 15 43,-4 17-34,-6 11-4,0 5-40,0 6-10,0 0-46,0 3-46,0 20-3,0 17 0,-6 12 7,3 1-3,-4 4-4,3-8-3,1-2-4,0-11-54,3-4-65,0-8-59,0-12-94,14-12-38,-2 0-226</inkml:trace>
  <inkml:trace contextRef="#ctx0" brushRef="#br0" timeOffset="128413.8349">16470 11761 623,'0'0'307,"0"0"-126,0 0 54,0 0-173,0 0-57,0 0-5,107-73-6,-71 61 0,2-3 6,-5 2 4,-8 0 65,-9 6-3,-8 1 10,-7 6 15,-1 0-47,0 0-44,0 24 6,0 9-6,0 6 5,0 0-5,-9-2-15,4-8-69,-3-2-105,2-11-92,6-10-335</inkml:trace>
  <inkml:trace contextRef="#ctx0" brushRef="#br0" timeOffset="128556.6407">16902 11490 1107,'0'0'95,"0"0"161,0 0-174,0 0-82,0 0-61,0 0-134,14 0-84,13 19-313</inkml:trace>
  <inkml:trace contextRef="#ctx0" brushRef="#br0" timeOffset="129035.6544">17212 11585 733,'0'0'322,"0"0"-126,0 0 22,0 0-151,0 0-20,0 0-19,-93-37-12,77 54 3,7 3-12,2 0-6,7-7-1,0-5-4,0-5-29,22 0-6,8-3 0,4-3-21,2-11-27,-3-3 24,-3-2 28,-4 5 31,0 2 4,-9 5 2,-3 7 5,-2 0 11,-9 0-2,3 14 5,0 5-12,0 3-5,4 3-1,0-5 2,8-1-2,2-8-3,2-11 15,-1 0 24,2-17-4,0-17 60,1-12-17,-4 0 12,0 3-1,-6 9-16,-5 17-12,-5 11-10,-4 6-12,0 0-35,0 18-4,0 14 0,0 11 0,0 9 0,5-1 0,7 1-10,0-8-41,7-6-54,4-11-161,5-16-422</inkml:trace>
  <inkml:trace contextRef="#ctx0" brushRef="#br0" timeOffset="129781.7123">18717 11461 283,'0'0'106,"0"0"61,0 0 35,0 0-62,0 0 22,0 0-2,36 25-24,-32-25-29,-2 0-10,-2-10-16,0-6-30,0-5-19,0 7-14,-9 2-9,-8 6 0,-5 6-9,-6 3-1,-4 20 0,1 0-1,8 7 2,9 1-3,13-5-6,1 0-9,11-6-16,14-8 1,3-8 15,4-4 13,-1-13 5,-4-14 6,-4-2-6,-6 2 5,-6 1 0,-6 10 15,-1 5 6,-4 9-5,0 2-13,0 0-8,3 6-17,0 17 10,4 4 7,2 6 0,7-4 0,0-3-26,4-2-78,4-11-63,3-13-121,1 0-332</inkml:trace>
  <inkml:trace contextRef="#ctx0" brushRef="#br0" timeOffset="129983.1448">19045 11232 1153,'0'0'78,"0"0"244,0 0-191,0 0-116,0 0-14,0 0 8,16 86 30,1-40-18,-5 7-16,-1-1-3,-2-2-2,1-4-13,1-5-60,3-12-114,10-13-166,7-12-453</inkml:trace>
  <inkml:trace contextRef="#ctx0" brushRef="#br0" timeOffset="130260.6019">19537 11405 817,'0'0'173,"0"0"-31,0 0 51,-103-11-144,79 34-21,6 4 4,9 2-18,8 1-2,1 0-9,14-8-3,14-5 1,6-10 0,2-7 13,-5-7 0,-8-15 11,-10-5 30,-9-3 0,-4 4-9,0-2-27,-6 11-19,-4 8-35,3 6-96,4 3-83,3-3-293</inkml:trace>
  <inkml:trace contextRef="#ctx0" brushRef="#br0" timeOffset="130583.0674">19689 11373 100,'0'0'1036,"0"0"-901,0 0 89,0 0-153,0 0-63,0 0 24,27 61 10,-19-31-19,-2-4-12,-1-6-6,0-4-3,1-6-2,0-10 1,9 0-1,3-7 10,9-19 0,5-5-8,0-7 5,-1 1-6,-6 8 1,-5 8 1,-5 15-2,-3 6 0,-1 0 0,2 3-1,0 17 0,2 6-5,3 3 4,5 5-25,6-4-39,8-4-68,7-5-85,6-11-140,1-7-269</inkml:trace>
  <inkml:trace contextRef="#ctx0" brushRef="#br0" timeOffset="131003.0476">20440 11405 456,'0'0'316,"0"0"-99,-11-91 18,-9 75-79,-3 7-53,-3 9-27,-3 0-40,0 18-16,3 10-9,6 1 14,10 1-13,10 3-10,1-6-2,25-8-6,5-9-14,3-10-10,2 0-1,-7-12 15,-4-12 16,-6-4 10,-7 3 14,-2 2 24,-5 7 0,-4 8-14,-1 8-1,0 0-33,0 26-12,-17 18 12,-12 22 0,-8 13-7,-13 7-20,-5 1-2,0-5-3,9-13 17,12-11 15,8-13 0,8-19 3,2-13 20,1-13-9,-4-6 25,0-27-6,-1-14-25,-1-12-2,7-3-6,7 12-18,3 6-35,4 21-38,0 7-84,1 4-167,11-3-277</inkml:trace>
  <inkml:trace contextRef="#ctx0" brushRef="#br0" timeOffset="131751.9621">21303 11301 758,'0'0'121,"0"0"122,0 0-36,0 0-89,0 0 11,0 0-25,15-66-54,-15 66-20,0 0-30,-5 11-1,-5 12-2,3 4 0,7 1 3,0-5-1,17-2-5,13-9-13,8-7-3,5-5 5,0 0-8,-4-17 15,-12-7 8,-9-2 2,-7 0 2,-8-1 5,1 8-6,-4 5 8,0 11 5,0 3-14,0 0-4,0 17-35,0 6 38,7 2 1,11-1-15,7-4-13,9-4-26,2-9-12,0-7 13,-4 0 43,-9-10 10,-9-11 34,-7-5 36,-7-6 27,0 3-42,-7 1-16,-7 11-18,4 9-17,-3 7-4,5 1-35,4 0-89,4 0-69,6 1-151,22-1-203</inkml:trace>
  <inkml:trace contextRef="#ctx0" brushRef="#br0" timeOffset="131910.8991">21968 11146 753,'0'0'359,"0"0"-87,0 0-27,0 0-170,0 0-57,0 0-18,0 50 13,0-17 0,0 0-13,0 1 0,-3-9-32,-3-2-110,-3-9-126,1-11-320</inkml:trace>
  <inkml:trace contextRef="#ctx0" brushRef="#br0" timeOffset="132059.7427">21815 10967 939,'0'0'355,"0"0"-262,0 0 191,0 0-231,0 0-53,0 0-16,-38-62-118,76 79-13,12 0-80,7-4-286</inkml:trace>
  <inkml:trace contextRef="#ctx0" brushRef="#br0" timeOffset="132240.1887">22171 10978 1047,'0'0'153,"0"0"13,0 0-66,0 0-85,0 0 56,26 105-25,-18-59-32,-1 1-12,-2 3-2,3-7-34,-4-7-87,1-6-82,-5-14-148,0-12-182</inkml:trace>
  <inkml:trace contextRef="#ctx0" brushRef="#br0" timeOffset="132397.3706">22173 11222 156,'0'0'699,"0"0"-540,0 0 132,0 0-187,0 0-76,0 0-20,32-26-4,6 23-4,3 3-43,-2 0-16,2-1-75,-7-6-149,-4 2-3,-10-4-160</inkml:trace>
  <inkml:trace contextRef="#ctx0" brushRef="#br0" timeOffset="132674.1129">22468 11107 287,'0'0'269,"0"0"-31,0 0 32,0 0-115,0 0-31,0 0-95,0-20-17,0 40-7,0 2 18,0 5-17,9-3-2,0-4 0,1-5-4,-1-4-1,0-8-12,4-3 9,3-7 4,3-15 18,6-2 17,6-6 24,2 3 12,-1 5-14,-11 5-32,-6 10-15,-3 7-6,1 0-4,0 10-4,8 11-4,1 4 1,0 6-7,4-1-75,1-5-102,0-5-215</inkml:trace>
  <inkml:trace contextRef="#ctx0" brushRef="#br0" timeOffset="133072.3673">23135 10972 919,'0'0'235,"0"0"-46,0 0 58,0 0-211,0 0-30,0 0 17,36 46-7,-24-14-9,-3 2-4,-4-4 1,-2-5-4,-3-8 3,0-8-2,0-2-1,0-7-4,0 0 4,0 0 6,0-10 13,1-13-9,7-9-10,7-2 3,-1 8-3,-1 2 0,-3 12 5,-2 6 9,0 2-2,2 1 3,3 3-7,5 0-7,-1 0-1,0 16-2,-1 0-1,-5 4 1,-3 3-4,-5-3-16,-2 1-46,-1-6-124,1-8-93,6-3-319</inkml:trace>
  <inkml:trace contextRef="#ctx0" brushRef="#br0" timeOffset="133372.3117">23567 10961 840,'0'0'350,"0"0"-165,0 0 45,0 0-176,0 0-50,0 0 0,3 37 21,5-10-12,-2-2-10,1 1-1,1-2 1,2-10-3,3-5 2,-2-6 4,7-3-1,-6 0 10,0-14 21,-2-11 4,-4-5-7,-4 0-25,-2 0 2,0 8-10,0 5-2,-2 7-25,-6 6-53,1 2-70,6-2-141,1-3-235</inkml:trace>
  <inkml:trace contextRef="#ctx0" brushRef="#br0" timeOffset="133574.9053">23906 10769 1026,'0'0'233,"0"0"18,0 0-47,0 0-144,0 0-56,0 0-2,12 57 39,-10-11-15,-2 0-10,0-6-13,0-3-2,0-7-2,0-8-19,0-5-55,4-8-108,8-9-179,6-3-481</inkml:trace>
  <inkml:trace contextRef="#ctx0" brushRef="#br0" timeOffset="133762.9623">24298 10684 1364,'0'0'165,"0"0"50,0 0-156,0 0-56,14 119 59,-11-50-35,-3-2-16,0-3-5,0-10-6,-5-1-14,-5-10-48,-5-3-52,7-14-158,1-6-478</inkml:trace>
  <inkml:trace contextRef="#ctx0" brushRef="#br0" timeOffset="134849.0558">15210 13254 623,'0'0'217,"0"0"-120,0 0 155,0 0-94,0 0-54,0 0 18,-62-75-47,62 70-3,0 2-14,0 3-33,0 0-17,10 0-8,15 0-3,12 0 3,10 17 1,-1 3-1,-7 6-7,-9-3 6,-17 3-7,-13-5-2,0-1-1,-21-1 11,-4-7-3,-4-4-2,10-5-1,6-3 3,2-3 3,6-21 0,5-8-2,0-7-6,5-2 5,12 5-6,6 9 9,3 10-10,0 4-13,4 11-54,5-1-95,4 3-107,7 0-199</inkml:trace>
  <inkml:trace contextRef="#ctx0" brushRef="#br0" timeOffset="135162.4335">15661 13159 669,'0'0'232,"0"0"-83,0 0 25,0 0-132,0 0-25,0 0 37,65 15-22,-46-15-16,-2 0 4,-5 0-8,-2 0 0,-3-10 17,-3-3 12,-4-4 7,0 1 5,-8 6-27,-10 0-7,-2 7 1,-3 3-16,-3 3 0,1 14-2,1 6 4,4 3 4,8 1-2,3 0-7,5-5-2,4 1 0,7-3-22,19-9-33,13-3-59,15-8-73,9 0-273</inkml:trace>
  <inkml:trace contextRef="#ctx0" brushRef="#br0" timeOffset="135470.8591">16171 13082 161,'0'0'532,"0"0"-357,0 0 70,0 0-113,0 0-23,0 0-26,-6-24-41,-16 34-33,2 4-3,2 2 8,9 4-6,7-4 1,2 4-8,0 2 1,17 0-2,5 1-9,-1-4-6,2-5 2,-10 0 11,-6-8 3,-7-3-1,0 0 13,0-3 29,-3 0 15,-20 0-14,-15 0-43,-1 0-9,2 0-31,18-6-56,9 3-93,10-11-207</inkml:trace>
  <inkml:trace contextRef="#ctx0" brushRef="#br0" timeOffset="135777.654">16433 13029 1005,'0'0'157,"0"0"106,0 0-124,0 0-122,0 0-10,0 0-7,-8 66 4,8-36 0,2-4-4,18-6 0,5-7-3,2-6-11,-1-7 5,-2 0 9,-8-15 3,0-10 9,-6-8 20,2-10 4,-3 1-17,-6 9-12,-3 9-5,0 14-2,0 7-14,0 3-69,-3 0-115,3 0-202,0 0-458</inkml:trace>
  <inkml:trace contextRef="#ctx0" brushRef="#br0" timeOffset="135980.4607">16974 12797 1157,'0'0'146,"0"0"168,0 0-167,0 0-99,0 0-27,0 0-21,-3 27 1,-7 16 8,3 7 1,-1 2-6,1-2-4,2-4-1,4-10-29,-1-3-65,2-13-136,0-12-242</inkml:trace>
  <inkml:trace contextRef="#ctx0" brushRef="#br0" timeOffset="136183.003">17272 12722 1127,'0'0'158,"0"0"112,0 0-102,0 0-131,0 0-37,0 0 0,-7 102 27,-3-46-16,-3 3-6,1-1-2,-2-9-3,4-6-20,4-14-53,6-9-106,0-11-117,16-9-296</inkml:trace>
  <inkml:trace contextRef="#ctx0" brushRef="#br0" timeOffset="136332.545">17209 12963 1031,'0'0'216,"0"0"-7,0 0-74,0 0-128,119-55-7,-74 44-4,-6 2-76,-11 1-59,-4 4-132,-10-1-173</inkml:trace>
  <inkml:trace contextRef="#ctx0" brushRef="#br0" timeOffset="137106.7508">18530 12626 447,'0'0'587,"0"0"-422,0 0 69,0 0-73,0 0-99,0 0-51,-3 57-1,-9-25 20,2 5-11,-2-5-8,1 2-6,3-8 2,-3 1-2,4-7-5,1-3 0,1-5 0,4-5-12,1-7-19,0 0 1,8-14 16,14-16 14,1-9 0,3-4-7,-7 0 7,4 6 2,-6 8 1,0 5 7,-3 10 4,-1 6 8,-4 7-2,4 1-6,1 11-13,5 16 3,4 8-2,-6 5 6,1-7-8,-1 0 0,-3-10 2,-3-4-1,-2-7-2,3-7 1,-3-5 0,4 0 0,4-17 13,0-12 0,1-17 10,-1-7 1,-4-2-9,-1 6-6,-8 18-4,-2 15-5,-2 12-1,0 4-13,0 0-59,7 0-96,7 0-191,5 4-334</inkml:trace>
  <inkml:trace contextRef="#ctx0" brushRef="#br0" timeOffset="137403.7825">19165 12617 1019,'0'0'191,"0"0"69,0 0-90,0 0-137,0 0-28,0 0-3,-34 66 11,23-34-7,4-4-4,6-3 3,1-6-3,0-5-1,8-7-1,9-4-2,8-3 2,4-4 12,-1-19-6,-4-6 3,-2-14 3,-4-1 17,-7 2-16,-7 12-4,-4 10 2,0 8-11,0 5-10,-4 3-41,-1 4-96,2 0-139,3-3-343</inkml:trace>
  <inkml:trace contextRef="#ctx0" brushRef="#br0" timeOffset="137608.4537">19562 12417 465,'0'0'679,"0"0"-498,0 0 110,0 0-182,0 0-70,0 0-30,9 17 1,-9 24 25,0 0-19,0 3-6,0 3-8,0-5-2,-1-8-15,1-5-45,0-10-69,3-12-132,18-7-254</inkml:trace>
  <inkml:trace contextRef="#ctx0" brushRef="#br0" timeOffset="137810.6855">20026 12339 873,'0'0'516,"0"0"-361,0 0 86,0 0-209,0 0-22,-4 75 3,-5-2 20,-3 4-16,-1-4-13,-2-8-3,-2-5-1,-7-11-18,-1-13-43,-2-5-80,8-18-173,10-11-538</inkml:trace>
  <inkml:trace contextRef="#ctx0" brushRef="#br0" timeOffset="138523.0266">20922 12260 834,'0'0'130,"0"0"-93,0 0 155,0 0-98,0 0-64,0 0-11,0-14-7,2 14-9,-2 0 3,0 0-6,0 0-3,0 0-28,-3 6-83,-18 14-111,-4 7-217</inkml:trace>
  <inkml:trace contextRef="#ctx0" brushRef="#br0" timeOffset="138688.3248">20806 12828 1142,'0'0'188,"0"0"-140,0 0 117,0 0-108,0 0-57,0 0-41,8-17-128,1-7-333</inkml:trace>
  <inkml:trace contextRef="#ctx0" brushRef="#br0" timeOffset="138822.8687">21394 12550 831,'0'0'0,"0"0"-83,0 0-162</inkml:trace>
  <inkml:trace contextRef="#ctx0" brushRef="#br0" timeOffset="159773.8096">12988 14816 863,'0'0'0,"0"0"29,0 0 71,0 0-99,0 0 13,0 0-8,0 0-5,104 20 2,-88-20 1,-5 0-1,-11 0 12,-11-4 64,-24-9-40,-13 3-15,-11 3-2,1 7 12,8 0 6,5 0-2,8 5-10,12 10-13,8 9-7,8 5-8,9 7-7,0 0 0,26-1-4,12-3-14,8-9-12,7-9-16,-13-8 13,-12-6 27,-16 0 13,-12 0 2,0 0 5,-17 0-2,-13 1-5,0 11 20,-3 1 9,4 4 4,13 3-4,3 0-14,13-1-8,0-2-7,13-1 0,20-9-8,12-5-30,15-2-100,3-9-196</inkml:trace>
  <inkml:trace contextRef="#ctx0" brushRef="#br0" timeOffset="159993.0736">13268 14826 901,'0'0'113,"0"0"-4,0 0 95,0 0-153,0 0-29,101-14 5,-75 48 1,-11-1 5,-5-1-18,-10-1-3,0-2-3,-13-3-1,-12-3 2,5-2-10,-1-8-50,10-4-84,11-9-144,15 0-179</inkml:trace>
  <inkml:trace contextRef="#ctx0" brushRef="#br0" timeOffset="160313.8172">13565 14886 756,'0'0'151,"0"0"77,0 0-6,0 0-137,-80 2-23,64 26-30,6-2 0,4 3-16,6-3-12,3-3-4,19-2-8,8-5-22,12-10-73,7-6-76,5-6-135,1-20-6,-12-17-29,-10-7 145,-14-16 204,-2-1 332,-8 8-45,-6 14-33,-1 14-40,-2 15-35,0 9-74,0 7-21,0 0-72,2 7-12,1 21-12,3 13 6,-3 16-88,-3 9-44,1 6-164,2-6-108,4-9-142</inkml:trace>
  <inkml:trace contextRef="#ctx0" brushRef="#br0" timeOffset="160413.1351">13864 15219 385,'0'0'167,"0"0"25,0 0 1,0 0-121,0 0-64,0 0-8,-61 43-146,61-47-243</inkml:trace>
  <inkml:trace contextRef="#ctx0" brushRef="#br0" timeOffset="160532.2988">13864 15219 779,'81'-102'132,"-81"97"58,0 5-60,0-3-102,0 3-28,0 0-84,-6 0-299,-13 0-303</inkml:trace>
  <inkml:trace contextRef="#ctx0" brushRef="#br0" timeOffset="161393.6572">15004 14740 723,'0'0'91,"0"0"56,0 0 62,0 0-134,0 0-5,0 0-32,-37-13-30,25 43 4,1 3 5,6 6-1,5 1-4,0-8 0,5-5-10,14-8 1,7-8-2,6-11 7,5 0 3,-5-25-5,1-9 5,-4-10-1,-8-4 6,-7 1 5,-9 7-4,-5 13-7,0 10-4,-8 11-6,-5 6-2,0 0-11,-2 4-80,7 13-58,8 3-149,4-8-225</inkml:trace>
  <inkml:trace contextRef="#ctx0" brushRef="#br0" timeOffset="161604.1015">15431 14670 70,'0'0'718,"0"0"-588,0 0 115,0 0-71,0 0-69,0 0-48,3-40-31,-3 57-16,0 12 30,0 8 7,-3 7-19,-5 6-11,1-2-14,1-1-3,3-2-2,3-8-60,0-4-103,0-9-141,6-14-382</inkml:trace>
  <inkml:trace contextRef="#ctx0" brushRef="#br0" timeOffset="161835.8505">15491 14674 737,'0'0'73,"0"0"87,43-73 18,-13 59-98,-1 8-18,7 3-22,-1 3-4,-3 6-6,-7 11-7,-8 7-4,-11-2 0,-6 2 1,-8 1 9,-18 2-6,-10 4-12,-3-2-11,0 3-30,7-1-79,5-8-115,15-10-205</inkml:trace>
  <inkml:trace contextRef="#ctx0" brushRef="#br0" timeOffset="162309.9955">16094 14754 522,'0'0'147,"0"0"32,0 0-20,0 0-66,0 0-10,0 0-41,-111-70-22,71 70 12,2 0-8,7 7 8,7 9-9,6 3-15,8 5-8,9 3 3,1 1-3,9-4 0,20-4-9,10-11-16,4-5-38,-1-4 18,-7-16-8,-8-11 39,-9-6 14,-8-10 6,-6-2 28,-4-3 24,0-1-16,0 10 16,0 9 2,0 12-6,0 9 5,-4 6-12,4 3-19,-3 12-28,0 19-15,2 15 14,-2 8 1,3-3-2,0-1-9,17-3-86,11-8-43,5-9-107,3-13-133,7-17-115</inkml:trace>
  <inkml:trace contextRef="#ctx0" brushRef="#br0" timeOffset="162820.5126">16405 14676 488,'0'0'161,"0"0"71,0 0-92,0 0-14,-26-72-15,11 69-50,-5 3-30,0 0-13,0 17-7,-2 2 5,8 8-10,8-3-2,3 1-4,3-1 0,0-7-10,10-5-14,8-5-25,3-7-13,1 0 5,1-16 44,-3-11 9,-3-5 3,1-2 1,-12 4 5,1 7-4,-3 7 22,-4 12 6,0 4 3,0 0-32,0 17-11,0 7 11,0 8 3,0-3-1,3 1-1,10-7-1,10-3 0,8-9-17,4-8-1,2-3 7,-4-10-6,-8-20 7,-7-9 10,-4-12 0,-3-12 23,-1 2 4,-4-2 12,0 10-8,-2 17 19,0 12 6,-4 18 26,0 6-42,0 15-40,0 19-14,-3 15 14,1 9 5,0-3-5,2-6-6,0 1-58,0-11-64,18-6-89,7-13-220</inkml:trace>
  <inkml:trace contextRef="#ctx0" brushRef="#br0" timeOffset="162976.6364">16675 14657 864,'0'0'117,"0"0"-13,0 0 90,0 0-184,0 0 6,0 0-24,119-23 8,-47 10-124,-4 0-88,1-8-159,-2 2-77</inkml:trace>
  <inkml:trace contextRef="#ctx0" brushRef="#br0" timeOffset="163275.7369">17250 14502 5,'0'0'62,"0"0"210,0 0-53,0 0-41,0 0-79,0 0-78,14-13-15,-6 24-6,5 1 8,3-2-1,4 0-1,2-6-5,5-4 5,-6 0-6,0-4 10,-9-12 0,-5-5-4,-7-2 6,0 1 11,-3-3 18,-20 5 24,-6 11 7,-10 9-10,-7 0 2,1 26-9,3 15 8,11 2-18,14 6-12,12-3-16,5-7-14,13-5-3,18-12-5,7-5-44,7-13-58,4-4-156,-2-10-304</inkml:trace>
  <inkml:trace contextRef="#ctx0" brushRef="#br0" timeOffset="163870.3575">18386 14221 791,'0'0'61,"0"0"199,0 0-85,0 0-59,0 0-14,0 0-29,-4-53-33,4 53-18,-2 20-22,-2 17 1,0 13 12,2 8-2,2 5-5,0-4-2,5-2-4,9-8-16,0-2-71,1-13-94,-1-9-162,-5-16-379</inkml:trace>
  <inkml:trace contextRef="#ctx0" brushRef="#br0" timeOffset="164739.7043">18144 14495 16,'0'0'765,"0"0"-707,0 0 155,0 0-121,0 0-60,121-32 8,-36 21-10,7 5-18,7-7-9,-2 0-3,-9-2-25,-12 1-49,-21-1 15,-19 3 57,-18 2 2,-10 6 11,-6-2 21,-2 2 29,0 1-13,-13 3-8,-10 0-17,-8 0-14,-3 13 13,4 3-8,7 9-5,9-3-8,4 4 1,10-2-2,0-4 0,10-8 0,18-2-2,9-10 1,9 0 1,-1-5-43,0-12 7,-11-9 14,-9-1 6,-9-7 13,-6 4-9,-4 5 12,-6 11 6,0 7-2,0 7 23,0 0-27,0 13-4,0 8 4,0 5 11,0-3-9,16-4-2,8-2 0,3-6-5,3-9-4,0-2-15,-2-5-9,-4-20 5,-5-6 17,-6-10 9,-2-9 2,-3-9 4,0 0-4,0-1 11,-2 14 12,-2 16 20,0 14-3,-4 9 21,0 7-20,0 7-41,0 22 4,0 12-4,0 10 23,0 2-4,0-2-11,0-9-7,0-9-2,0-4 1,8-12 0,-2-7-4,0-5-4,-1-5 4,8 0 4,5-20-2,12-10-4,5-1-17,4 1-22,-1 8-8,-4 7 14,-6 7 15,-4 8 18,-7 0 5,-6 13 0,-6 9 2,-5 5 21,-2 0 29,-21-1 1,-4-5 6,-6-3-3,-1-4-17,-2-1-24,4-4-7,6-1-7,8-8-49,12 0-86,6-17-118,6-13-365</inkml:trace>
  <inkml:trace contextRef="#ctx0" brushRef="#br0" timeOffset="164934.0948">19725 14006 817,'0'0'166,"0"0"57,0 0-47,0 0-128,0 0-32,0 0 55,12 94-6,-9-49-28,-2 2-19,2-1-15,2-4-3,2-2-21,4-10-83,1-4-136,1-16-205</inkml:trace>
  <inkml:trace contextRef="#ctx0" brushRef="#br0" timeOffset="165250.3852">20065 14146 441,'0'0'470,"0"0"-409,0 0 12,0 0-23,0 0 3,0 0-29,44 55-15,-19-47-7,-4-8-2,-1 0-12,-2-11 3,-6-11 9,-8-9 10,-4-5-5,-1 6 5,-25 4 23,-12 12 28,-8 14-32,-8 0 10,2 27 19,8 12 18,15 5-19,13 5-24,16-4-12,0-1-11,22-7-10,11-4-1,9-10-13,5-7-86,4-12-114,6-4-299</inkml:trace>
  <inkml:trace contextRef="#ctx0" brushRef="#br0" timeOffset="166043.6549">21176 13947 1156,'0'0'181,"0"0"-38,0 0 49,0 0-91,0 0-30,0 0-5,0-14-15,0 14 3,0-3-22,-1 3-32,-1 0 0,1 0 0,-2 0 0,1 0 0,-2-3 0,1 3 0,0-2 0,3 2 0,0 0 0,0 0 0,0 0 0,0-1 0,0-2 0,0-1 0,0 4 0,0 0 0,-1 0 0,-2 0 0,3 0 0,0 0 0,0 0 0,0 0 0,0 0 0,0 0 0,0 0 0,0 0 0,0 4 0,0 2 0,4-3 0,-1 5-64,-3-2-22,0 3 5,0 2 49,0 0-25,0-6-7,0-1 38,-3-1 22,3-3 4,0 0 5,0 0 11,0 0 1,-4-7-9,-1-3-5,-7 0 6,-11 3-9,-8 4-9,-9 3 7,-3 0 4,4 5-6,5 7 4,7 5 0,8-1-2,9 0 0,10 4 1,0 0-14,27 3 4,17 3-4,11 1-12,4 0-1,-1-2-2,-8-4-3,-16-5 22,-14-6 11,-13-3 0,-7-4-3,0 4 3,-19 0 30,-20 0 33,-14 1-34,-5-3-20,5-5-9,16 0-8,8 0-30,15-3-80,14-11-143,4-6-300</inkml:trace>
  <inkml:trace contextRef="#ctx0" brushRef="#br0" timeOffset="166606.1625">21412 13975 864,'0'0'120,"0"0"90,0 0-1,0 0-139,0 0-44,0 0-26,-45 12 11,42 15-5,3-5-3,2 4-2,16-5-1,7-1-1,5-11-9,1-4-18,5-5-22,0-10-9,-2-14 13,-4-9 5,-9-3 12,-8-3 27,-9 5 2,-4 7 5,0 10 8,0 11 32,0 6-4,-1 0-31,-7 6-4,3 14-5,2 7 2,3-1-3,0 1 5,15-5-5,8-2-2,6-6-10,5-8-25,3-6-14,4 0-24,-2-23-51,-5-7 41,-7-9 38,-5-11 18,-5-3 29,-3-3 38,-3 7 37,-5 11 50,1 16-25,-4 10-8,-3 5-27,0 7-24,0 19-41,0 20-1,-1 14 1,-4 11 16,1 2-10,4-10-4,0 0-2,6-6-9,7-11-36,5-7-61,-1-11-36,-1-14-102,-4-7-87,-4-11-209</inkml:trace>
  <inkml:trace contextRef="#ctx0" brushRef="#br0" timeOffset="167560.3696">22121 13875 395,'0'0'108,"23"-77"113,-12 55-44,1 5-107,6 10-22,2 5-35,1 2-6,-1 5-5,-8 19 4,-6 5 0,-6 7 6,0-5 11,0-1 9,0-5-15,0-5-6,0-3-7,0-4-2,3-6-1,13-5-2,4-2-1,5 0-8,2-19-20,1-10-14,-3-8-6,-5-12 16,-4-4 20,-5 1 14,-5 6 17,-1 9 38,-3 13 61,-2 14-21,0 3 9,0 7-36,0 3-68,0 25-8,0 16 8,-7 10 14,-2 3 0,1 2-5,0-5-9,0-8-1,5-8-2,3-7-53,0-9-47,0-11-15,0-11-77,7 0 28,4-17 2,-1-16 68,3-9 97,4-9 21,5-11 64,2 2-8,4 11-13,-2 6-15,5 23 24,-1 13-8,4 7-44,-7 1-19,-6 22-2,-9 10-1,-12 3-7,0 1 8,0-5 5,-6-5 2,5-5 4,1-5-10,0-4 4,13-9-5,8-4 0,7 0-11,9-10-13,-1-17-21,-2-12 32,-5-14-55,-7-14 68,-8-4 6,-7-1 42,-4 5 13,-1 11 42,-1 6 82,3 14-77,-1 12-23,0 8-19,-1 9-38,-2 7 9,0 4-37,0 25-29,0 12 29,0 8 2,0 3-1,0-2-2,4-7-2,7 0-50,8-6-26,8-6-21,3-6-22,7-16-41,-2-9-29,-4-4-41,-6-26 2,-4-9 186,-6-11 45,1 1 198,-3 3-16,0 1 11,-4 14-41,-4 8 15,-1 10-49,-4 13-5,0 0-82,0 23-31,0 13 0,-5 11 18,-7 3-15,1 1 1,0-1-4,2-3-72,2-11-59,5-9-207,2-17-210</inkml:trace>
  <inkml:trace contextRef="#ctx0" brushRef="#br0" timeOffset="167725.0042">23315 13237 1018,'0'0'69,"0"0"139,0 0-35,0 0-135,0 0-38,0 0-27,-22-53-93,49 79 5,5 1-166,4 4-246</inkml:trace>
  <inkml:trace contextRef="#ctx0" brushRef="#br0" timeOffset="168062.3024">23712 13484 163,'0'0'331,"0"0"-236,0 0 77,0 0-135,0 0-16,87 14-18,-73-14-3,-4-9-2,-4-5 2,-4-6 6,-2-2 21,0-3 29,-12 6-2,-6 9 42,-6 3-17,-5 7-21,-4 14-19,-2 13-6,0 5-2,4 4-7,8 1-17,4-4 9,10-4-16,9-5 2,0-2-4,13-5-10,14-7-18,9-6-57,5-4-78,-3-4-82,-4-20-281</inkml:trace>
  <inkml:trace contextRef="#ctx0" brushRef="#br0" timeOffset="168310.0478">23857 13430 520,'0'0'155,"0"0"16,0 0-112,0 0-39,0 0-3,0 0-3,74 39-1,-74-10 12,0 1 5,0-4-7,-9-7-11,-1-2-7,2-10-2,4 0-2,2-7 6,2 0-2,0 0 26,6-17 60,17-2-91,4-8 0,5 4-30,1 6-68,-2 7-5,5 3-120,2 0-183</inkml:trace>
  <inkml:trace contextRef="#ctx0" brushRef="#br0" timeOffset="168543.15">24426 13336 509,'0'0'357,"0"0"-150,0 0-11,0 0-190,0 0-1,0 0-5,0 53 15,5-17-4,2 1 5,-2-5-6,-2-1-2,3-8-1,-6-3-5,0-8 2,0-8-4,0-4 0,0 0-7,-8-6-25,-6-18-180,0-8-211</inkml:trace>
  <inkml:trace contextRef="#ctx0" brushRef="#br0" timeOffset="168685.6011">24717 13290 632,'0'0'238,"157"-7"41,-93 7-214,-24 0-52,-20 0-13,-14 0-21,-6 4-104,0 6-104,-22 2-220</inkml:trace>
  <inkml:trace contextRef="#ctx0" brushRef="#br0" timeOffset="169847.7226">19048 15526 804,'0'0'16,"0"0"113,0 0-18,-91-10-80,52 13-2,-1 11 12,6-5-4,2 5 7,3 0 8,10 4-14,5-3-17,4 2-8,10-3-12,0 0 0,24 0-1,15-2 7,8-2 3,2 4-6,-3-4-1,-14 3-3,-9 0 0,-13-3 0,-10 1 1,0 2 14,-16-1 34,-21 5 6,-11-1-6,-1-2-34,0-4-12,7-3-3,6-4-9,11-3-75,7-4-87,15-16-157,3-6-520</inkml:trace>
  <inkml:trace contextRef="#ctx0" brushRef="#br0" timeOffset="170170.1481">19203 15637 925,'0'0'62,"0"0"13,0 0 16,0 0-56,95-3-25,-67 3 0,0-5-7,-6-1-3,-7-9 2,-5-2 4,-8-4 7,-2 3-2,-2-1 7,-14 5 25,-5 7 2,-8 7-8,-1 0-10,-3 17-9,0 10-1,8 0 6,6 5-9,9 2-10,10 1-1,0-3-1,20 0 0,18-10-2,13-9-13,9-9-46,4-4-35,0-10-133,-4-16-103,-13-9-188</inkml:trace>
  <inkml:trace contextRef="#ctx0" brushRef="#br0" timeOffset="170320.7965">19662 15519 376,'0'0'196,"0"-102"42,0 72-69,0 14 22,0 8-38,0 8-68,-3 11-85,0 19 5,2 13-2,1 7 8,0 3-9,0 0-2,4-8-25,13-6-108,-1-11-188,5-18-314</inkml:trace>
  <inkml:trace contextRef="#ctx0" brushRef="#br0" timeOffset="170470.8506">19750 15529 454,'0'0'620,"0"0"-527,0 0 179,0 0-239,0 0-33,0 0-13,91-71-46,-44 66-76,2-1-122,0 3-136</inkml:trace>
  <inkml:trace contextRef="#ctx0" brushRef="#br0" timeOffset="171528.5297">20695 15272 762,'0'0'86,"0"0"93,0 0-34,-117-24-89,77 24-12,6 3 13,0 11-10,11 6-17,4 3-11,7 3-4,9-2-9,3 1-6,0-4-4,16-5-14,15-10-40,13-6-48,-3 0-49,-2-15 36,-13-13 107,-12-4 12,-9-1 41,-5 0 66,0 10-4,0 6-14,0 10-16,0 5-3,0 2-55,-2 0-15,1 9-22,1 14 19,0 0 3,18 4-20,13-7-9,9-1-42,6-13-29,7-6-47,0 0-23,-9-16 95,-6-9 65,-15-6 10,-8 2 10,-11-7 53,-4 2 28,0 8 13,-12 6 14,-10 7-40,-9 13-14,-4 0-37,-3 10-1,2 13-8,8 7-4,9 6-4,10 0-10,9 1 0,2-1-8,21-6-1,3-13-21,4-8-16,3-9 2,-2-3 4,-5-22 40,-4-7 4,-5 0 25,-6-1 19,-5 9 4,-3 12-3,-2 5 3,-1 7 3,0 0-55,0 19-24,-7 21 18,-13 21 6,-6 10 0,-4 11-2,-2 2-13,-1-2-13,1-6 19,3-4 6,-3-5 1,1-12-1,1-14 3,3-15 5,3-16-5,5-10 28,-2-9 16,-1-19-25,6-14-19,14-17-3,3-8-10,35 1-30,12 10 3,-2 20 14,-1 12 8,0 5 7,7 3-5,10-4-26,5-3-50,2-5-7,2-4-14,-3-5 113,-7-3 0,-12 1 0,-15 6-2,-16 0 2,-7 4 5,-9 2 24,-2 1 44,0 4 7,-6 5-18,-11 0 9,-4 6-41,-4 11-5,-5 0-9,2 14 3,3 12-4,8 4 3,5-1 0,12 1-11,0 1-5,12-3-4,12-4 2,5-7-47,4-8-35,3-8-78,-2-1-193</inkml:trace>
  <inkml:trace contextRef="#ctx0" brushRef="#br0" timeOffset="172442.8734">21722 15236 854,'0'0'105,"0"0"133,0 0-88,0 0-84,0 0-44,107-44-7,-54 34-9,-1 0-5,-4 0-2,-7 5-71,0-6-124,-3 2-135,-8 1-332</inkml:trace>
  <inkml:trace contextRef="#ctx0" brushRef="#br0" timeOffset="172623.1917">21915 15358 154,'0'0'706,"0"0"-658,0 0 122,0 0-72,0 0-41,83 11 39,-13-19-71,9-12-25,5-3-21,2-7-134,-3 0-158,-3-12-324</inkml:trace>
  <inkml:trace contextRef="#ctx0" brushRef="#br0" timeOffset="173665.9794">23109 14886 653,'0'0'165,"0"0"6,0 0 25,0 0-136,0 0 5,-107-57-25,71 57-8,-1 0 1,2 10-6,7 4-2,7 2-7,6 3-4,8 4-12,7-1 0,0 3-4,12-8-4,15-5 3,5-8-3,3-4-29,-5-4 5,-5-12 25,-10-8 5,-4-2 6,-6 1 11,-3 1 7,-2 4 8,0 9-2,0 6 3,0 5 6,0 0-39,0 0-1,3 10-29,6 13 30,7 0 0,7 3-7,12-6-38,9-8-53,8-4-87,6-8-69,1-8-49,-7-14 115,-10-7-53,-13-4 241,-14-7 91,-10 4 150,-5 6 20,-2 3-68,-16 11-34,-9 3-26,-3 7-64,-3 6-31,0 0-2,5 19-11,7 1-13,9 0-7,12 0-4,0 0-1,9-1-5,18-3-8,6-9-39,1-7-2,-2 0 2,-8-7 19,-8-10 33,-6 2 6,-5 5 22,-2 3 15,-3 7 6,0 0-30,0 7-19,0 25-24,-15 18 24,-4 14 6,-8 8-3,-3 0 4,-3-2 0,-6-11-6,-1-6 4,-4-10-4,2-11 8,6-12 5,11-14 2,11-6-8,11-12 15,3-24-15,3-17-8,27-19-8,13-15 2,14 4-9,7 13 9,-1 21 3,-1 20-4,-5 9 5,-6 9-10,-10 3-26,-2 1-11,-5-4 7,1-2 3,-2-3 33,-3-4 4,-4 0-7,-12-3 9,-8 1 0,-6 5 19,0 3 8,-12 3 15,-12 11-16,-3 0-16,-3 11 10,1 10 9,5 1-8,7 5 4,10-1-11,4-2-7,3-2-6,0 2-1,10-5-1,14 1-11,7-9-44,8-11-46,6 0-149,7-14-340</inkml:trace>
  <inkml:trace contextRef="#ctx0" brushRef="#br0" timeOffset="173816.3141">24082 14707 990,'0'0'155,"0"0"91,0 0-159,0 0-79,0 0-8,93-57-3,-58 47-19,-2 0-78,-5-2-94,-5-2-170</inkml:trace>
  <inkml:trace contextRef="#ctx0" brushRef="#br0" timeOffset="173988.001">24200 14545 974,'0'0'152,"0"0"57,0 0-105,0 0-9,0 0-32,-26 95-18,26-59-28,0 1-6,0 4-11,0-5-12,3 3-100,5-10-122,8-5-281</inkml:trace>
  <inkml:trace contextRef="#ctx0" brushRef="#br0" timeOffset="174332.3397">24863 14489 685,'0'0'153,"0"0"-4,0 0 42,0 0-131,-102-6 9,81 18-6,4 5-28,3 0-14,4 5-10,6 5-7,4 6 1,0-2-4,11 3-1,5-3 1,0-1 3,-2-7-4,-5-3 4,-3-5-4,-6-5 0,0-6 0,0-4 2,0 0 1,0 0-3,-12-16-40,-1-11-122,5-9-114,8-7-249</inkml:trace>
  <inkml:trace contextRef="#ctx0" brushRef="#br0" timeOffset="174692.7524">24908 14522 93,'0'0'130,"0"0"-60,0 0 32,0 0-49,0 0-21,0 0 28,-1-10 9,-2 7 7,0 0-29,0 2 5,-4 1 30,2 0-42,2 0-19,1 0 23,2-3 24,0 3 12,0 0-2,0-7-5,15 1 7,15-4-13,7-3-35,5 2-11,-4 2-7,-13 0-5,-6 8 2,-14-2-9,-5 3-2,0 0-16,-2 4-62,-20 11-65,-3 2-215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51:00.63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1741 2486 500,'0'0'144,"0"0"-119,0 0 89,0 0-15,0 0-56,0 0-22,0 0 8,0 0 16,12-17 3,-9 7 5,-3-2-31,0 0 22,0-2-20,-15 2 0,-4 2 11,-5 0-9,-2 8-13,-5 2-4,-4 0 2,0 7 0,0 8-2,3 2-6,4 0 0,7 2-3,10-2-2,7-1 1,4-1-14,0 2 9,9-2-2,13 2-2,8-3 10,5-2 2,3 0-1,2-3 4,-4 2-5,-3 3 2,-5 3 0,-2 3-2,-7 1 2,-7 2-3,-3-2 2,-9-2 1,0 0 3,-3-2 1,-21-2 8,-6 0 7,-10-3 16,-6 0 4,4-5-1,3-1-15,9-6-5,5 0-12,10 0-4,6-8-4,3-4-25,6-3-33,6-2-41,24-4-125,12-1-257</inkml:trace>
  <inkml:trace contextRef="#ctx0" brushRef="#br0" timeOffset="609.4292">2153 2469 602,'0'0'117,"0"0"6,0 0 33,46-80-63,-46 64-22,0 6 0,0 0 3,-16 5-34,-4 5-1,-5 0-23,-5 4 0,0 16-5,2 5-8,4 8-1,9-1-1,5 2 0,10 0-1,0-2 0,13-4-1,14-1-2,4-10-4,8-5-10,0-10-8,4-2-11,-7-2-7,-6-14-4,-5-2 20,-13-4 11,-3-1 16,-2-2 1,-7-2 9,0 5 2,0 5 9,0 8 9,0 4-1,0 5 5,0 0-12,0 11-22,-16 17-22,-3 10 14,-1 4 8,-8-2 5,1-1-4,2-8 6,-2-9-7,10-8 6,1-6-5,7-5-1,3-3 4,3-5 2,3-16 4,0-14 5,0-5-11,9 1 5,6 6 9,3 13 19,-2 12-18,-1 8 0,6 0-14,0 5-4,6 12-1,1 5-5,2 2 2,-3 1-12,4-4-49,-1-7-71,0-5-140,-8-9-202</inkml:trace>
  <inkml:trace contextRef="#ctx0" brushRef="#br0" timeOffset="944.1594">2566 2341 632,'0'0'383,"0"0"-292,0 0 167,0 0-130,0 0-94,0 0-30,3 19-4,6 15 0,-2 7 30,-4 5-3,-3 8-9,-3 3 11,-13-3-13,4-8-3,0-8-4,3-8 8,3-8-6,3-6 0,3-6-5,0-3 5,0-3-7,0-1 1,12-2-5,15-1 10,9 0-1,5-13 8,1-1-10,-9-1-7,0 3-50,-6 2-65,-5-2-108,1 0-231</inkml:trace>
  <inkml:trace contextRef="#ctx0" brushRef="#br0" timeOffset="1425.2011">3161 2326 796,'0'0'245,"0"0"-84,0 0 104,0 0-94,0 0-100,0 0-24,0-12-22,0 12-22,0 0-3,0 22-16,-4 14-33,-10 13-30,2 9-98,-4 5-118,7 1-305</inkml:trace>
  <inkml:trace contextRef="#ctx0" brushRef="#br0" timeOffset="1599.0698">3030 3005 847,'0'0'467,"0"0"-435,0 0 107,0 0-12,0 0-107,0 0-19,0 4-1,10-4-41,-1-3-125,4-19-207,13-14-610</inkml:trace>
  <inkml:trace contextRef="#ctx0" brushRef="#br0" timeOffset="1779.029">3291 2718 1081,'0'0'257,"0"0"-240,0 0 121,106-27-57,-60 21-64,-10 1-13,-11 2-3,-11 3-1,-7 0-60,-7 0-76,0 0-95,-15 0-211</inkml:trace>
  <inkml:trace contextRef="#ctx0" brushRef="#br0" timeOffset="3780.9969">1492 1741 1255,'0'0'64,"0"0"-42,0 0 42,-12-106 25,33 55-42,4-7-4,5-6-35,0 0 2,-2 8-6,-6 16 7,-5 15 0,-11 17 15,-3 6-3,-3 2-23,0 0-11,12 24-22,3 17 18,7 16 15,8 13 9,0 1-6,-3-7-2,1-9 0,-7-12-2,-6-14 1,-9-6-5,-6-7-18,-6-4-24,-37-1 37,-29-2-6,-25-7 10,-22-2-21,-8-3-4,6-19 14,11-1 10,25-4 7,31 5 10,20 5-6,18 6 12,16 4-7,4 1-9,32-3-45,24-1 41,35-3 4,26-4 0,11-4-7,4-8-2,-9-8-20,-12-5-12,-21 2-5,-20 0 10,-20 9 6,-17 3 28,-11 5 2,-10 6 19,-7 4-10,-2 7 2,-7 5 6,0 1-17,0 0-11,2 20-19,2 16 15,-1 9 15,-1 9 8,1 1 3,-3-6-11,0-6 11,0-9-11,0-8 4,-3-8 9,-12-4 20,-13-7 13,-14 1 11,-24 0-2,-34 5-29,-24 0-15,-25 9-7,-3 2 1,15 0-3,25 5-2,36-2-37,40 0-137,26-7-350</inkml:trace>
  <inkml:trace contextRef="#ctx0" brushRef="#br0" timeOffset="9707.7536">6122 2406 694,'0'0'63,"0"0"-26,0 0 61,0 0-21,0 0-38,0 0-6,0 0 13,0 0 16,32-29 8,-32 22 2,0 0-7,-2-4-18,-12-2-23,-8 4-13,-2-2-2,-4 8-5,-2 1 0,-3 2-4,2 0 1,4 8 0,6 4-2,6 2-1,11 1-4,4 2-3,0 0 7,21 3 2,11 0-1,14-1 1,13-2 2,2 2 0,-6-2-2,-10 2 0,-12 2-5,-14-1-10,-15-1 12,-4 2-1,0-4 4,-16 0 4,-14-3 17,-13-3 16,-5-2 3,-4-2-8,0-3-17,4-4-4,12 0-5,7 0-4,8 0-2,12 0-72,9 0-183,7-11-290</inkml:trace>
  <inkml:trace contextRef="#ctx0" brushRef="#br0" timeOffset="10079.7857">6444 2498 963,'0'0'67,"0"0"100,0 0-97,0 0-58,94-5 4,-56 10 1,6-2-16,-2 1-1,-3-4 0,-5 0-12,-7 0-15,-12-7 9,-8-3 18,-7-5 5,0-2 3,-25-1 27,-8 3 13,-3 3-16,-2 5 15,2 5-7,6 2-7,-2 0-6,7 2-8,1 13-3,5 5-3,4 5-7,-1 6-2,14 4 2,2 3-2,0 0-3,21-1-1,13-5-2,11-5-8,12-8-79,4-7-116,0-10-238</inkml:trace>
  <inkml:trace contextRef="#ctx0" brushRef="#br0" timeOffset="10291.9064">6941 2308 1089,'0'0'120,"0"0"161,0 0-149,0 0-52,0 0-65,0 0-15,-6 11 0,6 33 9,2 6 12,2 1-13,-1 7-6,0-2-2,4-4-1,5-7-78,6-13-173,5-13-201</inkml:trace>
  <inkml:trace contextRef="#ctx0" brushRef="#br0" timeOffset="10635.0015">7297 2467 1112,'0'0'61,"0"0"104,0 0-108,0 0-57,0 0 0,0 0 5,105 23-3,-65-15-2,-5-5-7,-3-3-42,-8 0 13,-7-5 31,-8-10 5,-1-2 15,-5-2 8,-3 4 3,0 4 8,-2 1-10,-16 7 8,-5 3-21,-4 0 3,-7 8-10,1 13 6,5 5-1,6 1-8,11 2-1,8 2-2,3 0 0,16-3-30,23-5-51,20-9-77,28-5-194,15-8-346</inkml:trace>
  <inkml:trace contextRef="#ctx0" brushRef="#br0" timeOffset="11048.9605">8207 2495 579,'0'0'259,"0"0"14,0 0-105,0 0-63,0 0-33,0 0-30,-70-69-20,33 71-15,-2 18-2,0 4 1,7 2-5,12 2-1,11 0-2,9-3-4,0-1 1,9-4-6,18-5 5,8-5-13,7-5-21,4-5-20,-5 0-11,-4 0-42,-11-18 27,2-5 13,-4-10 41,-2-7 32,-6-6 16,-2-5 27,-5 1 30,-6 2 20,0 9 23,-3 5-9,0 15-9,0 11-15,0 5-12,0 3-47,0 6-24,0 24-38,0 10 38,-6 12 1,0 2-1,6 1-15,-3-1-80,3-5-74,0-10-87,9-13-268</inkml:trace>
  <inkml:trace contextRef="#ctx0" brushRef="#br0" timeOffset="11242.9171">8273 2428 1055,'0'0'83,"0"0"95,0 0-68,0 0-86,103-8-24,-48 5 2,-3-1-2,-13 0-49,-12-3-110,-8-1-79,-10 0-83,-6-2-276</inkml:trace>
  <inkml:trace contextRef="#ctx0" brushRef="#br0" timeOffset="12518.4213">9860 2328 821,'0'0'97,"0"0"104,0 0-34,0 0-96,0 0-66,0 0 1,0 0-6,-42 74 16,22-38 2,8-1-5,1 0-1,4-6-7,2-7-2,5-5-2,0-8-1,0-7 0,0-2-1,3-11 1,10-17 6,6-8-6,1-9-3,-7-5 3,4 2 0,-2 3 1,-2 6 1,0 6 4,4 6 4,-2 9 28,3 4-10,0 6-11,3 8 2,1 0-19,5 17 1,1 15-1,-1 7 3,-9 7-3,-5 1 1,-6-4 0,-7-1-1,0-4-1,0-4-5,-16-6-4,-6-1-12,-15-4 4,-5-7 6,-10-7-8,-6-8-4,-1-1-7,10-10 18,12-17 13,10-4 5,14-2 0,7 2 4,6 7 17,3 5 16,22 5-14,11 7-19,13 7-9,2 0 0,-2 3-1,-4 13-9,-2-2-56,2 3-93,1-9-208,-7-7-338</inkml:trace>
  <inkml:trace contextRef="#ctx0" brushRef="#br0" timeOffset="12835.2797">10273 2336 1007,'0'0'119,"0"0"117,0 0-133,0 0-99,0 0-3,0 0-1,25 51 9,-11-18-9,-1 2 9,-4 3-8,5-4 0,-4-6 0,2-7 1,0-7 0,0-7 3,-6-7 6,3 0 25,3-21 58,1-8-21,4-10-50,-4-5-12,1 3-11,-1 10-2,-4 12-25,1 9-39,1 7-58,17 3-143,11 0-124,15 0-191</inkml:trace>
  <inkml:trace contextRef="#ctx0" brushRef="#br0" timeOffset="13345.0167">10955 2433 618,'0'0'243,"0"0"-11,0 0-72,0 0-65,0 0-5,-57-78-39,39 69-12,-7 7-21,-5 2-13,-3 0 1,1 12-6,6 8-2,4 3 1,14-1-5,8 2-1,0-2-5,18 0-10,16-5-8,6-9-12,5-7-10,-6-1-11,-9-3 30,-8-17 33,-5-3 9,-4-4 36,-7 2 8,1 5 3,-4 6-7,0 8 14,-1 5-25,-2 1-33,0 4-5,0 25-30,0 15 28,-2 20 2,-11 12 0,-6 5 0,0 0 0,5-9-7,5-2 2,-2-12 4,4-10 0,-2-13 0,-7-13 1,-1-11 0,-5-8 6,-8-3 31,-1-10 37,-5-17-18,7-18-20,12-8-19,17-6-17,0 2 0,19 15-17,17 13-38,10 12-59,5 6-38,5 1-118,3 0-333</inkml:trace>
  <inkml:trace contextRef="#ctx0" brushRef="#br0" timeOffset="14228.5911">11907 2012 714,'0'0'192,"0"0"-88,0 0 70,0 0-95,-102 17-37,60 14 0,-2 10 8,-2 7 3,4 8 1,1 5-16,10 1-17,4 2-3,12-1-8,12 0-8,3-2-2,9-6-2,21-9-41,12-8-103,9-13-118,11-16-279</inkml:trace>
  <inkml:trace contextRef="#ctx0" brushRef="#br0" timeOffset="14642.9524">12260 2332 793,'0'0'95,"0"0"119,0 0-101,0 0-21,0 0-42,-82-61-12,52 61-19,-11 0-12,3 10 5,3 10-6,5 6-3,7 2-3,11 3 0,9-3-2,3-1-5,18-6-9,15-5-25,10-10-20,2-6-4,-2 0 18,-13-12 36,-6-8 11,-11-2 13,-4-5 26,-3-3 28,1 1-19,-2 4 13,-2 11-13,0 5-3,-3 7 12,3 2-40,0 0-17,3 11-23,5 10 10,8 5 10,-1 2-35,10-2-69,1-1-99,3-9-153,0-10-362</inkml:trace>
  <inkml:trace contextRef="#ctx0" brushRef="#br0" timeOffset="15098.7106">12686 2244 909,'0'0'83,"0"0"108,0 0-62,-86-59-81,65 59-28,-9 3-14,5 19-6,0 3-7,11 3 2,8 2 1,6-6-5,0 0-6,9-7-31,13-8 6,11-6-5,3-3 14,-3 0 11,-5-12 20,-1-8 0,-8-1 10,-2 2-1,-8 4 32,-3 6 10,-6 6 1,0 3-27,0 7-25,0 22-30,0 13 30,-12 13 3,-9 10-3,0 5-3,-9 5-6,1-7-1,3-7 8,-1-11 2,4-11 6,1-9 6,6-11 0,4-8 7,0-11 9,4 0 28,5-23 42,2-23-69,1-15-29,20-17-10,12 3-34,10 11-21,3 17 4,-1 21-70,3 6-169,5 3-145</inkml:trace>
  <inkml:trace contextRef="#ctx0" brushRef="#br0" timeOffset="15444.8613">13081 2274 883,'0'0'102,"0"0"70,0 0-57,0 0-115,0 0-12,0 0 12,44 22 3,-22-13-3,1-4-3,-6-5 2,-5 0 1,-1 0 2,-11-13 21,0-3 12,0-2 23,-11-1-23,-6 5 4,-6 3-22,-5 10 7,-5 1-17,-3 12-2,2 14 4,4 6-1,7 4 2,13 0-2,7 1-5,3-1 1,17-5-1,15-5-3,14-4-3,5-11-65,5-7-44,-8-4-211,-8-15-209</inkml:trace>
  <inkml:trace contextRef="#ctx0" brushRef="#br0" timeOffset="15638.6633">13427 1925 1034,'0'0'66,"0"0"168,0 0-79,0 0-126,0 0-12,0 0-15,84 140 23,-66-57-10,-6-1-4,-9 1-3,-3-4-6,0 0-2,-23-8-28,-3-6-76,-10-12-95,-6-14-262</inkml:trace>
  <inkml:trace contextRef="#ctx0" brushRef="#br0" timeOffset="16172.5491">14090 2498 1016,'0'0'86,"0"0"148,0 0-61,0 0-97,0 0-64,0 0-12,-35 53 0,1-3 6,-5 3 1,7 3-7,2-2-1,7-8-156,16-10-311</inkml:trace>
  <inkml:trace contextRef="#ctx0" brushRef="#br0" timeOffset="17132.8915">14491 2152 334,'0'0'64,"0"0"51,0 0-15,0 0-4,0 0 1,0 0-3,-22 0 9,22-3 0,0 0-9,0-1 2,3-3-28,17 3-41,13-1-19,15 5-5,6 0-1,6 12 0,-5 12-2,-9 5 0,-14 2-2,-10-1 0,-17-2-2,-5-3 0,-5 1 4,-20-5 6,-1-4 4,-3-6-6,9-7 7,4-4-2,6 0 15,4-17 18,3-12 1,3-9-29,0-3-6,26 4-8,8 11-2,11 6-10,4 8-5,3 10-87,2 2-112,3 0-164,2 1-362</inkml:trace>
  <inkml:trace contextRef="#ctx0" brushRef="#br0" timeOffset="17702.6073">15469 2148 844,'0'0'53,"0"0"136,0 0-66,0 0-77,0 0-24,-101-27-14,70 29-2,-4 10 4,7 2 0,3 1-6,10 2 2,7 0-6,8 3 0,0-1-6,12-1 4,22-4 0,10-6-29,6-8-29,-3 0-18,-7-3-18,-14-12 83,-15-5 13,-5-2 25,-4-6 56,-2 1-4,0 3-34,0 5 9,0 9 8,-2 7-10,-3 3-41,1 12-9,3 13-23,-2 6 23,3 2-3,3-5-1,16-3-21,11-7-30,5-6-31,1-8-31,2-4-37,-7-6-15,-2-21 46,-14-7 118,-4-8 5,-5-10 73,-3-4 25,-1 1 3,-2 9 0,0 12 5,0 14 12,0 11-11,0 8-43,0 1-51,0 8-13,0 22-29,0 8 29,0 8 3,4 4-2,6-1-1,0-3-18,3-6-99,7-8-98,3-14-175</inkml:trace>
  <inkml:trace contextRef="#ctx0" brushRef="#br0" timeOffset="17986.4752">15909 2133 97,'0'0'878,"0"0"-838,0 0 140,0 0-154,0 0-26,104-51-34,-60 42-25,-8 1 21,-16 3 38,-7 2 8,-10 0 75,-2 2 54,-1 1-13,0 0-27,0 0-69,0 0-28,0 9-19,0 14 2,2 10 17,2 1 5,1 3-3,-3-2-2,6-3-21,-5-5-97,8-5-103,-5-13-213</inkml:trace>
  <inkml:trace contextRef="#ctx0" brushRef="#br0" timeOffset="18145.6627">16063 1830 1198,'0'0'81,"0"0"40,0 0 24,0 0-126,0 0-19,0 0-141,6-20-63,36 51-103,7-5-320</inkml:trace>
  <inkml:trace contextRef="#ctx0" brushRef="#br0" timeOffset="18466.7263">16414 2076 981,'0'0'133,"0"0"-79,0 0 14,0 0 3,0 87-14,4-54-18,2-2-25,0-3-7,5-7-2,-5-9-3,0-4-2,1-6 3,2-2-2,12-5 0,1-19 18,14-11-10,0-6-7,-5 0 2,0 7-2,-9 10 5,-6 11 14,-7 9 0,-7 4 3,6 0-24,-2 18-20,5 8 19,0 5-7,3 5-24,10 0-35,7-4-63,12-5-98,9-9-180</inkml:trace>
  <inkml:trace contextRef="#ctx0" brushRef="#br0" timeOffset="18894.5627">17240 2074 821,'0'0'115,"0"0"116,0 0-103,-91-48-83,55 51-26,-1 19-12,8 7-3,4 2 1,13 1-5,11-1-1,1-3-4,8-5-2,20-6-32,4-7 13,4-8-9,0-2-3,-4-3 25,-10-14 13,-7-4 24,-3-3 39,-6 4 2,-3 3-6,-3 11-2,0 6-12,0 0-45,0 25-31,0 17 26,-12 13 3,-8 8 2,1 10-6,-7 2-3,0-3 8,2-9 1,2-17 0,-1-17 4,3-13 29,-10-11 46,-1-5 13,-1-9-7,-7-19-41,4-15-27,8-8-16,13 0-1,11 7-58,3 10-99,13 10-105,4 4-379</inkml:trace>
  <inkml:trace contextRef="#ctx0" brushRef="#br0" timeOffset="19808.5031">18104 2062 430,'0'0'128,"0"0"-77,0 0 76,0 0-57,0 0-31,0 0 8,0 0-8,0 64 39,47-58 8,10-6-29,6 0-38,7-3-8,-11-14-11,-9-3 1,-16-2-1,-12-5 6,-14-2 9,-7-5 25,-1 2-9,0 4 14,-1 9-7,-8 4 10,3 9-6,0 1-13,0 5-13,-3 0-16,-6 9 1,-6 17-3,0 11 4,6 8-1,8 9 0,7 2 4,0 2 1,0 0-5,3-2-1,1-2 0,1-5 1,-5-3-1,0-5 0,0-4-25,-2-6-38,-5-7-78,0-12-131,2-12-217</inkml:trace>
  <inkml:trace contextRef="#ctx0" brushRef="#br0" timeOffset="20228.5748">18265 2322 958,'0'0'26,"0"0"85,94-41-34,-41 28-57,5 0-16,1-1-4,-3 0-6,-9 2-59,-13 1-10,-9 3 12,-7 0 42,-7 4 21,-4 2 0,-1 2 7,0 0 7,5 9-12,-2 10 12,4 9 3,-4 0-3,-2 0-6,1-5 1,-8-4-6,0-7 0,0-7 5,0-3 29,0-2 11,0 0 28,0-2 31,3-19 10,6-9-86,13-11-21,9-3-10,8 3-1,6 7-8,-3 10 2,0 12-30,4 5-71,-1 7-100,4 0-110,-3 0-360</inkml:trace>
  <inkml:trace contextRef="#ctx0" brushRef="#br0" timeOffset="20468.1201">19330 2121 784,'0'0'145,"0"0"2,0 0-77,-95 17-26,79 4-14,4 1-14,8-1-12,4-1 1,0-3 1,16-5-6,10-6 5,9-6 23,0 0 32,-6-13-11,-9-4 16,-8-6 17,-5-4-25,-5-4-40,-2 1-17,0 6-13,0 6-70,4 7-73,10 5-134,8 2-295</inkml:trace>
  <inkml:trace contextRef="#ctx0" brushRef="#br0" timeOffset="20902.4134">19643 2042 410,'0'0'317,"0"0"-101,0 0-59,0 0-117,0 0-38,0 0 6,12 45 11,-8-26-10,2-2-5,5-2-2,-5-4 0,3-5-2,4-4 0,0-2-19,7 0 14,0-17 5,6-4 2,3 0 2,-1 1 9,-3 5-12,-8 9-1,-3 5-6,-4 1-7,-4 3-8,2 10 12,-2 4 4,0-4-4,2 0-6,0-5 4,2-3 7,-1-5 4,3 0 12,2-13 90,2-13 35,-2-6-4,2-8-11,-3 4-14,-3 5-25,-1 12-16,-6 13-15,-2 6-13,-1 0-35,2 9-4,0 23-18,2 14 11,1 14 7,-2 3-2,5 9-42,4-2-31,2-1-138,2-11-263</inkml:trace>
  <inkml:trace contextRef="#ctx0" brushRef="#br0" timeOffset="21741.9035">21677 2089 384,'0'0'442,"0"0"-362,0 0 144,0 0-99,0 0-51,0 0-4,-12-58-12,-13 52-34,-11 1-20,-9 5-2,-5 0 4,1 2-2,5 12-4,5 3 3,10 3-2,11-1 3,10 1-4,8-3-15,13 2 11,19-4 2,17-2-5,9-4 3,4-1 1,-3-3-2,-10 1-1,-10-2 5,-16 1 0,-8-1-1,-11-2-1,-4 1 0,0 0 3,0 2 0,-19 4 16,-17 1 26,-7 0 2,-3-3-28,5-2-8,10-2-8,10-3-12,15 0-107,6 0-171,18-11-386</inkml:trace>
  <inkml:trace contextRef="#ctx0" brushRef="#br0" timeOffset="22312.0154">21926 2057 1026,'0'0'123,"0"0"57,0 0-55,0 0-111,0 0-14,0 0-20,0 10 2,-3 12 18,2 2 5,1 1-2,0-4 0,14-3-2,6-4-2,6-6-1,5-5-15,5-3-29,-2 0-19,-1-17 19,-9-5 29,-11-6 17,-7 2 15,-6-2 20,0 7 26,0 7-1,0 7-6,0 5-24,0 2-30,0 0-12,-1 6-16,-2 10 13,3 3 8,0 1-1,1-3-14,19-1-5,5-5 8,5-5-12,6-6-12,1 0-28,-1-6 22,-5-15-21,-5-4 64,-12-3 6,-5-4 27,-6-1 70,-3 3-31,0 4 40,0 9-25,0 9-14,0 4-17,0 4-27,0 2-23,-1 20-36,-10 16 26,-3 13 10,0 5 4,-2 8-4,7-2 0,4-2 0,5-5 0,8-10-72,19-9-60,10-10-35,-4-13-195,-5-13-359</inkml:trace>
  <inkml:trace contextRef="#ctx0" brushRef="#br0" timeOffset="22754.5935">22550 2095 1205,'0'0'39,"0"0"100,0 0-35,52-72-97,-22 69-7,0 3-3,-3 0-10,-11 16-1,-2 4 3,-14 2 2,0 2 3,-4 2 6,-16-3 0,3-3 2,4-2 2,5-3-8,8-1-14,0-5-31,5-2-3,12-4 0,8-3 15,9-3-3,2-18-59,1-8-47,-4-3 38,-8-7 60,-10 0 48,-5-1 90,-8 4 87,-2 6 8,0 10-31,0 9-42,0 5-15,0 6-46,0 0-51,0 8-2,0 19-32,-9 12 34,0 10 1,0 8-1,2 2 1,-4 3-1,4-4-3,1-7-36,6-6-63,0-8-33,6-8-61,12-12-174,0-13-335</inkml:trace>
  <inkml:trace contextRef="#ctx0" brushRef="#br0" timeOffset="22994.6572">22966 2167 1074,'0'0'39,"0"0"108,0 0-47,0 0-93,66-75-7,-33 72-2,-2 3 2,-4 0-1,-9 5-1,-5 10 0,-10-3-6,-3 5 2,0 0 4,-22 4 2,-10-1 18,-6 2 5,0-2-9,4-1-14,9-3-4,11-6-113,11-10-187,3 0-395</inkml:trace>
  <inkml:trace contextRef="#ctx0" brushRef="#br0" timeOffset="23252.4345">23349 1881 1019,'0'0'281,"0"0"-170,0 0 117,0 0-137,0 0-56,0 0-35,0-14-10,0 43-18,0 12 26,0 11 2,-8 5 2,3 3 1,-2-3 3,0-3-3,5-5-6,0-7-58,2-7-115,0-15-140,13-17-407</inkml:trace>
  <inkml:trace contextRef="#ctx0" brushRef="#br0" timeOffset="23445.424">23605 2007 1390,'0'0'37,"0"0"203,0 0-155,0 0-85,0 0-25,0 0 7,-5 94 17,-2-49 1,-2-2-1,-3 0-1,0-4-87,-3-8-93,6-11-140,6-15-347</inkml:trace>
  <inkml:trace contextRef="#ctx0" brushRef="#br0" timeOffset="23611.4099">23530 1752 1381,'0'0'76,"0"0"150,0 0-144,0 0-60,0 0-22,0 0-26,-33-19-165,48 54-4,10 6-45,10-3-271</inkml:trace>
  <inkml:trace contextRef="#ctx0" brushRef="#br0" timeOffset="23932.9696">23796 2102 447,'0'0'115,"0"0"-66,0 0 104,0 0-78,0 0-30,0 0 8,86 29 26,-74-31 24,1-9 3,-2-8-28,-2 0 8,-5-4-33,-2 2-19,-2 4 0,0 8-4,0 6-1,-9 3-29,-14 0-16,-11 10 14,-4 9-4,2 7 1,4 1 4,9 3-2,7-1-2,7 0 5,9-2-3,0-4-2,6-1-25,20-7-57,8-5-81,6-10-177</inkml:trace>
  <inkml:trace contextRef="#ctx0" brushRef="#br0" timeOffset="24398.4514">24133 2017 299,'0'0'799,"0"0"-733,0 0-66,0 0-4,0 0 4,21 78 10,-15-44-2,-6-3-4,0-6-3,0-5 7,-9-4-3,-4-7 10,-1-2 5,5-7-5,4 0 2,2-3 5,3-18-22,3-11-7,28-3-90,10 1-25,6 7 12,-3 10-1,-5 8-56,-9 1 98,-7 1 52,-6 2 17,-7 0 15,-5 0 82,-4 1 65,1-1-5,-2 4-21,0 1-31,0 0-68,-8 0-37,-1 7 0,-3 9 3,3 1-3,3 4 1,2 5-1,2 1 6,2 2 0,0-2-4,0-1 1,0-4-1,-1-4-2,-9-7-3,-4-4-45,-6-7-131,4-2-262</inkml:trace>
  <inkml:trace contextRef="#ctx0" brushRef="#br0" timeOffset="24526.2207">24618 1918 896,'0'0'390,"0"0"-317,0 0 45,98-49-118,-79 47-2,-1 2-132,-6 0-250</inkml:trace>
  <inkml:trace contextRef="#ctx0" brushRef="#br0" timeOffset="24884.1723">25007 1881 973,'0'0'353,"0"0"-117,0 0-22,0 0-106,0 0-38,0 0-31,4-14-27,-4 11-9,0 3-3,0 0-23,0 0-60,-3 16-97,-18 9-237,-9 9-200</inkml:trace>
  <inkml:trace contextRef="#ctx0" brushRef="#br0" timeOffset="25050.3976">24901 2403 465,'0'0'878,"0"0"-824,0 0 37,0 0 27,0 0-85,0 0-33,-10 23-2,-3-7-5,-9 1-128,-5-7-205</inkml:trace>
  <inkml:trace contextRef="#ctx0" brushRef="#br0" timeOffset="34352.7792">10406 4966 725,'0'0'72,"0"0"-67,0 0-2,0 0 4,0 0 20,0 0-1,85 0 3,-15-7 5,15 4 6,17-4 9,21-2-1,16-1 3,17-6-13,16 1-2,10 0-18,9-2-1,1 5-7,0 2-7,0 3-1,0 2-2,-1 2 20,3 0-11,4 0-3,-6 3-3,0-3 3,-6-4-6,-8 2 6,-13-4-6,-9-2 3,-3 2-6,-13-2 3,-7 5-4,-3 0 3,-7 0-2,0 1 3,-4 1 4,-2-1-4,-8 0 5,-12-3 1,-15 1-6,-14 0 5,-20 2 5,-11 0 5,-18 3 5,-6-1-6,-8 1-5,-4 2-9,-1 0-2,0 0-26,-4 0-86,-21 6-196,-17 0-97</inkml:trace>
  <inkml:trace contextRef="#ctx0" brushRef="#br0" timeOffset="36060.4306">10568 5081 98,'0'0'38,"0"0"31,0 0-20,0 0 11,0 0 4,0 0-19,0 0-14,0 0-3,-19-27 5,16 26 3,3-1 6,0 1 2,-4 1-4,4-1-8,0 0 6,-2-1-1,-5-1-11,0 2-17,1-2 7,0 1-1,2 1-3,-3-1 7,4 2 1,-3 0 0,3 0-6,0 0 3,3 0-1,0 0-7,-4 0-3,3 0-4,-4 0 8,-3 16 3,-1 7 5,-3 8 38,-2 6-26,2 6-13,1 8 0,2 7 8,0 5-14,-1 9 5,3 4 0,6 9-3,-2 6-3,3 4 4,0 1-4,0-4-10,0 1 0,7 3 12,7 4-3,-8 5 2,-3-1-6,-3-1-1,0-2 6,0 3 12,0 2-8,0-3-14,0-2 0,0-5 8,0-3-7,0-1-2,0-8 8,0-8-6,0-11 0,0-5 4,0-5 6,-6 2 2,-2-1-8,-2-2 5,1-1-3,0-1-2,-2-6 13,4 0-7,-1 1-4,1 2-2,-1-2-2,3-2 6,-1-1-5,0 1 1,-2-1-1,2 1-3,0-5 0,2 6-1,-2-5 1,0-2 3,3 1 5,-4-7-6,7-3-1,0-7-2,0-1 3,0-5 0,0 0-2,0-1-2,0-2 0,0-1 1,0-3-1,0-3-5,0-5-19,0 1-25,0-3-33,0 0-65,0 0-79,-4-15-219</inkml:trace>
  <inkml:trace contextRef="#ctx0" brushRef="#br0" timeOffset="37626.8339">10279 8993 214,'0'0'86,"0"0"-28,0 0 10,0 0-15,0 0-26,0 0-12,0 0-5,6-7 1,-1 2-11,4-3 6,1-1-3,-4 1 5,4 1 16,-7 2 20,0-3 23,4 4-3,-4 2-3,-1-1-8,-1 3-8,-1 0-16,0 0-6,4 0 2,-4 0-1,7 6-15,-1 14 26,-3 8-6,3 3-1,-3 3-1,0 2-8,-3 3-12,0 2 24,0 4-17,0 2 7,0-4-13,0-1-2,0-9 2,0-3 1,0-4-4,0-7 4,1-2-1,11-3 4,5 3-4,18-1 13,27-2-2,29-2 33,37-2-10,27-3-32,21-4-1,12-3 1,12 0 2,9 0-8,5-13-4,-1 0-4,-3-4 4,-9-2 0,-10-2-3,-12-5-7,-9 4 7,-16-5 3,-14 8-1,-6 2 1,-14 7 1,-7 3 4,-2 4 3,-3-1-2,-2 4-1,-5 0-5,-4 0 0,-5 0-5,-4 0 5,-1 0-11,0 4 3,-2 0-1,-3-2-2,-5-2-6,-2 0 4,-7 0 2,-6 0-8,-13-6 1,-15-1 7,-10 1 9,-14 2 2,-7 2 3,-3-5 3,0 0-6,-10 0-3,-16-3-61,-4-4-100,0-1-153</inkml:trace>
  <inkml:trace contextRef="#ctx0" brushRef="#br0" timeOffset="40116.1197">15495 4780 42,'0'0'70,"0"0"-12,0 0 28,0 0-8,0 0-21,0 0-3,15-14-13,-11 11 4,1-2 0,-5 2-4,6-1-7,-3-1 8,3 1-13,7 1-10,4-1-5,5 1 2,11 1-3,16 1-3,12 1 12,17 0 7,16 0 6,8 0-5,7 0 0,5 6-14,3 5-3,3 1 0,4 1-5,4-2-3,2 0 1,4 1-4,-4-3 1,-9 1-1,-13-1 2,-14-1 0,-14-2 5,-16 0-3,-11 1 4,-8 0 6,-11 0 8,-5 0-7,-8-1-8,-2 2 1,0 1-1,1 1 3,-2 1 2,-5 4-8,0 1-4,-5 3 1,0 9 3,-5 6 0,-3 8 3,0 7 7,0 2 4,0 10-1,-3 4-2,-5 12-2,2 8 0,1 16-5,2 14-3,0 10-1,-1 11-5,-3 4 2,-3 5 1,-4 3-4,0-8-1,0 0 0,0-6 1,2-1 0,-4-3 4,-2-5-4,3-13-1,1-9 1,3-2 0,4-10 0,6-3 0,1 2 0,0-5 0,0-3 0,0-2 7,0-3 1,0-2 6,0-5-1,0 0 1,0-2-6,0 2-1,0 0-6,0 0 2,0-2-1,0-2 0,0 1 0,0-5 0,-6 0 2,-6-4-2,-1-5-2,-1-8 1,4-1 1,2-6-2,5-1 0,2-7 0,1-1 2,0-3-1,0-2 0,0-4-1,0-1 1,0-5-1,0 3 1,0 0 0,0-2-1,0 4 0,0-2 0,0 0 0,0-1 0,0-3 0,0 2 0,0-1 0,0-2 0,-3 4-1,-3-3 1,1 0 0,-5 3 0,5-2 0,-3 0 0,3-1 0,1-3 0,1 0-1,0-4 0,3 0-2,-2-1 2,2 1-1,-1 0 1,1 1 1,-3-1-1,-3 0 1,1 2 0,2-2 1,0-3-1,2 5-2,1-5 2,-2 2 0,1-1 0,-1 0 0,-1 2-2,0-3 2,2 3-1,-2-4 0,0 4-3,-3 0 3,1 2 1,-4 1 0,3-2 0,-2 3 0,3-3 0,1-1-3,2-2-1,1-3 0,1-1-3,0 0 7,-2 0-2,2 0 0,0 0 2,-2 0 0,2 0 0,0 0 2,0 0-2,0 0 1,-1 2 0,1-2-1,-1 0 4,-8 0-2,-5 0-1,-4 0 1,-6 0-2,-4-5 5,-6-2-2,-9-2-3,-7-4 1,-3 3 2,1 3-3,4 4 6,5 3 5,1 0-7,-1 0-4,1 0 2,-4 0 3,-4 0-1,-3-6-1,-13-5-2,-14-9 4,-14-2-3,-14-3-2,-1 0 0,11 6 0,14 5 0,21 5 2,10 9 1,9-1-1,5-2-2,-3-4-1,1 1 0,-2-4 1,-2 0-1,-9-1 1,-4 0-6,0 2 4,9 1 1,12 5 1,18 1 1,14 2-1,2-2 0,-1-1 2,4-1-1,-6-4-1,-1 0 0,-2 2 0,-4-1 1,-7 0-1,-9 1-1,-8 1 0,-4-1 1,1 3 1,1-4-1,4 3 0,0-1 0,1 2 3,-2-2-3,-1 2 0,-12-3-4,-11 3 2,-10-2 1,-9 0-12,1 1-16,7-2-38,13 6-85,13-2-117,15-6-183</inkml:trace>
  <inkml:trace contextRef="#ctx0" brushRef="#br0" timeOffset="41946.4778">14138 4789 35,'0'0'107,"0"0"-54,0 0-7,0 0 15,0 0 26,0 0-29,46-15-24,-44 13-10,2-1-5,2 2 1,1-1-5,2 2-2,0 0 0,-1 0-4,-2 0 1,1 0-7,-3 12-3,4 3 7,-1 3-1,-2 5 5,1 4 8,-6 6-7,0 6-2,0 7 6,0 9-3,-6 6 4,0 6 1,2 6-13,3 6 4,1 2 4,0-1-7,3-1-2,11 3 4,0 1-3,4 2 0,1-3-4,-6-7 5,-1-7-4,2-1-2,2-1 2,0 1 0,1-3-2,-4 0 0,-3-1 0,-2 0 1,2 3-1,1 3 1,-2 1 19,4 1 9,-1-1-7,-2 4-8,0-3-6,-5-3-4,-2-1 2,-3-6-6,0 2 0,-4 3-2,-5-1 4,4 4 25,5 2 11,0-3-25,0 0-3,0-1 8,0-3-7,0 1-4,0-2-3,0 3-3,0 6-1,-10 1 0,0 3-1,-2 0-4,0-3 4,-6 3 1,3 0-3,-1-3 3,-4-1 0,1-2 0,-5 2-1,3-2 2,-6 0-2,5-1 2,-1-3 0,8-4 0,4 1 1,5-5 3,2 0 1,3-5-2,1-4 11,0-6 17,0-4-5,0-5 17,0-5 12,0 1 2,0-4-16,0-5-13,0-1-6,0-5-4,0-1-8,0-1-6,0-2-4,0-1 0,-5-1-1,2-5-10,2-2-29,-1-2-40,1 0-71,-3-19-176</inkml:trace>
  <inkml:trace contextRef="#ctx0" brushRef="#br0" timeOffset="43687.0913">10240 5911 276,'0'0'56,"0"0"-55,0 0 2,0 0 5,0 0 13,0 0-8,0 0 9,-13 17 2,13-16 4,0 1-1,7 1 3,26 2 82,18-2-31,28-1-11,27-1-5,28-1-12,24 2-10,20 2-6,22 6-26,18 0-6,16 3-2,16 0-1,-1-1-4,3 0-2,-4-2-6,-7-5 6,-5 4 2,-8-1-5,-20-2-5,-22 2-3,-18-2 4,-18-2 8,-7-2 3,-11-2 0,0 0-2,5 0 2,6 0-2,5 0 2,4-4 1,-3 1-1,-6 3-24,-7 0-9,-9 0-1,-3 7 17,-5 3 8,-2 0-4,-3 0-20,0-1-13,-1-2 19,8-1-7,1-2 15,5 2 19,-3-1 0,-10 3-12,-7 0 11,-6 1-1,-7-2-17,-2 0 16,-4-1 3,-1 2 3,-4 1 13,1 3-6,1 0 7,-2-3 5,-3 1-10,-8-3-10,-4 3 4,-7 0-6,-5 0 14,-4-1-12,-8 1 5,-10-4-7,-5-2 0,-13 0 0,-9-1-4,-7-1-30,0-2-85,-19 0-119</inkml:trace>
  <inkml:trace contextRef="#ctx0" brushRef="#br0" timeOffset="46420.239">13278 1581 267,'0'0'84,"0"0"-25,0 0 9,0 0 12,0 0-1,0 0-21,0 0-27,0 0-13,0 0 0,0 0-3,0 0 1,0 0 5,0 0-6,0 0-2,-4 0-4,-9-10-3,-7 3-10,-5-2 4,-5-1-24,-6 0 20,-9-2-19,-4 3 22,-9-3-8,-6-1-42,-8-1-1,-3-10-31,-3-1 17,3-4 65,4 1 2,6 3 40,6 3 20,1 5-30,-1 5-10,-3 0 16,-2 5-34,-7 0-6,3 0 6,1-1-3,3 5 0,-1 0-11,6 1-3,1 2 7,7 0-1,4 0 4,6 0 7,-5 0-3,1 0 1,-7 5 5,-8 1-12,-1 2-2,-6-2-3,1-1 6,2 0-15,2 0 20,4 0 0,5 2 5,1 3-5,0 1-10,4 2 2,-4 1 8,-1-2-7,4 1 7,-4-2 5,0-2-5,1 2-1,-6-3-1,3 1 2,-1-4-2,4-1 2,6 1 8,6 0 7,13 3-8,0 1-7,1 2-1,-4 5 1,-4 1 7,-7 1-7,-5 4 0,-5 3-1,-4-1 1,1 0 0,-1 4 16,6-3-12,10 2 6,6 2-8,4-2 3,12 0 0,5 3-5,3 5 8,0 11 8,7 3 1,2 8 12,0 4-13,0-1-16,17 0-4,1 1-9,6-3-10,-2 1 18,2 1 10,1 3-3,-5 2-1,-4 0 6,0-4-6,1-3 3,-3-5 0,4-2-1,5 2-3,2 0 0,10-4 9,5-3-6,8-5 32,4-2-22,11-7-8,8-4 6,1-1-8,-2-1 2,3-3 17,-6 3 10,2-2-19,-2-2-2,9-1-10,-3-1 11,3-3-10,2-2 4,-4-3-2,-2-1 1,-11 1 3,-6-3 2,-10 2 1,-7 0-3,0-1-4,1 0 0,4 1-3,8-2 3,8-2 0,10-5-1,-2-2-1,2 0-1,-2 0 1,3 0-1,-6-6 1,3-3 0,2-2 3,-5-1 2,2-2 3,3 0-5,5-3 1,5-3-3,-2-4-1,4-1-2,-2 2 0,-9 1 0,-1 1 6,-14 0-6,-6 4-2,-11 0 2,-6 1 2,-4 1 0,1 0-2,-3 1 0,6-1-2,4-1 2,-2 2 0,3 0-2,-4 2 2,-1 3-3,-10-1 1,2 0-1,-6 0 1,-2-1 1,2-2-3,-5 1 1,2-2-13,5-3-6,0 2 15,6-2 1,2 1 5,-1 0-7,2 0 8,-9 2 5,-4 1-3,-3 3-2,-7-1 3,-4 0 6,3-3-7,-1-3 5,1 0-5,-2-2 3,3 0 0,1-1-5,1-1-1,4 2 1,-3 3 2,1-1-1,-2 1-1,-2-1 0,-6-1 4,0-6 8,0-4-11,0-1 6,0-4 1,0-1-5,0 2 12,0 0-8,0 1-5,0 2 8,0 0 7,0 3 22,-3-1-18,-8 0-13,1 0 2,1 0-1,0-1 15,-2 0-8,-1-2 1,-2-2-8,-1-4 10,-5-3 1,4-2-2,0-1 2,-1 1-4,4 0-7,-6 3-1,0 6-2,-4 5 11,0 3-17,4 7-4,-1 7-20,7 5-130,0 1-265</inkml:trace>
  <inkml:trace contextRef="#ctx0" brushRef="#br0" timeOffset="58210.9235">10991 1651 168,'0'0'71,"0"0"-65,0 0 58,0 0 14,0 0-42,0 0-27,0 0-6,0-7-2,0 7 3,0 0 19,0 0 17,0 0 17,0 0 7,0 0-6,0 0 1,0 0-4,0 0 1,0 0-3,0 0-11,0 0-2,0-2 11,0-1 0,0-2 0,3-3-24,1-5-25,1-2-1,5-2-1,0-2 6,7-3-4,2-1 1,4-5 3,5 3-4,6-3-1,2 1 0,-4 3-1,6 0 2,1 7 3,-3 3-5,4 1 1,-11 4 2,-3 2-1,-11 2 3,-9 5-5,-3-2 0,-3 2-2,0 0 1,0 0-25,0 0-122,-3 0-70,-9 0-188</inkml:trace>
  <inkml:trace contextRef="#ctx0" brushRef="#br0" timeOffset="58756.6033">11812 1204 300,'0'0'72,"0"0"26,0 0 55,0 0-13,0 0-52,0 0-3,-16-84-26,16 65 8,0-1 0,0-2-23,10 3-2,10-1-6,1 1-21,7 3 0,0 3-5,2 3-1,-6 4-2,3 3 2,-5 3-5,-4 0-4,-5 9-3,-5 15-9,-7 7 11,-1 4 1,-3 5 2,-16-1-2,-5-5 8,-1-3-4,-1-1-4,10-4 7,0-6-2,5-1 2,8-8-1,3-3-6,0-2-1,0-3 0,14 0-7,8-3 8,8 0 0,2 0-30,7-12-99,0-5-136,-3-4-119</inkml:trace>
  <inkml:trace contextRef="#ctx0" brushRef="#br0" timeOffset="59094.1716">12419 1013 731,'0'0'33,"0"0"111,0 0 36,0 0-83,0 0-43,0 0-23,0-24-11,0 24-10,-3 1-7,-1 10 7,-1 3-10,5 1 1,0 3-1,0 3 0,2 2 0,16 1 12,-3-2-7,2 3-2,-1-1 2,-3-3-4,-3-2 0,-5-3 0,-4-4 0,-1-3-1,0-1-1,-10-3 0,-12-1-5,-8-4-16,-3 0-75,1-12-28,9-14-18,8-12-71,12-7-137</inkml:trace>
  <inkml:trace contextRef="#ctx0" brushRef="#br0" timeOffset="59261.0831">12419 1013 428,'108'-75'149,"-59"54"4,5 1 59,-2 3-51,-4 2-42,-5 1-25,-10 2-27,-11 4-14,-7 2-22,-9 3-23,-6 2-1,0 1-7,0 0-43,0 0-115,-19 13-167,-8 5-80</inkml:trace>
  <inkml:trace contextRef="#ctx0" brushRef="#br0" timeOffset="61140.0221">11508 5346 553,'0'0'92,"0"0"-33,0 0 98,0 0-59,0 0-76,0 0-10,0 0 48,-76 99 16,49-68-16,5 2-14,-1-2-7,7-6-17,4-2-12,2-11-2,7-2-5,-2-5-2,5-5 0,0 0 9,0-11 14,18-14 27,1-12-49,10-9 1,4-5-3,-5 1 1,2 4 0,-7 5 0,3 7 3,-6 9 9,-1 8 16,-2 6-9,2 6-6,-3 5-3,-2 0-8,5 14-2,0 15 7,-6 9 7,1 7 0,-5 3-8,-9 0 2,0-4-2,0-6-7,-9-7-2,-11-6-5,-4-5-22,-5-4-30,-7-8-10,0-8-32,-1 0 6,3-8 12,8-13 25,3-3 44,8-1 14,8 3 61,7 2 17,0 1 11,7 2-42,15 3-17,8 2-9,2 7-13,4 3-2,3 2-6,-6 0-6,-2 0-77,-4 0-178,-8 0-198</inkml:trace>
  <inkml:trace contextRef="#ctx0" brushRef="#br0" timeOffset="61440.0336">11799 5316 1029,'0'0'40,"0"0"86,0 0 28,82-9-120,-64 34-10,0 9 8,-2 0-7,-4-3-5,0-4-7,3-9-7,-3-3-1,1-8 1,-3-6 3,7-1 14,-2-5 29,6-19 2,-2-4-21,0-5-16,-2 2-7,-5 3-10,-5 10-1,-2 8-18,4 6-40,6 4-69,10 0-66,14 2-78,10 5-129</inkml:trace>
  <inkml:trace contextRef="#ctx0" brushRef="#br0" timeOffset="61861.0113">12501 5329 555,'0'0'221,"0"0"-13,0 0-7,0 0-82,0 0-42,-88-52-7,56 52-24,-4 2-15,6 10-4,8 5-9,7 0-11,8 2-7,7-2-2,0-3-6,3-3-4,16-2-20,6-9 7,2 0 16,-1 0 3,0-17 6,-4-2 0,1 1 3,-7 2 2,-7 8-4,-1 7 0,-4 1-1,2 13-3,0 21 3,-6 12 11,0 10 0,-3 2 2,-13-3-6,-7-7-2,3-11 11,-5-10 16,2-10-6,-3-8 23,7-6 2,-1-3-15,10-3-11,1-17-5,9-13-18,0-13-2,16-4-40,19-1-31,8 10-48,2 11-46,4 10-88,-5 6-181</inkml:trace>
  <inkml:trace contextRef="#ctx0" brushRef="#br0" timeOffset="62064.7192">12843 5300 594,'0'0'237,"0"0"-11,0 0 45,0 0-114,0 0-56,0 0-17,-53-65-51,23 90-10,-2 9 8,-1 4-9,8 5-4,1-2-16,13 2-1,10-3-2,1-4-11,6-4-62,27-8-70,6-6-85,7-12-172</inkml:trace>
  <inkml:trace contextRef="#ctx0" brushRef="#br0" timeOffset="63024.3981">13150 5375 826,'0'0'82,"0"0"106,0 0-1,0 0-94,-85-59-45,60 56 6,-1 3-21,7 0 0,-5 7-22,6 9 1,2 6-11,4 0 3,7 0-4,5-3-3,0-4 2,5-1-8,13-8-11,4-4-2,4-2 15,-3-2 2,3-13 5,-6-6 2,-4-4-2,-3 8 3,-7 2 10,0 2 16,-2 9-8,-1 4-9,2 0-12,7 4-19,0 14 15,5 0 0,6 2-34,-2-1-50,6 0-56,2-8-77,6-4-28,5-7-103,-1 0 25,-6-12 327,-11-13 47,-9-5 15,-9-4 179,-4-2-60,0 7 27,-11 4-61,-6 11-4,3 7-43,-9 7-16,3 7-60,-5 13-13,7 3 4,1 4-6,11-2-7,6-2-2,0 1 0,1-7-4,16-8-14,-5-1-11,-1-8-8,3 0 14,1-5 23,-3-14 3,1-1 3,1 0 2,-2 3-4,-5 7 19,-1 9-6,0 1-16,-2 17 2,-1 15 2,-3 12 19,0 6-15,-16 3 3,-13-2-6,-3-7-5,-8-6 8,-2-12-1,3-1-1,2-13 3,13-4-7,6-8 0,11 0 1,7-17-4,8-11-7,24-9-27,14-5-13,5 6 13,-1 6-24,-3 10 23,-6 3 13,-3 3 8,-2 0 13,7-2 0,-1-1-4,0 0 4,-7 0 0,-12 0 2,-15 1 3,-8 2 7,0 3 29,0 3 24,-14 8-13,-6 0-23,1 13-9,-4 10 6,7 0 2,6 1-8,4-1-9,6-1-7,0-4-3,3-4-11,12-4-27,6-8-32,-2-2-69,3-4-149,-5-21-218</inkml:trace>
  <inkml:trace contextRef="#ctx0" brushRef="#br0" timeOffset="63188.6277">13802 5121 877,'0'0'145,"0"0"49,0 0-9,89 24-90,-54 27 8,-6 13-22,-6 14-31,-13 5-1,-10 4-31,0-4-18,-26-4-5,-19-4-109,-4-9-163,-5-10-279</inkml:trace>
  <inkml:trace contextRef="#ctx0" brushRef="#br0" timeOffset="64434.672">11947 6676 506,'0'0'130,"0"0"-99,0 0 93,0 0-14,0 0-54,0 0-5,2-2 12,-9 2-14,-9 2 33,2-1-23,5-1-4,2 0 0,5 0 6,2-7-6,0-9-22,2-2-14,15 0 1,12-2-16,1 10-2,-1 7 2,0 3 0,-8 13 3,-9 23-5,-12 4 1,-6 6 4,-31-3 0,-8-3-4,-7-7 0,4-8 2,2-8-3,10-9-2,9-8 1,12 0 2,2-8 11,5-7-2,8-3 3,0 0-1,0 3-6,16 6-4,4 6-4,7 3-5,6 2 2,5 13-3,7 0-18,3 2-58,9-1-82,1-6-77,1-10-165</inkml:trace>
  <inkml:trace contextRef="#ctx0" brushRef="#br0" timeOffset="64687.8491">12615 6646 724,'0'0'147,"0"0"27,0 0 75,0 0-137,0 0-51,0 0-46,-27-22-3,5 41 0,8 3 5,6 1-1,4 5 6,4 3-9,0 2 0,4 0-5,10-1-1,4-2-4,-6-2-1,-2-4-2,-3-7-9,-5-3-32,-2-5-50,-13-9-72,-11 0-135,-6-19-270</inkml:trace>
  <inkml:trace contextRef="#ctx0" brushRef="#br0" timeOffset="64838.8692">12784 6536 1081,'0'0'86,"162"-57"50,-83 37 24,-12 3-125,-18 5-30,-13 4-5,-12-1-22,-6 5-56,-9-2-116,-9 5-145,0-6-356</inkml:trace>
  <inkml:trace contextRef="#ctx0" brushRef="#br0" timeOffset="66384.7526">16551 1560 336,'0'0'0,"0"0"1,0 0-1,0 0 73,0 0 5,0 0-8,4 0 10,-1 0 23,-3-5-35,0-7-33,0-1 12,-6-6 3,-16-5-13,-9-5-36,-11-5 21,-6-5-14,-2 3 0,2 2 10,2 5 20,1 9-26,-4 4-1,-3 6-11,-6 5 0,-3 1-7,-5 4 7,-6 0-1,-3 0-4,0 8-17,-1 8 12,7 1-8,1 9 5,6 3-9,-1 3 4,-1 1 6,3 0 0,-2-2 1,-4 0-19,-11 2 30,-7-1 0,1 2 1,6-2 2,10-1 6,19-1-5,9 0 0,6 0-4,-2 3 0,2 1 1,-4 1-1,3 1 10,-1 0 6,3-3-13,8-1 5,2-1-7,6-1 7,4 1 0,6 1 3,7 1-1,0 4 3,0 4-4,0-2 12,0 6-1,7 7-2,6 8 1,0 6-4,3 1-7,7 0 2,-1-3-4,8 1-1,6-1 0,3 3-1,10-5 12,9-1-16,7-5 2,16-8-2,7-3 2,9-6 2,6-5-1,6-2 0,1-3 1,4 0-3,-2-9-1,3-1-2,6-5 1,2-4-2,-3-2-1,-1-2 1,-5-3 2,-3 0-5,-5-2 3,-1-1 3,-1 0 0,-3-4 1,0-9-1,2-8 0,10-6 3,2-4-7,9-7 7,8-3-7,8-3 2,-10 3 1,-19 2 1,-23 2 0,-27-2 2,-20-4 5,-14-3 14,-14-9 29,-7-8 24,-6-8-35,-16-13-15,-26-16-3,-10-3-9,-16-1-8,-4 4 11,0 11-5,8 11-8,12 8 6,14 14-6,10 11-2,9 13-1,5 10-9,-1 15-24,-7 7-96,-21 16-143,-19 12-160</inkml:trace>
  <inkml:trace contextRef="#ctx0" brushRef="#br0" timeOffset="69090.1634">15167 5241 433,'0'0'48,"0"0"-41,0 0 57,0 0 53,0 0-17,0 0 9,0 0 11,-29 26 11,29-22-27,0 5-39,5 10-27,17 11 23,10 9-9,0 9-38,1 3-2,-5 2-9,-11-2-3,-10-2 0,-7-9-9,0-9 8,-13-7 1,-13-10 4,-3-8-4,-1-6 4,7 0 4,7-25 1,12-8 3,4-12 4,16-1-8,20 2-3,14 8-5,4 6 0,7 10-39,3 5-38,1 7-82,2 0-128,-2 4-133</inkml:trace>
  <inkml:trace contextRef="#ctx0" brushRef="#br0" timeOffset="69616.8283">15959 5383 631,'0'0'219,"0"0"-187,0 0 121,-106-15-6,64 15-71,6 10-40,10 7 3,6 0-24,8 7-7,11-2-7,1 2-1,5-5 0,18-2-37,4-5-5,3-5-8,-1-7-4,0 0-14,-6-7 16,-4-10 17,-8-4 35,-5-1 22,-4 0 50,-2-1 22,0 7-16,0 7-4,0 4-19,0 5-8,0 0-34,0 0-13,0 17-6,1 7 6,15-2 0,0 1-4,6-4-21,-1-3-12,4-7-21,2-3-12,2-6 4,0 0 26,-2-20 40,-3-10 1,-8-10 5,-5-9 32,-2-4 7,-6 2 17,-3 8 14,0 8-1,0 13 4,0 11-27,-2 7-5,-2 4-27,-2 18-20,-5 18-4,-2 8 4,4 5 0,3 0-4,6-6-23,0-7-47,6-8-62,8-6-66,-1-11-148,-1-9-167</inkml:trace>
  <inkml:trace contextRef="#ctx0" brushRef="#br0" timeOffset="69870.1042">16119 5392 985,'0'0'74,"0"0"-39,0 0 55,0 0-89,104-39-1,-54 35-48,3 1-13,-6 1 43,-11 0 18,-14 2 21,-12-1 67,-10 1 30,0 0 6,0 0-19,0 1-38,0 18-34,0 6 27,-4 3-39,-2 3-21,2-2 0,2-4-69,-3-4-100,2-7-131,0-11-280</inkml:trace>
  <inkml:trace contextRef="#ctx0" brushRef="#br0" timeOffset="70013.2117">16495 5170 1295,'0'0'112,"0"0"-102,0 0 98,-61-75-73,61 75-35,0 7-177,13 12-204,12-2-201</inkml:trace>
  <inkml:trace contextRef="#ctx0" brushRef="#br0" timeOffset="70718.1327">16695 5238 1304,'0'0'127,"0"0"-84,0 0 108,0 0-64,-17 97-46,17-57-22,0-4-9,0-3-7,0-7-2,0-5 0,0-9-1,0-6-3,6-6-3,13 0 2,8-15 4,2-12-1,7-6 1,3-6-1,2 3 1,0 6 0,0 8-1,-11 14 1,-4 8-1,-5 4-5,-4 17-2,-10 5 2,2 2-15,-3 0-41,-2-6-37,9-5-28,1-6-12,11-5-37,4-6-30,7 0 88,3-12 31,0-10 58,2-6 29,-8-2 64,-6 2 40,-12 4 48,-12 5 32,-3 4-25,-11 5-40,-17 5-51,-10 5-30,0 0-7,-5 11-12,5 9-2,10 0-12,14 2-5,8-1 3,6-1-6,11-4-13,16-6-16,8-3-1,9-7-7,2 0 13,0-16 23,-1-1 4,-11 0 4,-2 4 11,-16 6 20,-3 7-5,-3 0-10,-4 17-12,-6 15 3,0 14 8,0 7-11,-17 3-5,-5-3 2,-3-5-2,1-9 22,-2-8 21,-2-11 4,-9-6-12,-1-6 1,-4-8-5,-4 0-23,-5-10-7,-5-17-4,-10-4-37,-5-5-75,0-6-167,5-5-258</inkml:trace>
  <inkml:trace contextRef="#ctx0" brushRef="#br0" timeOffset="76993.2365">15953 6293 599,'0'0'184,"0"0"-156,0 0 106,0 0-4,0 0-71,0 0-40,0 0-6,4 21 26,-4-15 33,0-2-37,0-1-9,0 0 5,-9-2-3,-2-1 12,-3 0 1,3 0-11,3-4-9,5-6 3,3-3-5,0 0-5,4-3-5,14 2-3,7 7-1,3 4-1,4 3-1,-2 4 0,-7 21 2,-7 11-3,-13 5-2,-3 2 6,-14-3-2,-14-8-4,-4-1 3,-1-12-3,3-4 0,2-5 0,11-6 1,8-1 1,2-3 9,6 0 43,1 0 26,0 0-33,0-5-30,0 5 3,0 0-20,11 0-3,12 19-7,15 11 8,8 10 0,-2 10-56,-4 2-109,-17-1-140,-10-6-352</inkml:trace>
  <inkml:trace contextRef="#ctx0" brushRef="#br0" timeOffset="77606.4242">15762 7054 487,'0'0'212,"0"0"-181,0 0 128,0 0-53,0 0-19,0 0-16,-11-14 12,11 14 9,0-2-19,0-2 5,0 1-9,4-4-39,12 3-13,11 1-8,4 0-6,6 3 0,-1 0 1,-1 0 0,-10 9-4,-7 1 0,-15 2-4,-3 0-9,-14 5 4,-14 1 9,-12-1-2,4-3-8,7-1 2,10-5-1,9-3 8,7 2-3,3-3-11,0 6 1,3 2 14,10 2 1,3 2 1,5 1 6,1 3-8,-3 2 4,-4 2 2,-5-4 3,-9 0 9,-1-2 4,-1-4 11,-21-3 23,-10-3-7,-10 0-16,-5-8-12,-4 0-21,-1 0 0,3 0-29,4-13-84,6-8-90,9-8-254</inkml:trace>
  <inkml:trace contextRef="#ctx0" brushRef="#br0" timeOffset="78654.4239">15775 7827 662,'0'0'157,"0"0"-54,0 0 100,0 0-53,0 0-79,0 0-33,0 0-6,0 3-25,-3 17-3,-10 5 33,-7 6 4,2 2-19,7 0-9,5-2-7,6-6-3,0-6-3,23-5 0,12-4 0,10-10-4,5 0-1,4-3 3,-8-15 2,-4-7 2,-13-1 9,-6 1 19,-8 5 17,-4 9 24,-8 4-10,-3 7-13,0 0-26,0 13-22,0 19-16,0 16 16,-7 10 0,0 6-12,-3 1-68,1 8-125,0-10-231</inkml:trace>
  <inkml:trace contextRef="#ctx0" brushRef="#br0" timeOffset="79712.5807">15768 8649 772,'0'0'138,"0"0"-88,0 0 117,0 0-66,0 0-39,0 0-9,52-34-6,-37 34-6,3 0-6,-2 0-14,4 7-3,-4 7-6,-1 2-6,-1 5-1,-11-1-4,1-3-2,-4 2 1,-7 0-4,-19-2 4,-8 0 8,2-5 4,0 1-8,6-4 5,10-4 3,3 2-4,3-4 3,6-3 8,1 0-4,3 0 10,0 0 5,0 0-14,0 0 2,0 0-2,0 0-6,0 0-7,-2 0-2,2 0 0,0 0-1,0 0 1,0 0 1,0 0-1,0 0 1,0 0 1,-1 0-4,1 0 1,0 0 0,-3 0-1,3 0 1,0 0-1,0 0 1,0 0 0,0 0 1,0 0-1,0 0 2,0 0-1,0 0 2,0 0-2,0 0-1,0 0 4,0 0-4,0 0-4,0 0 1,0 0 3,0 0 3,0 0-3,0 0 1,0 0-2,0 0 1,0 0-1,0 0 1,0 0 1,0 0-1,0 0-5,0 0 4,0 0 0,0 0-2,0 0 3,0 0 2,0 0-1,0 0 1,0 0-2,0 2 0,-6 1-3,-3-1 2,2 3 1,1-2 0,2-2 0,4-1 0,0 0 1,0 0-1,0 3-4,0-1 3,17 3 1,17-5 11,13 4 8,5-1-12,0-1-7,-4-1 0,-9 4-17,-13-3-68,-13 4-106,-9-6-281</inkml:trace>
  <inkml:trace contextRef="#ctx0" brushRef="#br0" timeOffset="80658.0545">15732 9276 886,'0'0'72,"0"0"119,0 0-26,0 0-75,0 0-14,0 0-11,0-25-21,0 25-18,0 0-20,0 13-3,-9 4 6,-2 5 17,6 1-18,2-2-1,3 1-3,0-2-2,16 0 0,15-1-2,8-5-1,3-4-17,1-9-13,-1-1 4,-9 0 7,-3-17 14,-5-8 6,-5 3 5,-6-2 4,-5 8 27,-4 3 21,-2 7 0,-3 6-5,0 0-28,0 0-18,0 9-6,1 21-12,3 10 12,1 7 0,-1 5-9,-1 4-67,-3 1-100,0-5-135,0-6-438</inkml:trace>
  <inkml:trace contextRef="#ctx0" brushRef="#br0" timeOffset="81280.802">15807 9897 460,'0'0'153,"0"0"-108,0 0 162,0 0-81,0 0-55,0 0 24,-12-14 5,12 9-5,0 2-28,0 0 7,0-1 2,0 0-29,12 1-20,8 0-15,9 0-4,4 3-1,-4 0-3,0 0-3,-14 6-1,-4 7-1,-9 1-7,-2 3 1,-18 0 4,-13 0 1,-3 0 2,-2-4-7,9-2 0,10-5 0,12-2 0,2 3 1,3-1 0,0 2 6,0 1 1,13 4 2,2 4 0,3 0 3,-2 5-5,-1-2 3,-4 3 3,-8-6 4,-3-1-3,0-3 4,-6-6 7,-23 1 9,-10-3-9,-8-5-12,-7 0-7,6-3-3,5-16-75,10-8-112,14-10-223</inkml:trace>
  <inkml:trace contextRef="#ctx0" brushRef="#br0" timeOffset="98037.0712">12744 6682 66,'0'0'0,"99"67"-57</inkml:trace>
  <inkml:trace contextRef="#ctx0" brushRef="#br0" timeOffset="98088.5003">13238 6686 31,'0'0'0</inkml:trace>
  <inkml:trace contextRef="#ctx0" brushRef="#br0" timeOffset="99978.9501">18506 5690 406,'0'0'0</inkml:trace>
  <inkml:trace contextRef="#ctx0" brushRef="#br0" timeOffset="104590.1863">18499 4898 1062,'0'0'6,"0"0"-6,0 0 0,0 0 12,0 0 66,0 0-6,0 0-16,50-31-35,-6 84 26,16 27 51,20 19-35,11 13-24,13 6-9,8-2-10,0-2-3,-3-5-12,-7-5-5,-9-5-1,-7-9-1,-12-15-40,-14-12-117,-20-16-94,-18-22-215</inkml:trace>
  <inkml:trace contextRef="#ctx0" brushRef="#br0" timeOffset="104868.4821">19825 5254 1173,'0'0'3,"49"-91"13,-33 71 16,-8 12 64,-3 5 44,-5 3-58,-5 6-59,-46 35-21,-49 30 11,-55 29 60,-37 11-21,-24-2-32,-4-6 0,6-10 10,-3-14-30,10-7 4,14-11-4,17-3 1,29-4-1,44 4-25,35 1-62,40 0-118,28-18-173,12-21-428</inkml:trace>
  <inkml:trace contextRef="#ctx0" brushRef="#br0" timeOffset="105694.9411">14135 943 434,'0'0'468,"0"0"-386,0 0-41,0 0 66,0 0 23,0 0-45,140-10-35,-57 36-12,19 11-2,1 9-19,-1 8 0,-5 3-17,-12-1-1,-11 2 1,-19 0-58,-13-3-74,-19-9-140,-18-14-259</inkml:trace>
  <inkml:trace contextRef="#ctx0" brushRef="#br0" timeOffset="105920.6345">15079 969 1258,'0'0'59,"0"0"-59,0 0 93,0 0 37,0 0-95,0 0-30,-187 73-3,28 2 10,-38 9-8,-9 1-4,-6 0-7,23 0-67,31-7-85,31-11-177,36-12-286</inkml:trace>
  <inkml:trace contextRef="#ctx0" brushRef="#br0" timeOffset="157184.9274">3794 11279 403,'0'0'252,"0"0"-203,0 0 78,0 0-5,0 0-48,0 0-26,0 0 14,0 0 3,4 0-11,-4 0-5,3 0 4,-3 0 0,0 0-1,0 0-6,0-7-7,0-5-31,-3 1-2,-12 1-3,-4 0 3,-1 7-6,-2-1-3,-5 4 1,2 0-1,2 4 3,1 5 0,1 8-4,-1 0-1,7 1-3,3 0 4,6-2-2,6 1-10,0-8 2,6 2 8,15-1 6,4-5 0,5 0 1,0-3 0,-6 3 0,4-2 0,-3 2-1,-5 2-6,-1 3-4,-4 2-8,-3 5 3,-3 0-3,-7 7 10,-2-1 1,0 0 1,0-3 4,-11-4 0,-1 0 1,-6-5 2,-1-5 14,-5-3 9,-4-3 8,-2 0-12,0 0-6,2 0 0,2 0-5,7-9-6,4-5 1,6 4-4,3 5-21,3 0-20,3 3-45,0-1-135,0-1-189</inkml:trace>
  <inkml:trace contextRef="#ctx0" brushRef="#br0" timeOffset="157694.4671">4102 11355 599,'0'0'135,"0"0"10,0 0 14,0 0-101,0 0-45,0 0-13,9-4 2,2 4 1,4 4 25,4-1-10,2-3 3,1 0-13,-2 0-1,2-3 3,-4-8-1,-3 2 1,-2-5-4,-4 4 0,-4 0 10,-5 5 11,0-4 15,0 1-8,-8 4-13,-8 1-3,-2 3 8,-6 0-5,-5 0-4,3 10 3,-1 5 3,6 3-2,0 5-13,2 3 4,7 3-7,6 3-2,6-3-2,0 0 2,0-6-2,3 0-1,12-6 0,1-3-3,8-5-30,0-3-32,3-6-35,9 0-134,-1-10-250</inkml:trace>
  <inkml:trace contextRef="#ctx0" brushRef="#br0" timeOffset="157979.9345">4492 11179 931,'0'0'90,"0"0"152,0 0-18,0 0-147,0 0-55,0 0-13,-3 14-9,3 12 21,0 10 19,0 1-10,0-1-6,0 0-14,-3 3-3,3-3-4,-4-2-3,4-4-2,0-4-14,0-9-71,0-3-77,0-6-105,10-8-308</inkml:trace>
  <inkml:trace contextRef="#ctx0" brushRef="#br0" timeOffset="158406.3655">4693 11311 838,'0'0'109,"0"0"88,0 0-45,0 0-106,0 0-29,0 0-8,9 3-2,6 4 22,0 2-7,4 2-9,2-5-7,0 1-5,3-6-1,-2-1-8,-1 0-11,-3-1 2,1-12-8,-5-4 12,-1-2 10,-4 1 2,-6 3 1,-3 3 7,0 1 15,-6 8 3,-7 0-2,-7 3-5,-2 0 11,-5 6-13,-4 13 7,1 2-7,5 8 1,2-3-9,10 5 2,0-1-9,9 1-1,4-3-2,0-3-11,20-8-45,16 0-28,22-10-69,13-7-180,10 0 200</inkml:trace>
  <inkml:trace contextRef="#ctx0" brushRef="#br0" timeOffset="158940.0764">5482 11308 888,'0'0'69,"0"0"126,0 0-11,0 0-135,-85-36 4,64 36-12,-6 0-4,2 3-1,-5 9-15,1 2-2,5 3-6,2 3-6,9 3-5,7-4-2,3 1-1,3 2-5,0 0-3,21 1-9,11-4-14,9-5 1,4-4-23,4-6-6,-1-4-24,-2 0-28,-4-14-29,-2-10 16,-4-5 9,-5-8 24,-1-2-67,-8-4 74,-8 2 85,-6-3 3,0 3 45,-5 4 82,-3 8 48,0 3-18,0 9 7,0 0-39,0 8-24,0-1-20,0 6-7,0 1-9,0 3-16,0 0-22,0 3-30,0 14-4,-3 10 4,-1 10 12,0 8-3,2 2-7,-4 6-2,3-4 0,-3 1-6,2-9-52,3 0-105,1-11-80,0-6-199</inkml:trace>
  <inkml:trace contextRef="#ctx0" brushRef="#br0" timeOffset="159165.6598">5639 11296 558,'0'0'467,"0"0"-397,0 0 171,0 0-185,0 0-42,89-11-3,-42 11-5,-3 0-3,-1 0-3,-7 0-11,-6-3-33,-9 0-4,-6-1-68,-12 1-69,-3 3-62,0 0-297</inkml:trace>
  <inkml:trace contextRef="#ctx0" brushRef="#br0" timeOffset="160312.2761">6602 11064 558,'0'0'70,"0"0"129,0 0-28,0 0-85,0 0 28,0 0-13,-12-14-16,12 14-1,0-3-6,0 3-12,0 0-19,0 0-10,0 0-17,13 0-11,13 13 0,7 10 12,1 4-13,2 6 1,0 0-4,-2 1-1,-2-1 2,-3-4-6,-6-3 1,-7-6-2,-7-1-4,-3-5-25,-6-4-48,3-3-70,-3-7-69,0 0-167,0-14-254</inkml:trace>
  <inkml:trace contextRef="#ctx0" brushRef="#br0" timeOffset="160620.7004">7028 10948 729,'0'0'117,"0"0"94,0 0 17,0 0-131,0 0-4,0 0-18,4-13-21,-4 13-18,-4 4-24,-19 21-8,-16 9 36,-10 8-3,-9 5-14,-3 0-1,-2 1-8,-1-1-4,3-8-1,1-2-5,5-4-4,13-7-5,9 0-55,14-6-183,13-11-225</inkml:trace>
  <inkml:trace contextRef="#ctx0" brushRef="#br0" timeOffset="166594.0119">7294 11483 618,'0'0'354,"0"0"-321,0 0 203,0 0-119,0 0-97,0 0-18,0 0 33,-55 67 2,33-35-24,4 1-11,0-4-2,3-2-25,4-2-106,10-13-279</inkml:trace>
  <inkml:trace contextRef="#ctx0" brushRef="#br0" timeOffset="167396.361">8107 11036 642,'0'0'87,"0"0"110,0 0-19,0 0-73,0 0-21,0 0-16,0-8-15,0 8-14,0 2-17,-4 18-14,-11 6 47,-3 10-9,0-2-18,-3 0 2,6-2-12,2-1-9,4-9-7,-2-2 1,7-7-3,1-3-3,3-4-20,-3-5-85,3-1-98,0-10-166</inkml:trace>
  <inkml:trace contextRef="#ctx0" brushRef="#br0" timeOffset="167786.9137">8175 10984 817,'0'0'115,"0"0"54,0 0 48,62-87-139,-40 68-21,1 1 2,-2 1-12,4 0 2,-3 7-18,-5-1 0,2 5-6,-9 3-9,-1 3-4,2 0-4,1 0 0,-3 7-6,9 12 1,-2 5 6,-4 5-3,1 5 7,-2 1-10,-2 6 3,-6-1-4,0-5 3,0 2 2,-3-5 0,3-2-7,1-4 4,-4-5-3,2-5-1,-2-3-2,0-5-6,2-2-25,-2-6-70,2 0-99,1 0-51,-3 0-228</inkml:trace>
  <inkml:trace contextRef="#ctx0" brushRef="#br0" timeOffset="168004.9454">8322 11143 891,'0'0'106,"0"0"110,0 0-33,0 0-102,0 0-37,0 0-7,81-24-18,-47 19-19,-4 5-10,-8 0-84,-7 0-110,-3 0-149,-6 0-305</inkml:trace>
  <inkml:trace contextRef="#ctx0" brushRef="#br0" timeOffset="169008.1859">8717 11017 634,'0'0'104,"0"0"100,0 0-78,0 0-22,0 0-2,0 0-28,0-19-28,0 19-21,0 0-12,1 10-11,2 9 8,2 4 24,-1 3-15,0 2-4,2-6-1,-2 3-12,2-5 7,-1-9-8,2 0 4,0-6-4,4-3 2,1-2 11,7-4 7,8-16 8,-2-10 3,4-6-14,-2-1-2,-5 1-7,-8 10-8,-4 7 4,-7 8-5,0 5 0,-3 6-11,3 0-53,3 0-113,10 0-174,3 0-222</inkml:trace>
  <inkml:trace contextRef="#ctx0" brushRef="#br0" timeOffset="169630.0754">9399 10984 561,'0'0'317,"0"0"-211,0 0 119,0 0-108,0 0-65,0 0-3,-36-70-9,14 65 4,-5 4-25,-6 1 6,2 0-2,1 1-7,5 15-6,2-2-3,7 5-7,5 1-1,6 3 0,5-3 1,0-1-6,22-2 2,7-4-7,11-7-4,1-2 0,-2-4 5,-6 0 10,-7-13 3,-3-4 2,-4 0-1,-5-1 9,-3 1 12,-3 5-2,-2 4 8,-6 5 3,3 3-5,-3 0-9,0 0-20,0 14-11,0 14 8,-3 9 3,-7 12 1,1 4 3,-6 6-4,0 5 0,0-5 2,-2-4-1,4-5-1,0-10-1,-4-6 1,4-11 0,-2-8 1,-8-8 13,-3-7 12,-4 0 9,1-4-13,3-24-4,4-12 2,8-3-15,5-4-5,3 11-2,6 7-5,0 12-6,0 3-19,2 2-30,18 2-66,6 0-94,3 0-150,3 0-379</inkml:trace>
  <inkml:trace contextRef="#ctx0" brushRef="#br0" timeOffset="170636.2086">9967 10701 205,'0'0'144,"0"0"41,0 0 22,0 0-64,0 0-25,0 0 27,30-41-27,-30 41-10,0 0-17,0 0-17,0 0-18,0 0-12,0 0-21,-13 11-3,-17 19 0,-15 18 12,-7 15-11,4 7 2,5 3-7,13 2-2,15 2-8,12-8-5,3-2 0,12-6-1,15-10-5,12-6-49,7-11-82,1-8-126,6-19-276</inkml:trace>
  <inkml:trace contextRef="#ctx0" brushRef="#br0" timeOffset="171086.3705">10376 10846 772,'0'0'80,"0"0"165,0 0-60,0 0-84,0 0-8,0 0-9,-3-27-35,3 27-19,0 0-28,0 14-1,6 6-1,12 9 16,1 0-7,2-1-3,3-3-3,-1 0-3,5-8-14,2-5-71,2-3-93,1-9-164,-3 0-259</inkml:trace>
  <inkml:trace contextRef="#ctx0" brushRef="#br0" timeOffset="171310.2126">10728 10875 853,'0'0'149,"0"0"56,0 0 46,0 0-134,0 0-69,0 0-22,-63 24 33,40 8-3,-5 9-25,2 2-4,-3-1-5,7 5-12,-3-5-7,4 1-3,1-6 0,7-8-5,4-5-40,6-5-68,3-12-140,0-7-183</inkml:trace>
  <inkml:trace contextRef="#ctx0" brushRef="#br0" timeOffset="171656.1672">11016 10476 830,'0'0'87,"0"0"63,0 0 115,0 0-112,0 0-47,0 0-47,0-41-17,5 42-23,10 27-13,11 13 26,4 22 0,-4 16-4,0 9-12,-14 9-8,-6-1 2,-6-6-10,-9-4-3,-24-10-3,-15-8-45,-8-9-105,2-11-153,2-13-346</inkml:trace>
  <inkml:trace contextRef="#ctx0" brushRef="#br0" timeOffset="175526.7903">3877 12685 91,'0'0'627,"0"0"-521,0 0 140,0 0-66,0 0-75,0 0 0,0 0-9,0-48-33,0 57-24,0 18-17,0 12 40,0 1-15,-3 5-14,-3-1-5,0-5-12,-1 1-6,1-6-5,0-2-1,-2-6-4,-2-5 0,4-8-38,0-6-89,3-7-138,3-10-151</inkml:trace>
  <inkml:trace contextRef="#ctx0" brushRef="#br0" timeOffset="175902.3303">3877 12646 700,'0'0'130,"0"0"81,0 0-57,0-80-66,12 57-16,0 1-24,7 2-4,-2 0-13,5 0 1,-1 6 4,-6-2-7,1 2 6,1 8 2,-1-3 1,-1 4-17,0 3-10,0 2 0,-2 0 3,1 0-9,-5 13 1,1 7-5,-4 3 6,-1 7-2,-1 3 0,-1 0-3,-3-4-2,0-2-30,0-4-57,0 2-58,-9-5-102,-3-3-219</inkml:trace>
  <inkml:trace contextRef="#ctx0" brushRef="#br0" timeOffset="176157.6476">3683 12838 784,'0'0'129,"0"0"150,0 0-108,0 0-104,0 0-16,85-11 15,-38 5-18,12-1-20,1 0-20,-8 4-8,-7 0-12,-11 3-97,-4 0-135,-3 0-208</inkml:trace>
  <inkml:trace contextRef="#ctx0" brushRef="#br0" timeOffset="176779.9328">4280 12755 931,'0'0'155,"0"0"101,0 0-120,0 0-52,0 0-22,104-33-8,-74 40-21,3 12-15,-8 8-7,-5 5-7,-14 2-3,-6 3 1,0-5-2,-12 0 1,-12-5 2,-2-10 0,1-1 2,6-12-3,5-4 2,7 0-2,7-6 10,0-22-8,4-7-4,18-5-1,10 1 1,11 5-3,2 7 2,1 5-3,-4 9-14,1 6-39,-4 3-55,-3 1-58,-2 3-42,2 0-72,-3 0 32,1 0 29,-10 0 65,0 0 158,-12-2 68,-2-12 114,-10 4 63,0 0-55,0 0-14,-3 4-53,-10 3-33,-7 3-37,-2 0-11,-2 5 9,-5 15-12,6 8 0,5-3-11,9 1-5,5-2-16,4 2-7,10-2-5,15-4 4,11-8 0,3-7-5,-3-5-1,-4 0 7,-6-15 0,-10-4 13,-8-8-8,-5-2-3,-3 1-2,0 3-25,0 11-43,0 9-56,-3 5-155,3 0-261</inkml:trace>
  <inkml:trace contextRef="#ctx0" brushRef="#br0" timeOffset="177320.1722">5245 12712 833,'0'0'133,"0"0"112,0 0-98,0 0-97,0 0 17,0 0 7,5 50-29,-5-28-21,0-2-13,0 0-10,0-6-1,0-5-2,5 1-10,1-9-9,8-1-1,-1 0 11,2-14 0,3-9-6,0-1 0,1-2-1,-1-2-1,-3 3 14,-3 9 5,-3 7 1,-6 9-1,0 0-1,3 5-7,0 12 6,1 6 1,-2-1 1,2 0 0,-2-5 0,-2-2 0,3-5 0,3-4 1,4-2 0,8-4 2,4 0 8,5-13-2,-2-11-3,2-8 1,6-4 4,-3-5 20,-5 7 11,-4 9 3,-12 11 14,-6 8 0,-6 6-4,0 3-26,0 22-18,0 9 18,0 10-3,0 3-10,0-2-9,-6 2-7,0-1 0,0 1-30,6-5-72,0-2-94,0-11-252</inkml:trace>
  <inkml:trace contextRef="#ctx0" brushRef="#br0" timeOffset="178292.6894">6687 12408 450,'0'0'109,"0"0"135,0 0-84,0 0-11,0 0-9,0 0-28,0 0-17,0-16-13,0 16-29,0 9-26,0 7 6,-3 11 14,0 6-11,-2 6-6,3 11-7,-1 1-9,0-2-1,0-3-5,-3-3-4,-1-7 3,1-3-7,1-7 1,2-2-1,0-10-1,0-5-20,3-3-52,0-6-106,0-3-80,0-17-379</inkml:trace>
  <inkml:trace contextRef="#ctx0" brushRef="#br0" timeOffset="178742.2044">6717 12461 662,'0'0'114,"0"0"81,0 0-30,30-86-71,-12 69-14,4 0-15,8 2-13,3 4-3,3 1-9,3 4-3,-1 6-10,1 0-8,-6 6-6,-8 8-5,-10 11-8,-12 3 3,-3 8 0,-11 3 4,-15 3-1,-8-1-5,-3-4 0,2-8 0,2-5-2,8-15-14,11-6 10,-2-3 5,6-6 8,3-13 4,3-5-2,1 7 25,3 4 11,0 3 5,0 10-11,10 0-16,16 21-10,8 15 2,8 10 5,0 6-9,3 2-11,4-2-1,-3 5-36,-6-2-99,-7-8-293</inkml:trace>
  <inkml:trace contextRef="#ctx0" brushRef="#br0" timeOffset="180327.9135">4031 14137 566,'0'0'36,"0"0"147,0 0-78,0 0-45,0 0 6,0 0-15,0-71 1,0 61 7,-8 4 0,-8-1-27,-2 3 2,-9 4-3,-1 0-4,-5 0 8,-3 7-10,3 9-1,-1 12 1,0 7-3,11 6-5,4 5 2,12 2-4,7-1-7,0-4-4,19-2-3,18-10 2,7-3 0,6-12 1,-2-7 1,-8-5-4,-7-4 1,-12 0-2,-3-13 3,-2-6 0,-1-8-3,6-4-1,-3-4-5,6 2-2,-2 6 8,-1 5-2,-3 8 2,4 4 0,5 5 0,3 5 0,-2 0 5,-1 5 0,-6 15-1,-9 6 3,-9 4 2,-3 0-3,0-1-1,-3-2-5,-9-4-32,6-4-71,3-5-75,3-11-160,0-3-191</inkml:trace>
  <inkml:trace contextRef="#ctx0" brushRef="#br0" timeOffset="180627.967">4459 14231 707,'0'0'147,"0"0"28,0 0 18,101-49-101,-65 49-19,0 16-8,3 11-17,-5 6-3,-7 0-14,-11 3-19,-13-6-3,-3-4-3,-19 1 0,-8-7 0,-4-4 3,8-10-9,10-6 1,3 0 3,10-15-4,0-12-5,7-9 4,15-5-4,5 2 2,8 5-2,0 12 3,0 5-2,-1 8-12,-6 6-63,5 3-52,3 0-112,10 0-184</inkml:trace>
  <inkml:trace contextRef="#ctx0" brushRef="#br0" timeOffset="180920.1771">5227 14185 558,'0'0'267,"0"0"-60,0 0 24,0 0-118,-94-26-37,57 35-19,4 11-2,3 6-21,9 1-16,5 2-2,9 1-9,7-3-7,0-4 1,23-2-1,10-12 1,4-3 3,5-6-3,1-3 4,-7-16-2,-9-8 3,-12-10 2,-10-1 7,-5 1-5,0 7-5,-2 6-5,-10 15-2,3 9-12,6 0-74,3 0-88,0 3-108,17 0-214</inkml:trace>
  <inkml:trace contextRef="#ctx0" brushRef="#br0" timeOffset="181520.0019">5463 14122 725,'0'0'205,"0"0"19,0 0-10,0 0-95,0 0-32,0 0-55,-33-10-13,27 35 10,3 3-6,0 2-4,3-1-12,0-2-2,3-3-5,13-5-1,4-2-9,5-7-14,5-7-17,2-3-8,0-13 10,-2-11 10,-2-8 12,-7-2 15,-9-3 2,-3 2 3,-5 6-1,-4 7 1,1 7 2,-1 8 1,0 4 3,0 3 2,0 3-11,0 17-9,0 6 9,0 6 2,4-2-2,8 0 2,7-6-2,8-7-7,3-7-13,4-5 1,-1-5 5,-7-2-59,-4-15-22,-7-13 14,-5-6 28,1-4 45,-4-5 8,-1 1 6,0 4 27,-3 11 21,0 9 13,1 8 3,-4 10 0,0 2-19,0 2-43,0 20 2,0 10 6,0 12 12,0 6 0,-10 6-1,1 6-11,-3 1-11,-3-6-4,6-2-1,-1-9-17,7-5-49,3-10-51,0-6-15,0-13-81,9-10-170,10-2-198</inkml:trace>
  <inkml:trace contextRef="#ctx0" brushRef="#br0" timeOffset="181738.3614">6024 14229 511,'0'0'189,"20"-97"-1,-3 61 0,5 6-57,5 4-45,1 9-19,2 8-31,-3 9-5,0 0-1,-6 16-9,-2 10 17,-7 11 0,-8-5-2,-4 2-3,-1-5-12,-21-3 3,-8-5-13,-8-1-11,-5 0-7,3-4-79,-3-3-126,4-7-257</inkml:trace>
  <inkml:trace contextRef="#ctx0" brushRef="#br0" timeOffset="188862.365">6365 11696 144,'0'0'17,"0"0"61,0 0 4,0 0-33,0 0-27,0 0 5,0 0 2,-10-3 5,10 3 2,0 0 9,0 0-7,4-3-3,9 3 31,13-2-11,10-1-19,10-1-8,6-1-6,12 0-4,2-1-4,4 2-3,0-2-7,-9-1-4,-17 1 0,-16 3-11,-13-1-22,-8 4-42,-7 0-108,3 0-84</inkml:trace>
  <inkml:trace contextRef="#ctx0" brushRef="#br0" timeOffset="199189.8554">6944 13768 534,'0'0'53,"0"0"35,0 0 114,0 0-97,0-79-1,0 69 0,0 2-30,0 4-9,0 4-8,0 0 3,0 0-24,0 9-24,-9 19-3,-6 6 16,6 10-2,3 6 5,3-2 1,0 6-10,0-1 0,0-4-6,3-2-5,-4-8-4,4-10-2,0-5-1,0-14-1,0 0 0,0-10 0,0 0 0,10-13 9,8-20-7,6-9-2,-2-3-6,5 4-3,-2 7 5,-2 7 3,-1 8 1,-1 8-2,-4 8 1,2 3-3,0 0 1,-1 11 0,-3 11 2,-6 7-1,-6 1 2,-3 4 3,0-4 0,-15-6 5,-6-2 3,-1-6-6,-5-2 0,-5-5-1,0-2-4,2-3-1,-2-1-26,9-3-42,11 0-74,9 0-84,3-3-176</inkml:trace>
  <inkml:trace contextRef="#ctx0" brushRef="#br0" timeOffset="199694.3674">7318 13977 485,'0'0'212,"0"0"-98,0 0 108,0 0-55,0 0-85,0 0-55,18-16-14,-6 35 32,-1-2 0,2-3-25,1 1-6,-1-5-8,3-3 0,-7-4-5,1-3 2,1 0 3,-2-16 0,-6 0 0,-1-4 0,-2-3-4,0 5 1,0 3-3,0 4 13,0 9-2,0 2 10,0 8-21,0 19 2,0 17 0,-11 11 9,-6 11 2,1 7 11,-3 4-8,-2-5-8,5-3-1,-4-10 1,8-5-1,-4-15 6,-1-9-1,1-10 9,1-10-4,-9-10 9,-1-8 15,-2-21-20,6-17-12,6-13-9,12-5-1,3 1-1,3 14-14,15 14-4,-6 18-11,0 7-18,2 10-52,6 0-71,1 0-113,0 0-237</inkml:trace>
  <inkml:trace contextRef="#ctx0" brushRef="#br0" timeOffset="200823.8999">7846 13785 658,'0'0'197,"0"0"-15,0 0 48,0 0-92,-3-79-26,3 77-6,0 2-25,14 0-44,8 14-15,10 16 11,12 11-7,1 6-11,4 5-10,2 1-4,-5 0-2,-7 3-7,-12-6-51,-8-5-89,-10-8-81,-6-7-154,-3-17-205</inkml:trace>
  <inkml:trace contextRef="#ctx0" brushRef="#br0" timeOffset="201021.4546">8333 13858 916,'0'0'128,"0"0"92,0 0-7,0 0-76,0 0-91,-81 37-6,17 29 16,-12 6-32,-2 0-18,-1-1-6,5-2-47,14-7-130,8-5-138,10-16-391</inkml:trace>
  <inkml:trace contextRef="#ctx0" brushRef="#br0" timeOffset="202402.1996">20494 9936 601,'0'0'40,"0"0"51,0-72 60,0 60-39,0 4-10,0 8-11,0 0-43,0 11-40,-5 28-5,-1 18 18,-5 18 46,-1 12-23,2 12-4,4 13 8,6 3-5,0 14-11,4 10-9,20 9-1,4 15 5,7 4-9,4 9-8,4-1-7,-1-1-1,0-4-2,-5-11 2,-8-9-1,-10-7 0,-9-3 0,-10-5 0,0-7 1,-10-9-1,-4-19-1,-1-11 0,3-7 2,-3-14-1,2-10 1,2-9 0,3-10-2,1-12 0,5-10-1,2-8-25,0-9-73,0-9-53,9-35-110,17-27-363</inkml:trace>
  <inkml:trace contextRef="#ctx0" brushRef="#br0" timeOffset="203923.957">20647 9910 167,'0'0'33,"0"0"14,0 0 94,0 0-37,0 0-6,0 0 9,-70-3-31,70 3-25,0-2-9,1-1-10,22-5-5,20 2 37,18-7 11,17 2-22,19-6-22,20 5-10,22-5-4,24 0 0,20 1-6,24-4 1,16 1-12,5 1 0,-3-1-2,-5 0 2,-12-3 0,-7 0-8,-9 2 4,-15 4 4,-12 3 0,-17 3 1,-14 4 3,-16 3-2,-16-1 0,-17 3 2,-20 1-2,-16 0 8,-8 0 11,-7 0 16,-3 8-13,-2 8-1,-2 8-3,-2 6 13,-1 8-5,-3 5-2,-3 11 2,-3 7 4,-4 14 4,-2 10-9,1 7-6,1 14-10,3 3-7,0 7 1,-1-1-4,-4-3 0,-4-9 0,-3-3 0,-1-12 1,-1-1-2,0-5 0,0-3 2,-5 0-2,-7-3 1,1 0 0,-1 0-1,0-1 0,0-5-1,-1-3-5,5-2 6,1-5 1,0-2-1,2-4 0,1 2 0,-1-3 0,1-2 0,2-3 1,2-2-1,-2-2-1,2-1-2,0-7 2,4 1-1,9-1-3,0-4 3,-4 4 1,-4-2-2,-5 2-3,0 0 5,0 3 2,0-3-1,-3-2 1,-5-4-1,-2-4-3,0-5 3,-4-3-1,-5-4 1,-7-1 1,-8-2 3,-6-2 11,-12 2 11,-11-2-10,-19 5-4,-19-1-7,-13-1-1,-14-1-4,-6 5 0,-5 1-4,-8 6 3,-6 0-10,-1 4-9,-8 3-16,-2-5-9,3 1 13,1-2-6,12 2 9,11-1 13,12 0 9,10-1 4,12-2-4,8 2 7,11-5 1,4-5 2,2-1-1,2-4 0,3-2-2,0-1 0,0-2 0,4-1 0,0 0 5,1 1 8,1-1 1,1 1 0,2 2-2,9-6 1,10 0-8,14 0-5,8 0-3,12-6-45,9-15-95,2-11-226,0-11-363</inkml:trace>
  <inkml:trace contextRef="#ctx0" brushRef="#br0" timeOffset="205210.3985">21694 9842 34,'0'0'484,"0"0"-412,0 0 44,0 0 11,0 0-7,0 0-15,0 0-13,15-24-13,-9 24-10,7 0-10,8 4 3,3 15-16,4 11-1,-1 10-21,-4 19 6,2 16-7,2 15 2,6 14-6,7 10-7,3 11-8,-1 8-2,-5 3-1,-4 5 1,-5-1-1,-1 4-1,-1 2 0,-3-3-1,-4-9-2,-6-6-6,-4-18 0,1-7 8,-4-11 2,1-10 1,-2-12 2,-2-3-2,-1-4-1,-1-7 2,5-8 4,4 2 1,1-6-6,4 1 1,-3 5 3,1-2 2,-3-1 9,1 1-6,2-7 2,-6 0-2,0-2-3,-4 2 1,-3-7-3,0 4 12,0-4-7,0 0-7,0-1 4,0-2-3,0-6 2,0-8-5,0-4 4,0-9-6,0-1-6,0-3-12,-3 0-45,1 0-54,2-12-84,0-8-57,9-10-270</inkml:trace>
  <inkml:trace contextRef="#ctx0" brushRef="#br0" timeOffset="205967.9554">23099 9501 409,'0'0'53,"0"0"-6,0 0 11,0 0 21,0 0 64,-29 72-30,22-26-1,6 11 16,1 10-42,0 12-4,4 18-11,8 15-17,2 21-4,5 13-21,9 8 0,9 6-13,7-8-8,3 0-5,-3 0-3,-3 3 3,-5 0 0,-9-6-3,-7-12 3,-10-9-3,-9-10 0,-1-5 1,0-7 1,-14-7 5,-4-7 8,-5-12 6,3-5-4,4-6-3,7-5 6,4-5 2,5-6-7,0-10-4,0-10 2,8-7-3,0-6-6,-2-10-3,-1-3-1,-4-4 0,-1-1 2,0-2-4,0 0-11,0-2-41,-6-25-117,-2-12-132,4-17-354</inkml:trace>
  <inkml:trace contextRef="#ctx0" brushRef="#br0" timeOffset="206889.8143">20644 10918 300,'0'0'18,"0"0"6,0 0 80,-95 43-23,75-27-13,-2 2-4,-5 2 9,5 0-11,0-2-10,2-7 13,6-2-4,5-2 2,5-3-2,2-4-9,2 0-8,0 0-14,26 0-9,33 0 25,38-1 21,40-18-30,40-5-20,36-5-5,30-4-3,24-3-3,6-4-6,0 1-2,-5-2 2,-14 2 3,-15 3 0,-19 7-2,-31 4-1,-30 8 0,-40 5 3,-37-1-1,-33 5 0,-20 3-1,-15-2 1,-6 4-4,-3 1-1,-4 0-26,-1 2-31,0 0-48,0-3-73,-11 0-184</inkml:trace>
  <inkml:trace contextRef="#ctx0" brushRef="#br0" timeOffset="208586.036">23494 10086 793,'0'0'145,"0"0"-15,0 0 87,0 0-93,0 0-53,0 0-31,-7-17-12,7 43-15,0 11 35,0 7 16,0 1-31,0-1-13,0-5-10,-6 0-9,-3-5-1,-1-5-37,0-8-121,3-9-103,1-12-209</inkml:trace>
  <inkml:trace contextRef="#ctx0" brushRef="#br0" timeOffset="208952.156">23478 10122 749,'0'0'244,"0"0"-154,28-85 117,-8 68-64,6 0-85,1 8-22,-3 4-2,-5 5-17,-8 0-12,-5 0-5,-6 18-6,0 6 6,-16 2 1,-7 3 5,-1-3-5,8-6-1,4-3 0,6-5-1,6 0-1,0-3-4,8 4 3,9-1 2,4 0 1,2-4 2,-1 4 0,0-2 1,-8 1 4,-7 3 15,-5-1 4,-2 1 8,0 3 3,-15-2-16,-9-1-7,-6-1-11,-1-1-3,3-7-24,2-5-90,10 0-85,13-27-165,3-7-404</inkml:trace>
  <inkml:trace contextRef="#ctx0" brushRef="#br0" timeOffset="209530.2524">23669 10109 838,'0'0'144,"0"0"-33,0 0 91,97-33-106,-70 33-42,2 10-6,-3 10-15,-4 6-5,-9 1-7,-6-1-8,-7 1 3,0-4-3,-11-7-5,-11 1 4,1-7-6,-2-7-3,9-3 1,5 0 0,6-20-4,3-9-18,1-5-16,21 1-4,5 7-29,4 5-3,7 2-17,2 6-24,14 1-30,4 0 37,-6 6 89,-11-3 14,-19 7 2,-13 0 1,-9-1 23,0 0 86,-8-1-25,-15 4-45,-9 0 2,-1 3 11,1 11-7,6 3-6,9 2-16,6 1-14,5 3-3,6-3-8,0-1 3,10-6-3,10-6-3,1-5 3,4-2-2,-1-2-7,-3-18 2,-3-2 7,-4-6 0,-3 6 3,-2 5-1,-3 5 3,-5 7 19,-1 5 15,1 0-12,1 0-27,0 7-22,1 10 17,-2 6 4,1 0-1,-2-4-49,0-2-59,6-4-113,1-6-135,2-7-227</inkml:trace>
  <inkml:trace contextRef="#ctx0" brushRef="#br0" timeOffset="210348.55">24285 9990 910,'0'0'125,"0"0"77,0 0-49,0 0-111,0 0-33,0 0 16,35 38 6,-30-16-16,-1-3 5,-1-6-6,0-3-5,1-6-4,-1-1-1,-2-3-1,5 0 4,4-3 8,5-17 16,8-6-21,0-4-3,-3 7-3,-8 7-1,-5 5 2,-4 9 6,-3 2-3,3 0-8,3 0-12,-1 12-3,4 5 1,-2 2-36,3 1-45,4-3-39,11-3-71,10-5-69,8-6 109,3-3 147,-7-10-168,-11-12 162,-7-5 24,-12 1 230,-9-4 23,0 0-48,-3 7-60,-12 9-42,0 5-15,-1 9-35,-5 0-26,0 17-17,3 9-4,3 3-1,9-3-5,6-1-1,0-3 1,5-5-5,11-2-18,4-6-33,2-8-7,0-1 1,1-3-16,-2-16 12,-2-11 31,-2-6 18,0-10 17,0-7 3,-4 0 1,-4 9 27,-3 13 37,-4 14 21,-2 10 13,2 3-30,-2 4-38,0 0-34,0 13-4,0 11-1,0 15 5,-2 4 4,-2 0-4,2-3-1,2-4 0,0-7-3,0-11-12,0-7-10,1-8 12,9-3 14,5-8 7,8-18 8,3-7 6,2-4 6,1 2 13,1 11 7,-6 11 15,-3 12-15,-2 1-27,-5 10-12,2 16-7,1 8-1,2 6 0,-3 3-27,-2 0-112,-5 3-126,-2-3-310</inkml:trace>
  <inkml:trace contextRef="#ctx0" brushRef="#br0" timeOffset="215616.6149">22452 10330 466,'0'0'169,"0"0"-56,0 0 58,0 0-64,0 0-28,0 0-13,0 0-51,0 0 7,-68-12 4,39 12 3,-4 3-2,-1 9-4,0 5-7,3-1-5,5 1-3,9-3-2,7-1-3,5 2-3,5-1 0,0 0 0,2-1-1,17-1 0,11-1 2,4-2 1,2-2-2,-4 3 0,-6 0 3,-8-3-3,-6 3 0,-9-1 1,-3 2 0,0-1 16,-7 3 32,-13-1 1,-7 0-5,-4-4-19,1-4-17,2-1-6,4-1-3,6-2-13,5 0-47,7 0-38,6 0-86,0-5-184</inkml:trace>
  <inkml:trace contextRef="#ctx0" brushRef="#br0" timeOffset="215938.6296">22593 10386 528,'0'0'115,"0"0"60,0 0-21,0 0-45,0 0-9,0 0-19,-8-26-40,-11 26-16,-3 0 9,0 0-4,1 9 5,0 8-4,3 3-14,3 4-6,0 2-8,5-4 2,4 3-3,3-6-2,3-2 0,0-5 0,0-1 0,4-1 0,7-4 0,9-6-34,4 0-38,8 0-85,1-16-125,-4-4-142</inkml:trace>
  <inkml:trace contextRef="#ctx0" brushRef="#br0" timeOffset="216966.9203">22605 10380 459,'0'0'118,"0"0"31,0 0-18,0 0-76,0 0-24,0 0 8,-1-6-4,1 6-17,0 0-11,0 0-5,3 0 0,3 0-1,-1 0 0,-2 0 1,-1 0-2,-2 0 3,0 0-3,0 0 13,0 0 28,0 0 1,0 0-18,-9 12-11,-1 2 3,1 3 3,3 2-10,6-3-4,0-2-5,0-4 2,9 0 0,6-7-1,4-3 1,0 0 6,-1 0-4,-1-11 2,-8-3 33,-5-3 16,-4-3-13,0 6-1,0 1-20,-4 2-15,-8 8-6,0 0-9,0 3-34,7 0-54,0 0-45,5 0-53,0-3-42,10 0-67,12-2 23,-5 0 224,-4-2 57,-5 4 195,-4 3 2,2-2-26,4 0-15,0 2-62,6 0-15,-2 0-16,0 10-19,1 10-2,-4 0-14,-4 2-5,-1-3 2,-5-7 4,-1-2-1,0-4 4,0-5 9,0-1 9,0 0 11,0-4-4,0-13-2,0-10-54,6-2-1,3 2-4,1 8-19,0 9-38,-1 3-29,4 2-75,5 1-123,4 1-117</inkml:trace>
  <inkml:trace contextRef="#ctx0" brushRef="#br0" timeOffset="217265.8258">23004 10310 440,'0'0'223,"0"0"-82,0 0-49,0 0-62,0 0 1,0 0 26,77-2-20,-55 2 8,-4 0 1,0 0-17,-4-7-9,-4-4 0,-3-2 3,-4 1-2,-3-2-2,0 4 26,0 4-5,-13 3 21,-9 3-21,-8 5-24,-5 16 7,0 9 5,7 3 4,11 3-3,9 0-4,8-2-17,0-6-8,15-7 0,12-4-1,8-8-57,2-9-80,3 0-129,-4-7-376</inkml:trace>
  <inkml:trace contextRef="#ctx0" brushRef="#br0" timeOffset="218384.7446">20786 10570 13,'0'0'193,"0"0"-148,0 0 57,0 0-33,0 0-28,0 0 12,-10-5 51,10 5 38,0 0-16,0 0-25,0 0-4,0 0-29,0-3-11,0 3-12,0 0-9,0 0-8,0 0-6,0 0-1,0 0-5,0 0-2,0 0-6,0 0-2,0-1-1,0-1 1,0-2-2,0 0-4,0 4 2,0-3 1,0 0-1,-4 3 1,1-3-1,-5 3-1,-2 0 0,-2 0 0,0 0 0,5 0 3,2 0-1,5 0 3,0 0 1,0 0-1,0 0 1,0 0 2,0 0 4,0 0-2,0 0 2,0 0-4,0 0-3,0 0 4,0 0 3,0 0 4,0 0-5,0 3-12,0 20 0,6 9 4,0 5 9,2 0-2,-8 2-4,0-3 1,0-2-7,0-1-1,0-6 0,0-7-16,0-8-75,-6-2-52,3-10-112,1 0-104,2-10-189</inkml:trace>
  <inkml:trace contextRef="#ctx0" brushRef="#br0" timeOffset="218787.8192">20724 10643 308,'0'0'280,"0"0"-103,5-92 30,5 76-49,1 3-76,5 6-4,-1 4-18,4 3-27,1 0 1,1 13-13,-2 7 0,-4 7-8,-7-2-4,-3-1-2,-5-2-4,0-1 2,-13-4 1,-5 0 1,-1-8-4,1-2 4,4-3-2,5-4-3,2 0 2,6 0 11,-1 0 4,1 0 31,1 0-28,0 0 15,0 0-7,0 0-12,0 0-13,0 0-2,0 0-2,0 0-1,4 0-6,8 14 2,6 8 4,1 0 1,-1 5 2,-1-4 0,-1-3-3,-4-3 0,0-5-3,-2-2-61,-4-3-72,2-5-82,-4-2-167,2 0-301</inkml:trace>
  <inkml:trace contextRef="#ctx0" brushRef="#br0" timeOffset="220124.4533">21062 10743 381,'0'0'64,"0"0"50,0 0-20,0 0-3,0 0 2,0 0-19,7-16-27,-7 12 35,1-1 13,-1 0-31,0-1 25,0 3-9,0 0-4,0 0-6,0-1-13,0 0 1,0 4-11,0-3-25,0 1-9,0-2 1,0 0-8,0 1 5,0 0 4,0 3 9,0 0 1,0 0-16,0 0-6,0 0-1,0 0-2,0 0 0,0 0 0,0 0 2,0 0-2,0 0 0,0 0-1,0 0-2,0 0-5,0 0-30,0 0-37,0 0-40,0 0-53,0 0-86,3 3-34,0 0 80,-1-3 73,-1 0 78,1 0 57,-1 0 72,-1 0 44,0 0 48,0 0-24,0-1 22,0-1-15,0 2-14,0 0-13,0 0-28,0 0-40,0 0-43,0 16-5,0 8-4,0 5 14,0-3-7,0-2-4,0-4-2,0-7-1,0-3-4,0-7-15,0-3-33,0 0-3,0-13 30,3-17 9,4-9-14,2 0 28,-1-2 1,0 7 1,-2 15 4,-2 9 12,-4 6 16,3 4-7,-2 0-12,4 0-13,2 0-1,3 11 1,4 8 4,-2 5 0,-3-1-1,2 0-3,-4-1 1,0-5-1,2-2 0,-3-6 0,-1-6-2,1-3 0,0 0 2,3-14 9,-2-11-3,2-9 1,0-9-1,0 0-1,0-2 5,-3 5 3,-3 13 2,-3 11 2,0 5-2,0 9-13,0 2-2,0 0-26,0 5-76,0 9-94,0 3-130,0-4-257</inkml:trace>
  <inkml:trace contextRef="#ctx0" brushRef="#br0" timeOffset="220416.2278">21607 10503 714,'0'0'148,"0"0"6,0 0 18,0 0-110,0 0-13,-82 65-7,70-36-5,8 0-20,4-1 0,0-5-8,5-2-4,15-5 0,4-7-1,-3-6-2,4-3 6,-4-8 21,-6-17 26,-5-11-9,-8-3-20,-2-7-14,0 2-11,-12 11-1,0 11-23,-1 18-61,-2 4-93,3 4-292</inkml:trace>
  <inkml:trace contextRef="#ctx0" brushRef="#br0" timeOffset="222652.0232">21357 11375 857,'0'0'114,"0"0"71,0 0-3,0 0-121,0 0-50,19 72 28,-13-33 31,2 1-38,-2 3-24,-2 0-8,-4-4-15,0-11-181,0-6-385</inkml:trace>
  <inkml:trace contextRef="#ctx0" brushRef="#br0" timeOffset="228404.5552">22635 11210 25,'0'0'219,"0"0"-97,0 0-29,0 0 1,0 0-18,0 0-16,0 0-27,0-21 1,2 17 6,-1 4 2,1-3-8,-2 3 9,0 0 12,0 0-5,0 0-13,0 0-8,0 0-8,1 0 1,-1 0 1,0 0-3,0 0-4,0 0-7,0 0-1,0 0-4,0 0 2,0 0 4,0 0-1,0 0 4,0 0-3,0 0-1,0 0-5,0 0 1,0 0 1,2 0 0,-2 0 1,0-2 4,1 2 0,3-1-7,-4 1 3,1 0-6,-1 0-1,0 0 1,0 0-1,0 0-1,0 0 1,0 0 0,0 0-2,0 0 2,0 0-3,0 0 6,0 0-3,0 0 0,0 0 0,0 0 0,0 0 1,0 0 0,0 0-1,0 0 0,0 0 0,0 0 0,0 0-1,0 0 0,0 0 1,0 0-4,0 0-6,0 0-9,0 0-2,0 0-13,0 0-22,0 0-42,0-7-59,0-5-195</inkml:trace>
  <inkml:trace contextRef="#ctx0" brushRef="#br0" timeOffset="229694.0152">22582 11185 23,'0'0'115,"0"0"-91,0 0 50,0 0-14,0 0-13,0 0 17,0-3-16,0 3-15,0 0 4,0 0 5,0 0-3,0 0 8,0-3 18,0 0-5,0 0-18,1 2-7,3-3 0,-2 1-9,-2 3 1,0 0-4,0 0-8,0 0-6,0 0-3,0 0-1,0-2-2,0 2 0,0 0 2,0 0 4,0 0 15,0 0 6,0 0-6,0 0 0,0 0 0,0 0-3,0 0-4,3 0-2,-3 0 0,0 0-1,1 0-4,-1 0-1,0 0 0,0 0-4,0 0-2,0 0 0,0 0 0,0 0-3,0 0 0,0 10-4,0 10 4,0 2 1,0 2 5,0-1 2,-6 0-4,-1-4-1,2-5-2,1 3 1,-1-8 0,4 1 0,1-3 1,0-4-1,0 1-2,9-1 0,6-3 2,3 0 1,1-3 0,2-7 0,-3-4-2,-4 0-1,-1 2-2,-4 5 1,-2 1-2,-1 2 3,-1 1 0,-1 1 2,-1 0-2,0 0 1,-3 2 1,2 0 3,1 12-5,-2 9-1,3 5 1,-2-2 11,-1-2-9,1-2-2,1-4 0,-2-5-9,2-2-60,2-9-114,2 0-92,8-9-312</inkml:trace>
  <inkml:trace contextRef="#ctx0" brushRef="#br0" timeOffset="230010.0787">22944 11279 423,'0'0'121,"0"0"53,0 0 40,0 0-94,0 0-61,0 0-24,5 6-23,-12 10-8,5 4 5,2 0 6,0-3-10,9 0-3,8-4 2,4-4-1,2-6-1,3-3-1,1 0 3,-3-12 1,-6-8 2,-9-7 4,-9 0 0,0-2 17,-16 4-16,-13 8-12,-1 6-3,1 11-20,6 0-39,5 0-77,8 7-146</inkml:trace>
  <inkml:trace contextRef="#ctx0" brushRef="#br0" timeOffset="232290.0158">24066 11030 350,'0'0'52,"0"0"9,0 0-23,0 0-34,0 0-4,0 0 0,0 0 1,0 0 1,0 0-1,0 0-1,1 0 4,-1 0-1,0 0 13,0 0 32,0 0 0,0 0-2,0 0-2,0 0-13,0 0-1,0 0 7,0 0 1,0 0-3,0 0-3,0 0 1,0 0-4,0 0-5,0 0-11,2 0-3,-2 0 0,0 0 6,0 0 6,0 0 6,0 0-3,0 0 4,0 0-9,0 0-7,0 0 0,0 0 0,0 0-2,0 0-2,0 0-4,0 0-2,0 0 0,0 0-2,0 0 1,0 0-1,0 0 2,0 0 1,0 0 2,0 0 0,0 0-5,-8 0-1,-3 0-3,0 0 0,-1 0 0,0 0 2,-2 0 1,1 3-1,-1 1 1,2 2 0,-1 1-2,4 0 2,0 3-1,0 6 0,2 1 1,2 2 0,4-2-1,1 0 1,0-5-1,0-1 1,0-2-1,6-2-1,3-3 2,3 0 1,3-4 2,4 0-2,0 0 0,-2 0 1,-4 0 0,-4 0-2,-4 0 0,-1 0-11,-4 0-32,2 0-62,-2 0-53,0 0-67,0 0-211</inkml:trace>
  <inkml:trace contextRef="#ctx0" brushRef="#br0" timeOffset="233054.2428">23966 11107 305,'0'0'98,"0"0"-31,0 0 29,0 0-17,0 0 10,0 0 28,0-14-12,0 14 12,0 0-9,0 0-33,0 0-24,-2 0-24,0 17-15,-2 7-9,-1 4 14,1 0 7,1 1 2,1 0-4,2-5 5,0-2-14,0-8-4,0-1-1,2-4-6,6-2-1,4-6 1,0 2 0,4-3 2,3 0 1,1 0 0,0 0-3,-1-3 0,-3 0-2,-3 3 0,1-5-9,-2 5-47,1-3-45,-4-6-67,-3-1-178,0-2-400</inkml:trace>
  <inkml:trace contextRef="#ctx0" brushRef="#br0" timeOffset="233294.6485">24050 11190 382,'0'0'211,"0"0"-58,0 0 14,0 0-84,0 0-32,0 0-14,29-14 9,-10 9-1,2-1-26,-2 1-13,-3 1-6,-5-1-9,-3-3-96,-7 4-89,-1-6-144</inkml:trace>
  <inkml:trace contextRef="#ctx0" brushRef="#br0" timeOffset="233482.432">24050 11190 511,'-76'-100'191,"76"93"-14,10-3 29,10 1-118,6-1-44,0 0-2,0-1-22,-7 1-15,-1 2-5,-4 1-2,-3 2-75,-3 3-150,1-1-189</inkml:trace>
  <inkml:trace contextRef="#ctx0" brushRef="#br0" timeOffset="234044.6775">24526 11050 312,'0'0'174,"0"0"-70,0 0 78,0 0-63,0 0-53,0 0 6,14-3 12,-14-1-17,0 1-22,-5 0-18,-6 2 1,-2-2-7,-1 0-13,3 3 4,1-2 3,-2 2-4,3-1-1,-2-1-10,5 0 2,1 2 6,3 0-2,1 0-3,1 0-2,0 0 0,-4 0-1,1 0-7,-4 0 7,1 4 0,-3-1 0,2 2 1,1-3-1,0 1 1,2 0 3,-3 1-3,0 3 0,-2 3-1,-1 2-1,2 5 0,0 0-1,2 2 3,5 0-1,-1 1 0,2-3 1,0 4 1,6-8-1,10 0 5,4-2-6,4-8 0,1-1-3,-3-2-1,-2 0-33,-2-9-69,-4-11-111,0-3-247</inkml:trace>
  <inkml:trace contextRef="#ctx0" brushRef="#br0" timeOffset="236129.9714">21433 12061 285,'0'0'109,"0"0"-56,0 0 31,0 0-2,0 0-13,0 0 4,0 0-7,0 7-1,0-4-15,-6-3 4,0 1 14,-1-1 4,2 0-31,2 0-3,0 0 1,0 0 1,2 0-8,-1 0-14,2-1 2,0-2-10,0-3-3,9-1-6,9 0-1,4 0-1,5 5 1,0 2 0,-2 0 5,-2 0 2,-7 2 4,-6 8 0,-3 3-3,-7 1 11,0 0-6,-3 6 1,-20-6 5,-8 3-6,-9 0-3,0-6-3,5-2-3,8-5 5,8-4-5,8 0 10,3 0 7,3 0-4,2 0 14,3 0 14,0 0-23,0 0-16,13 5-6,17 7 0,12 3 12,7 6-7,-1 2-5,3 3 0,-1 0-70,7 1-129,2-5-206</inkml:trace>
  <inkml:trace contextRef="#ctx0" brushRef="#br0" timeOffset="246044.4026">22809 11863 143,'0'0'209,"0"0"-144,0 0 38,0 0 8,0 0-43,0 0 0,0 0 20,2-10-8,0 7-40,-1-1 19,-1 1 7,0-1-17,0 1 0,0 0-12,-3 0-10,-16 3-21,-4 0 3,-8 0-6,-6 3 4,1 14-1,0-1 1,5 1-3,7 3-2,7-4-2,8 1 0,7-1-4,2-2 1,0-4 3,4 0 1,17-5 0,3-5 0,5 0 3,6 0-4,-2-5 1,-3-6 5,-4-2-5,-9 3 0,-3 2 1,-6 6 0,-6-1-2,-2 3 3,0 0-3,0 0 0,0 0 4,0 0-3,-8 8 1,-14 11 2,-5 6 1,-1 6-1,3-2 1,8 2-5,8-3-3,7-4 0,2-4 3,0-3-2,20-4 2,4-10 1,3-3 0,0 0-1,-1-7 3,-1-10 1,-3-5 0,-5-7 0,-7-1 0,-5 2 0,-5 2-2,0 6-2,0 8 0,-3 7-12,-4 5-30,1 0-83,3 0-180,3 0-175</inkml:trace>
  <inkml:trace contextRef="#ctx0" brushRef="#br0" timeOffset="246381.6662">23159 11869 277,'0'0'386,"0"0"-292,0 0 49,0 0-57,0 0-58,-94 17 6,74 3 5,2 4-3,8 2-9,7 2-20,3-1 2,0-4-5,9-6-1,13-7-1,6-9 3,5-1 18,0-7 5,-2-13-9,-7-4 9,-9-6 11,-7-1 7,-7-3-24,-1 4-15,0 7-4,-7 10-3,-4 9-4,-2 4-41,-3 0-79,2 14-108,5 2-182</inkml:trace>
  <inkml:trace contextRef="#ctx0" brushRef="#br0" timeOffset="246846.9058">24137 11764 615,'0'0'79,"0"0"82,0 0-37,0 0-56,0 0 37,0 0-3,-39-59-17,26 52-5,-5 2-5,0 2-24,-7 3-30,-2 0-13,-4 15-3,-1 5 3,2 2-4,9 2 1,8-1 2,3 2-4,8-4-1,2 2-2,0-3 2,6 0-2,8-4 0,2-2 0,5-8-4,4 2-17,8-8-75,7 0-58,7-5-151,-2-18-229</inkml:trace>
  <inkml:trace contextRef="#ctx0" brushRef="#br0" timeOffset="247222.2501">24422 11668 494,'0'0'186,"0"0"2,0 0 34,0 0-100,0 0-40,0 0-16,-34-53-34,8 53-6,-1 10 10,4 7 0,3 0-10,5 0-4,8 3-13,4-2-5,3-2-4,0 1 0,7-1 0,13-2 0,-2-1-1,4-3 1,-3 0 0,-2-1 0,-1-2 0,-5 0 4,-5 3-4,-1-3-2,-5 6 2,0 0 1,-4 0 2,-14-2 2,-6 2 5,-3-7-7,-1 1-3,1-3-30,8-4-78,3-4-83,14-22-174,2-8-307</inkml:trace>
  <inkml:trace contextRef="#ctx0" brushRef="#br0" timeOffset="247372.6128">24462 11626 621,'0'0'123,"0"0"73,82-58-47,-58 40-70,-9 4-5,-5 4-28,-6 3-28,-2 2-18,-2 5-17,-2 0-146,-19 0-227</inkml:trace>
  <inkml:trace contextRef="#ctx0" brushRef="#br0" timeOffset="248591.8436">21503 12925 528,'0'0'104,"0"0"5,0 0 89,0 0-127,0 0-6,0 0-6,0 0-21,6-37-2,15 29-11,1 2-11,7-2 5,-4 3-12,-3 2 5,-3 3-7,-3 0-3,-3 3 3,-4 7-5,-2 2 0,-5 5 2,-2 3 0,-2 2-1,-11 0 2,-3-3 1,5 0-1,2-7-3,5-7 0,4-1 1,0-1-1,0 0 0,0 1-1,0-1-1,13 0 2,8-1 10,4 0 10,2 1-5,-1 2-5,-3 5-7,-6 1-3,-4 6 1,-5 2 2,-7 1 8,-1-3 5,0-3 12,0-2 10,-15-2 17,-6 0 9,-2-3-25,-1-1-9,0-2-21,3-4-5,0 0-4,4 0-21,3-7-74,6-3-95,2 0-221</inkml:trace>
  <inkml:trace contextRef="#ctx0" brushRef="#br0" timeOffset="251848.7066">22851 12615 470,'0'0'139,"0"0"50,0 0-15,0 0-104,0 0 56,0 0-63,0 0-20,5-42 6,-5 42-13,0 0-16,0 0-5,0 0-12,-5 0 3,-7 3-3,-1 8-3,3-5 1,2 1-1,2 0-1,0 3 0,-1-1 1,5-1 0,1 0 0,1-1-2,0 0-3,0 0 4,3 1-2,16 4 3,5-2 3,4 6-3,-1 1-1,0 5 1,-6-2 0,-7 2 0,-7-1 0,-7-4 4,0 2-2,-2 0 11,-16-5 7,-4 3-3,-2-6-11,-1-2-3,-2-4-3,2-5-26,1 0-36,12-5-85,7-21-139,5-8-241</inkml:trace>
  <inkml:trace contextRef="#ctx0" brushRef="#br0" timeOffset="252209.0922">22981 12622 502,'0'0'155,"0"0"-6,0 0 3,104-65-81,-75 55-14,-5 0-7,-9 3-14,-5 5-8,-6 2-4,-2 0-13,-2 0-11,0 12 1,0 12 8,-6-1 10,-3 7-13,6-1 2,3-4-8,0-3 4,0-6-3,8-3-1,9-4 1,4-8 0,2-1 5,2-3 2,-3-14 9,-6-7 24,-6-5 11,-10-1-2,0 1-28,-2 5-14,-12 8-4,-5 9-4,-3 7-5,0 0-30,5 4-45,7 15-66,10-2-118,0-3-177</inkml:trace>
  <inkml:trace contextRef="#ctx0" brushRef="#br0" timeOffset="252664.3436">23983 12487 644,'0'0'136,"0"0"26,0 0 57,0 0-109,0 0-45,0 0-18,-16-6-26,7 19-18,-3 9 20,-1 2 35,-2 6-26,3 0 3,0 2-4,5-5-9,1-1-4,3-6-10,3-3-3,0-4-3,0 0-1,3-9 1,10-1 3,6 0-1,7-3 1,2 0 0,2-3-3,0-9-2,-3 4-3,1-1-32,-3-2-54,-2 1-44,-2 1-66,-4-4-141,-6 1-137</inkml:trace>
  <inkml:trace contextRef="#ctx0" brushRef="#br0" timeOffset="252861.3016">24003 12637 470,'0'0'195,"0"0"-34,0 0 25,0 0-86,0 0-63,0 0 4,-52-11 17,70 5-10,7-5-5,5-2-31,0 3-12,-2-3-10,-9 0-76,-5 0-117,-10-1-38,-4 2-135</inkml:trace>
  <inkml:trace contextRef="#ctx0" brushRef="#br0" timeOffset="253010.7115">23860 12464 538,'0'0'250,"0"0"-72,0 0 50,0 0-88,0 0-92,0 0-14,18-26-14,35 19-10,7 6-10,-6 1-32,-2 0-129,-5 0-174,-2 0-226</inkml:trace>
  <inkml:trace contextRef="#ctx0" brushRef="#br0" timeOffset="253294.4844">24502 12425 409,'0'0'329,"0"0"-201,0 0 49,0 0-46,0 0-32,0 0-6,30-40-26,-38 38-45,-11 2 7,-7 0-14,-7 0 5,1 18 3,4 3-6,7 7-8,9 2-3,12 4-5,0-1 1,21-4-1,9-2 0,4-10-1,0-8-2,0-6 1,1-3-19,-2-3-62,1-14-33,1 1-116,-8 3-251</inkml:trace>
  <inkml:trace contextRef="#ctx0" brushRef="#br0" timeOffset="255290.2194">24567 12752 224,'0'0'80,"0"0"1,0 0 14,0 0-61,0 0 20,0 0 20,-2-14 20,0 11-25,1 3-4,1 0 6,0 0-15,0 0-19,0 0-14,0 0-6,0 0 8,0 0 13,0 0 0,-2 8-14,0 11 13,0 10 40,2 8-8,0 9-22,0 7 11,9 9-19,6 7-5,4 5-14,7 4-2,-2 2 8,0-1-11,-2-3-2,-1-3-5,-3 2-6,-2 3 8,-4 1-6,-4-4-3,-4-3 1,-4-5 1,0-1-5,0-6 4,0-1-2,1-3 2,4-3-2,-1-7 0,2-3-2,1-4 5,-3-5-4,2-2 2,-5-1-2,2-5 4,-3-1-6,0-6 5,0-2-5,0 0 1,0-6 1,-3-5 1,0-2-8,2-4-30,-3 0-13,1-13-85,-4-12-139,-2-4-269</inkml:trace>
  <inkml:trace contextRef="#ctx0" brushRef="#br0" timeOffset="257081.7711">21721 13706 245,'0'0'107,"0"0"-62,0 0 30,0 0-20,0 0-3,0 0 1,0-7 25,0 7-17,0 0-27,0 0-4,-2 0 5,2 0-2,0 0-10,-1 0-13,1 0-4,0 0 0,0 0 2,0 0-1,0 0 4,0-3 7,0 3 0,0 0-1,0 0-5,0 0 1,0 0 11,0 0-3,0 0-1,0 0-4,0 0-7,-3 0 2,3 0 7,0 0-5,0 0-6,0 0-4,0 0 2,0 0-2,0 0-1,0 0 2,0 0-4,0 0 2,0 0-2,0 0 1,0 0-1,0 0 4,0 0-3,0 0-1,0 0 1,0 0 1,0 0-2,0 0 1,0 0 4,0 0-5,0 0 6,0 0-5,0 0 0,0 0 1,0 0 3,0 0 8,0 0 11,0 0 6,0 0 3,0 0 3,0 0-1,0 0-1,0 0-13,0 0-7,-2 10-14,-5 17 0,-8 12 12,-3 4 2,-2-4-4,2-2 10,5-3-4,6-6-9,3-6-1,4-3-1,0-7-5,0-2-2,14-3 2,8-7 1,7 0 3,5 0-2,-1-9-4,-6-5-14,-8-2 4,-2-1 12,-8 3 4,-2-5 0,-1 6 4,-5 6 18,-1 1 29,0 3 15,0 3-34,2 3-29,1 23-5,1 11-2,0 15 2,-1 4-2,0 4-3,1 2-28,2-3-131,-2-8-138,-1-12-436</inkml:trace>
  <inkml:trace contextRef="#ctx0" brushRef="#br0" timeOffset="258031.0804">22380 13164 210,'0'0'82,"0"0"-54,0 0 36,0 0-42,0 0-21,0 0 1,0 0 25,46-26 76,-44 25 40,5-4-21,-4 1 10,-3 1 10,0 3-12,0 0-21,0 0-37,0 0-16,0 0-29,0 9-24,0 25 7,3 21 5,0 15 30,0 12-27,0 18 7,3 8-5,3 13-7,-2 4-3,2 1 4,4-2 2,1-8-8,4-10-1,2-7-6,2-7 0,2-9 2,-3-8-3,0-5 0,-6-7 1,-5-7 0,-4-7-1,-3-9 0,-3-3 2,1-11-2,-1-3-1,0-6 1,2-7-3,-2-4 7,0-5-5,0-1 1,0 0-4,0-4-9,3-23-36,4-18-129,4-15-168,5-9-429</inkml:trace>
  <inkml:trace contextRef="#ctx0" brushRef="#br0" timeOffset="258950.2371">23512 12787 157,'0'0'63,"0"0"25,0 0 21,0 0-23,0 0 26,0 0 23,2-10-2,-2 10-50,0 0 6,0 0-12,0-2-29,0 2-12,0 0-10,0 0-2,0 9-10,0 18 1,0 12 55,1 8-4,2 9-25,5 7-3,5 5-6,4 10-8,2 0-9,3 11 1,-4 0-12,-2 4 2,-5 3-6,-4 3 3,-5-3-1,-1 2-3,2-1 2,5-4-1,5-4 1,2-8-1,2-11 0,-2-4 0,2-12 1,-4-9-1,1-1 2,0-11-1,-5-4 0,-2-10-1,-1-5-1,-2-3 1,-2-9 0,-2 1-3,0-3-20,0 0-29,0 0-52,-2-5-103,-12-15-184,-2-7-333</inkml:trace>
  <inkml:trace contextRef="#ctx0" brushRef="#br0" timeOffset="261470.2632">23084 13637 76,'0'0'43,"0"0"-26,0 0 11,0 0 3,0 0-9,0 0 0,0 0-5,0 0-6,0 0-10,0 0-1,0 0 0,0 0 2,0 0 5,0 0 8,0 0 11,0 0 2,0 0 7,0 0 4,0 0-7,0 0-6,0 0-5,0 0 1,0 0 5,0 0 6,0 0 11,0 0-5,0 0-8,0 0-5,0 0-9,0 0-9,0 0-1,0 0-3,0 0 0,0 0 6,0 0 3,0 0-5,0 0 3,0 0 7,0-3 17,0 3-9,0 0-5,0 0 0,0-1-7,0-3-10,0 1-3,0 3-1,0-2 2,0 2 2,0 0 3,0-1 1,0 1 3,0-3-5,0 3-5,0 0 0,0 0 1,0 0 0,0 0-2,0 0 0,0 0 0,0 0 0,0 0 2,0 0 0,0 0-2,0 0 1,0 0 0,0 0 1,0 0-2,0-3 0,0 3 0,0 0 0,0-3-5,-3 3-11,3 0-27,0 0-58,-3-2-91,1 2-37,-4 0-180</inkml:trace>
  <inkml:trace contextRef="#ctx0" brushRef="#br0" timeOffset="262274.1762">22998 13634 54,'0'0'38,"0"0"14,0 0-2,0 0-8,0 0 4,0 0-4,0 0 0,0 0-10,0 0-9,0 0 1,0 0 3,0 0-11,0 0 1,0 0 0,0 0 2,0 0 7,0 0 3,0 0 9,0 0-8,0 0-5,0 0-10,0 0 2,0 0-2,0 0-4,0 0-5,0 0 3,0 0-3,0 0-6,0 0 8,0 0-1,0 0 11,0 0 3,0 0 0,0 0-3,0 0-11,0 0-6,0 0 2,0 0-3,0 0-2,0 0 2,0 0 1,0 0-1,0 0 2,0 0-2,0 0 1,0 0-1,0 0 4,0 0-4,0 0 0,0 0 1,0 0-1,0 0 0,0 0 0,0 0 0,0 0-1,0 0 1,0 0 0,0 0 1,0 0-1,0 0-2,0 0-2,0 0-5,0 0-7,0 0 5,0 0 1,0 0-13,0 0-6,0 0-10,0 0-37,0 0-25,0 0-19,0 0-113</inkml:trace>
  <inkml:trace contextRef="#ctx0" brushRef="#br0" timeOffset="263534.692">23038 13612 80,'0'0'119,"0"0"-36,0 0 42,0 0-44,0 0-16,0 0 21,6-8 4,-5 8-21,-1-1-16,0-2-6,0 3 1,0 0-4,0 0 11,0-3 15,0-1-21,0 1-23,-7 0-4,-2-1-13,-3 4-6,-5 0 2,-1 0-3,-2 1-1,-3 12 5,-2 2-5,4 2 3,2 4 1,5-1-5,7-1-2,7 1 0,0 0-1,0-3 2,15-4 1,4-7 0,8-6 1,-1 0-1,2-13 0,-6-6 0,-4-4 1,-3 2 4,-3-1-1,-2 1-1,-2 9 0,-5 4 4,-2 8 26,-1 0 9,0 0-23,0 0-19,0 17-2,0 11 0,0 14 2,-3 0 4,-3 2 1,-2-4 2,3-8-2,0-6 0,-1-6 5,2-7 6,-1-2 8,-2-5-1,-2-3 2,-3-3 4,-5 3-15,0-3-10,-4 2-2,2 1-2,3-1-8,9-2-27,1 1-37,6-1-56,0 0-99,15-6-131</inkml:trace>
  <inkml:trace contextRef="#ctx0" brushRef="#br0" timeOffset="263864.5063">23331 13643 531,'0'0'117,"0"0"82,0 0-15,0 0-57,0 0-48,0 0-21,-15-20-35,-5 37-16,-2 10 4,5 5-6,4 4 4,10 5-2,3-9-3,0-1-3,19-12 3,6-3-2,1-12 7,2-4 9,-2-3 2,-6-18-2,-5-8 7,-5-14-2,-6-1-10,-4 5-12,0 7-1,-14 11-11,-1 15-41,-4 6-77,1 0-182,-3 0-275</inkml:trace>
  <inkml:trace contextRef="#ctx0" brushRef="#br0" timeOffset="264568.5465">23986 13600 49,'0'0'85,"0"0"45,0 0 26,0 0-58,0 0 6,0 0 10,0 0-15,0 0-3,0 0 3,0 0-7,0 0-14,-10 4-4,-10 1-18,-3 3-22,0-1 1,1 3-2,2 6 3,0 1-13,-1 3-6,4-1-5,0 5-3,7 1-7,4-1 3,3-1-5,3 0-2,0-4 2,0 3-4,14-5-40,11-3-72,11-7-64,15-7-147,8 0-370</inkml:trace>
  <inkml:trace contextRef="#ctx0" brushRef="#br0" timeOffset="264898.6851">24370 13643 630,'0'0'126,"0"0"85,0 0-71,0 0-71,0 0-14,0 0-25,-66-17-1,45 31 16,5 0-5,3 2-14,4 1-8,6 0-7,1 2-7,2 1 0,0-1-3,2 4 2,10-3-1,4-3-2,-3 0 1,1-2 0,-4-1 0,-7-2 0,-1 2 2,-2-3 2,0-5 1,-8 0-2,-11-2-2,1-4-2,-4 0-67,1-21-101,16-18-156,5-10-368</inkml:trace>
  <inkml:trace contextRef="#ctx0" brushRef="#br0" timeOffset="265040.6837">24370 13643 63,'116'-75'632,"-80"61"-511,4 1 103,-9 3-114,-6 1-61,-8 1-34,-9 5-10,-5 3-5,-3 0-83,0 0-181,-20 0-432</inkml:trace>
  <inkml:trace contextRef="#ctx0" brushRef="#br0" timeOffset="267936.5096">21976 14647 23,'0'0'59,"0"0"16,0 0-6,0 0 3,0 0 17,0 0-9,4-2-21,-4 2 5,0 0-8,0 0-5,0 0-11,0 0-10,0 0-8,0 0 0,0-3 6,0 3 4,0 0-2,0 0-7,0 0-8,0 0-7,0 0-1,0 0-3,0 0-4,0 0 3,0 0 2,0 0 2,0 0 2,0 0-7,0 0 1,0 0-1,0 0-1,0 0 0,0 0 1,0 0-1,0 0 6,0 0-6,0 0 0,2 0 1,-2 0-1,0 0 1,0 0 0,0 0 0,0 0-1,0 0-1,0 0 3,0 0-3,0 0 0,0 0 2,0 0-4,0 0 1,0 0 0,0 0 1,0 0 0,0 0 0,0 0 0,0 0 1,0 0-1,0 0 0,0 0-1,0 0 1,0 0 0,0 0-13,0 0-16,0 0-37,0-2-52,0-1-98,0 3-224</inkml:trace>
  <inkml:trace contextRef="#ctx0" brushRef="#br0" timeOffset="272766.4645">21931 14647 45,'0'0'55,"0"0"-13,0 0 8,0 0-14,0 0-15,0 0-4,0 0-6,1 0 12,-1 0 1,2 0-10,-2 0-1,2 0-1,-2 0 3,0 0-2,0 0-3,0 0-3,0 0 2,0 0 0,0 0-2,0 0-5,0 0-2,0 0-1,0 0 1,0 0 0,0 0-1,0 0-4,0 0-8,3 0-24,-3 0-9,3 0-12,-3 0-21,1 0-86</inkml:trace>
  <inkml:trace contextRef="#ctx0" brushRef="#br0" timeOffset="274040.3579">21883 14654 110,'0'0'52,"0"0"18,0 0-15,0 0-11,0 0 10,0 0-12,0 0-10,0-3-8,0 3-5,0 0-8,0 0 2,0-1 9,0 1 9,0 0-4,0 0-9,0 0-7,0 0-9,0 0-2,0 0-1,0 0 1,0 0 2,0 0 1,0 0 0,0 0 1,0 0-2,0 0-1,2 0-1,-2 0 0,0 0 0,0 0-1,0 0 0,0 0 1,0 0-1,0 0-2,0 0-4,0 0-11,0 0-41,0 0 7,0 0-50,0 0-181</inkml:trace>
  <inkml:trace contextRef="#ctx0" brushRef="#br0" timeOffset="274176.8753">21883 14654 203</inkml:trace>
  <inkml:trace contextRef="#ctx0" brushRef="#br0" timeOffset="275562.2128">21883 14654 203,'2'10'93,"-4"-10"11,2 0-10,0 0-35,0 0 4,0 0 2,0 0-17,0 0-15,0 0-3,0 0-3,0 0-3,0 0-1,0 0 10,0 0-5,12-5-9,2 0-13,2-2-1,-2 5-3,2-3 0,-5-1 0,3 4 1,-3 0 5,-4 2 0,-2-2 8,-4 2-2,-1 0-7,0 0-7,2 0-2,2 2 2,-3 13 4,-1-1 1,0 1-1,0 2-4,0-1 4,-10-3 0,1 0-1,-1 0 1,-2-2 2,1 2 0,1-3-6,0 0 7,-1 0 2,-1-3-3,5-2 0,4-2-5,0-2 3,0 2 1,3-3-3,-2 0-2,0 3 1,2-3 2,0 0-1,0 0-2,0 0 6,0 0 0,0 0 0,0 0 4,0 0-6,0 0 5,0 0 3,0 0-6,0 0-3,0 0 0,0 0-2,0 0 0,0 0-1,0 0 3,0 0-3,0 0 1,0 0-1,0 0 0,0 0-1,0 0 1,10 0 4,-1 0 6,2 0-8,-5 0 0,1 0-2,-1 0 1,2 0 0,1 0 1,2 0 1,1 4-1,-3 2 0,-2 1-1,2 0-1,-6-1-1,1-3 1,-1 4 4,0-3-4,-1-1 2,-1 0-1,1-3 0,-2 3 0,2 1 1,-2-1-2,0-3 3,0 0 1,0 0-4,0 0 2,0 0-2,0 0 3,0 0 0,0 0 0,0 1-3,0-1 0,0 0-1,0 3 1,0-3 0,0 0-1,0 0 1,0 0 2,0 0-1,0 0 0,0 0 0,0 0 0,0 0-1,0 0 0,0 0 1,0 0-1,0 0 1,0 0 0,0 0 0,0 0-1,0 0 1,0 0-1,0 0 0,0 0 1,0 0-1,0 0 1,0 0-1,0 0 0,0 0 0,0 0 1,0 0-1,0 0 1,0 0-1,0 0 0,0 0 0,0 0 2,0 0-1,0 0 0,0 0-1,0 0 0,0 0 2,0 0-1,0 0 0,0 0 2,0 0-2,0 0 2,0 0-1,0 0-2,0 0 2,0 0-2,0 0 1,0 0 0,0 0 1,0 0-1,0 0-1,0 0 0,0 0 0,0 0 0,0 0 0,0 0 1,0 0-1,0 0 0,0 0 1,0 0-1,0 0 0,0 0-1,0 0 2,0 0-3,0 0 2,0 0-1,0 0 1,0 0-2,0 0-7,0 0-11,0 0-24,0 0-17,0 0-60,0-4-44,1-9-117,2-1-64</inkml:trace>
  <inkml:trace contextRef="#ctx0" brushRef="#br0" timeOffset="276036.2034">22096 14737 220,'0'0'202,"0"0"-89,0 0 66,0 0-43,0 0-41,0 0-11,11-17 1,-11 17-27,0 0-14,0 0-2,0 0-14,0 0-1,0 0 0,-12 0 1,-15 10-15,-5 6-3,-6 4 0,2 0 7,3 3 1,7 1 2,5-2-11,9 2-5,7-4 0,5-1-4,0 1 0,11-3 2,11 0 0,2-1 0,6 0 1,0 0 1,1 1-3,-1 3 3,-8-4-3,-5 4 0,-8-1 3,-6-2 10,-3 4 13,0-1 0,-8-3 6,-13-3-1,-8 1-5,-1-2-3,0-1-12,3-2-8,0-3-4,1-3 0,1-4-34,2 0-59,4-19-79,8-11-195,8-10-436</inkml:trace>
  <inkml:trace contextRef="#ctx0" brushRef="#br0" timeOffset="276222.6269">22004 14849 625,'0'0'128,"0"0"29,0 0 30,106-63-92,-84 50-8,-4 3-16,-5 1-35,-5 5-22,-6 0-11,-2 4-3,0 0-39,0 0-122,0 0-174,-10 0-269</inkml:trace>
  <inkml:trace contextRef="#ctx0" brushRef="#br0" timeOffset="277699.7982">23153 14466 69,'0'0'65,"0"0"-5,0 0 23,0 0-28,0 0-10,0 0-20,33-20-13,-30 20-5,-3 0 5,0 0 22,0 0 14,0 0 5,0 0 11,0 0-11,0 0-5,0 0 2,0 0 0,0 0 6,0-4-10,0 4 1,0 0 4,0 0-2,0 0-10,0 0-3,-5 0-11,-10 0-18,-4 10-7,2 4 3,2 3 1,5 2-1,2 1 0,7-1-2,1 1 0,0 0 3,6-3 0,6-3-3,4-1 1,1-4-1,2-1 4,1-3 2,-1-2 7,-3 1 6,-2 1-9,-4 0-1,0-2-1,-4 4-4,-1 1-2,-3 1 0,1 4 1,-2 0 5,-1 0 1,0 3 5,0-2 6,-6-1 7,-3 0-2,-1-4-3,-1 1-7,2-3-11,-3-4-1,3-2-4,-1 2-7,0-3-46,4 0-67,2-22-148,4-9-312</inkml:trace>
  <inkml:trace contextRef="#ctx0" brushRef="#br0" timeOffset="278502.2742">23260 14555 491,'0'0'112,"0"0"-23,0 0 44,0 0-80,86-39-9,-63 35-12,-1-3-6,-1 2-5,-1 0-2,-1-1 7,0 0-5,-4 2-5,-2 0-9,-3 4 0,-7-3-3,0 3 0,-2 0 4,1 0 1,-1 0 3,-1 0-3,2 0 2,-1-3 5,-1 3 9,0 0-4,0 0-6,0 0-9,0 0-5,0 0-1,0 0-3,0 0 1,0 0 2,0 0 0,0 0 0,0 0 2,0 0 0,0 0 1,0 0-3,0 0 2,0 0-1,0 0-1,0 0 1,0 0 0,0 0 0,0 0 0,0 0-1,0 0 1,0 0 1,0 0-2,0 0 0,-1 6 4,-5 2 0,0-2-2,3 0-1,-1 4 0,3-3 0,-1 0 0,1 3 0,-2 0-1,3-1 1,0 4 1,0-4-2,0 2 1,0-1-1,4 0 0,3 0 1,-1-1-1,0 5 0,3-3 1,4 1-1,-1-2 0,6-1 2,2-1-2,2-4 2,3-1 2,-3-3-2,-2 0 1,-1 0-2,-3-4 5,-2-7 7,-3-6 19,-1-2 8,-6-3-8,-4-9-16,0 2-4,0 3-3,-9 3-6,-6 9-2,-1 4-1,0 4-4,2 6-16,-2 0-61,2 0-150,-5 6-250</inkml:trace>
  <inkml:trace contextRef="#ctx0" brushRef="#br0" timeOffset="279486.7217">24200 14393 559,'0'0'266,"0"0"-186,0 0 151,0 0-119,0 0-50,0 0-10,0 0-17,-6-7-14,6 12-6,0 9 2,0 11 30,0 2 7,-6 5-13,-2 5-21,-1-5-3,-1 1-5,4-6-6,0-3-2,2-4 0,3-6-3,1-6-1,0-1 1,0-5-1,1-2 2,12 0-2,3 0 18,4 0 0,4 0-12,-2 0-5,2-2-1,-5-5-2,2 5-38,0-6-69,-1 1-45,2-3-83,-6 3-214</inkml:trace>
  <inkml:trace contextRef="#ctx0" brushRef="#br0" timeOffset="279680.2497">24238 14611 447,'0'0'291,"0"0"-149,0 0 52,0 0-116,0 0-35,0 0-5,74-53-20,-46 43-16,0-2-2,1 2-50,-3-2-119,-3-2-146,-8-1-274</inkml:trace>
  <inkml:trace contextRef="#ctx0" brushRef="#br0" timeOffset="279884.412">24205 14371 624,'0'0'317,"0"0"-177,0 0 112,0 0-160,0 0-47,0 0-10,40-41-20,-8 31-1,1 1-11,2 2-3,3 0-13,-1 4-104,4 0-49,0 2-142,-2-2-237</inkml:trace>
  <inkml:trace contextRef="#ctx0" brushRef="#br0" timeOffset="280258.578">24852 14277 602,'0'0'191,"0"0"3,0 0-47,0 0-45,0 0-13,0 0-12,0 0-22,-16-62 1,0 59-10,0 0-14,-7 3-21,-1 0 9,-1 3-1,-3 14-2,0 2-5,3 3-3,3 5 2,5 3-1,4 0-1,9-1 0,4 1-4,0-4 0,13-2-1,14-5-2,3-4 1,6-10 0,3-5 0,-2 0-1,0 0 0,-7-10-2,-8 1-12,-5-1-28,-5 3-35,-6 4-87,-2 3-93,-4 0-241</inkml:trace>
  <inkml:trace contextRef="#ctx0" brushRef="#br0" timeOffset="291296.8774">20850 13171 398,'0'0'55,"0"0"36,0 0 13,0 0-18,0 0-10,0 0-17,0 0-6,-48-9-21,39 18-2,-1 11 8,-1 6 15,0 0 10,4 5-17,0 4 2,1 5-1,0 3-10,-2 7-9,5 2 2,0 5-2,3 4-4,0 6-4,0 2-5,0 5 4,0-5-6,6-2 0,2-2 1,1-2-5,0 0 0,1-7-5,-1-1 1,0-4-1,-1-3-1,-4-4 0,2-5-1,-3-2 0,0-7-1,0 0-1,0-4 2,-2 0-2,1-2 0,-2 1 2,0 2-1,0-3 0,0-2 1,0 2-1,1-1-1,2 0 3,0-1-1,0-1 1,2 2-3,-4 0 0,1 1 1,-2 1-1,3 1 0,-2 4 1,-1 1-1,2-2 0,-2 4 0,0-3 1,0-5 0,0 3-1,1-2 0,-1 2 0,0-2 1,2 3-1,-2-6 0,1 0-1,2-4 1,0 1 0,2-1 0,0-2 0,3 0 0,0-2-1,2 0 1,2-1-2,0-5 2,6 1 0,1 0 1,5-6-2,7-1 2,8 0 1,7-3-1,8 0 2,7 0 1,9 0-4,11-10 4,7-2-2,7-2 0,1 4-2,-4 3-1,-2-3 0,-7 1 0,-2-2 2,1-1-2,-3 1 1,3-3 0,3 2 1,-2 2-1,-4 3 0,-5 0-1,-9 5-7,-1-4 6,-4 5 1,-2 1-2,-3-3 0,-4 0 3,-4-4-3,6 0 3,2-6 1,3 3-1,2-3 0,-2-1 0,-5 7 0,-4-2 0,-6 3-1,0 1 0,0 0-2,2 5-2,1-4-5,7 1-1,1 3 2,3-5 8,2 2-9,-5-2 10,5 1-10,-2 2 5,-2-1-3,0-1 3,-4 0-2,0 1 1,2-3-1,1-5 2,3 2 1,-1 2 1,-1-3-2,-1 1 0,-2 1 3,-5 1 1,-1 1-4,-4-2 4,-3 0 1,2 1 0,-4 0 1,1 0-1,-4 2 0,-1-2-1,-3 1 1,-6 2 2,-4 1-1,-8-1-1,-1 4 4,-4-6-4,-2 3 7,1-5 0,-2 2-5,3-4 6,-4 0-6,-3 0 7,0 1 1,0-4 3,0 3 1,0-1-13,-1-2 6,-9 1-1,-1-8-4,1 3 1,-1-7 4,7 1 9,1-4-1,3-5-12,0-4 0,3-3 12,6 3-8,3 2 4,-3 4-3,-3 10 0,-2 7 1,-4 6-6,0 4-3,-13 3-16,-27 0-117,-20 0-114,-11 3-228</inkml:trace>
  <inkml:trace contextRef="#ctx0" brushRef="#br0" timeOffset="291918.1601">23733 14568 68,'0'0'162,"0"0"-58,0 0-6,0 0-27,0 0 5,0 0 25,22-10 10,-19 7-12,0 1-23,-1 0 3,1 2 8,-3 0-13,0 0-5,1 0-19,-1 0-6,0 0-9,4 0-13,-1 0-9,2 17 6,-1 6 37,1 6-14,-2 5-11,-3 8 0,0 5-10,0 7-4,0 1-12,0-2 10,0-3-11,0-8-2,0-8 3,0-4-5,0-11 0,0-4 0,0-3-5,0-7-51,0-1-104,-12-4-130,-10 0-231</inkml:trace>
  <inkml:trace contextRef="#ctx0" brushRef="#br0" timeOffset="292419.6999">22838 15017 163,'0'0'272,"0"0"-202,0 0 126,0 0-51,0 0-29,0 0 27,-5-38-18,5 34-12,0 1 1,0 2-18,0 1-19,0-4-14,0 4-19,0 0-15,0 0-15,0 0-14,0 0 0,0 0-8,0 12 1,0 6 7,0 10 2,0 1 0,0 4 4,0 6 1,-7 5-4,0-5-3,1-3 0,-1-2-3,1-5-36,-2-3-136,2-3-155,-1-9-585</inkml:trace>
  <inkml:trace contextRef="#ctx0" brushRef="#br0" timeOffset="294181.8739">23821 10764 106,'0'0'76,"0"0"-45,0 0 36,0 0-1,0 0-22,0 0 22,0 0-26,-36-21-24,24 13 4,0 3 28,6 1 7,2 1-9,4 0 27,0 1-29,4-2-25,20-3-10,12 3-2,17-1-6,16 0 16,10 2-2,6 0 1,6 3-1,0-1-6,0 0-4,-3-3-4,-10 0 5,-19 1-5,-15-3 0,-20 2 0,-10 0 2,-9 4-2,-5 0 0,0 0-1,0 0-52,0 0-61,-10 0-56,-2 4-38</inkml:trace>
  <inkml:trace contextRef="#ctx0" brushRef="#br0" timeOffset="317740.157">2888 12518 695,'0'0'19,"0"0"62,0 0 130,0 0-120,0 0-55,0 0-19,0 0-3,0 0-8,0 15 16,0 19 44,0 8-21,-10 5-5,2-2-3,-1-5-20,3-6-10,2-5-3,4-3-3,0-6-1,0-3 0,0-4-2,0-2-25,0-9-50,0-2-88,0-5-70,18-19-137</inkml:trace>
  <inkml:trace contextRef="#ctx0" brushRef="#br0" timeOffset="318136.2373">3046 12425 560,'0'0'79,"0"0"109,0 0-36,0 0-65,-105-64-14,75 64-10,-6 0-10,-9 7-4,-7 17 2,-8 5-20,-1 5 7,3 8-10,6 8-1,10 6-7,12 7-7,14 6-2,7-3 6,9 0-7,13 0-7,15-10 1,14-2 2,13-13-5,11-7 2,7-18-1,6-12-1,-4-4 1,-4-20-2,-14-16 9,-11-13 0,-13-15 6,-9-8 8,-15-11-10,-9-9-12,0 7 3,-23 5-4,-5 20-4,-10 18-6,6 15-18,1 11-55,8 12-55,1 4-194,7 3-344</inkml:trace>
  <inkml:trace contextRef="#ctx0" brushRef="#br0" timeOffset="319336.2714">2487 14466 604,'0'0'176,"0"0"-120,0 0 71,27-95-2,-5 74-28,2 8-39,-4 3-16,5 4-9,-3 5-8,2 1-12,-6 0-6,-6 17-6,-6 10 3,-6 5 4,-18 8 18,-13 3 9,-5 0 12,3-7-19,6-2-3,15-5-5,6-3-7,6-3-11,0-5 2,9 1-3,15-3 0,10-6 1,8-6 1,18-4-3,4-17-15,9-16-37,-3-9-19,-8-12-1,-12-3 0,-22-2 34,-22 0 38,-6 2 12,-25 8 39,-24 7 20,-14 5-22,-10 15 16,-9 8-4,-6 11-19,2 3 13,8 26-32,2 18 1,4 21-13,11 13-2,16 12 6,15 2-14,23-5-1,10-1-1,37-7 1,18-10-4,17-10 3,18-22 0,15-21-16,3-16-5,-7-3-13,-16-27-4,-27-12 32,-19-12 7,-9-11 11,-14-11-5,-8-10-6,-8 0-1,-3 3-32,-11 18-36,-11 14-7,-3 16-11,5 15-81,2 3-183,0 0-239</inkml:trace>
  <inkml:trace contextRef="#ctx0" brushRef="#br0" timeOffset="320394.2249">2450 11344 764,'0'0'144,"0"0"-78,0 0 133,0 0-68,0 0-60,0 0-7,-57-67-6,57 62-24,7-2-16,16-1-12,11-1-4,6-1 0,-1 4 3,-3 6-4,-12 0-1,-10 0 0,-9 3-10,-5 14 6,-5 8 4,-9 3 11,-10 4-4,2-5 6,5-1-12,5-3 4,5-6-3,7 0-2,0 0 0,3 2 0,16 1 3,2 3-2,2-3 3,-1-1-2,0 1 2,-8-7 6,-7-6 6,-4-3 6,-3 2 10,-3 4-2,-21 0 1,-6 1 9,-11-2-29,1 0-8,-1-8-6,2-1-25,5 0-43,6-10-64,14-16-67,14-14-223</inkml:trace>
  <inkml:trace contextRef="#ctx0" brushRef="#br0" timeOffset="320753.8812">2721 10909 888,'0'0'61,"-91"-54"108,27 42 26,-11 12-106,-7 0-25,-1 28-14,-2 20-5,7 22-12,3 14-8,13 14-13,23 0 10,20 4 0,19 0-13,22-6-1,27-1-5,17-15-1,15-14 1,17-21-3,11-14 3,8-19 1,0-12-1,-17-22-3,-18-24 2,-21-13 2,-22-24 8,-16-20 13,-14-6-14,-9 4-11,-14 16-1,-19 22-13,-3 25-6,-4 25-39,3 17-75,1 0-160,2 12-328</inkml:trace>
  <inkml:trace contextRef="#ctx0" brushRef="#br0" timeOffset="324473.8685">23680 8993 579,'0'0'142,"0"0"-55,0 0 66,0 0-8,0 0-59,0 0-30,0 0 0,0-12-2,0 12-4,0 0 1,0 0-11,0 0-2,0 0-4,0 0-1,0 0 4,0 0-10,6 0-6,5 0-11,7 8 5,7 10 4,2 4-9,7 8-8,2 3 2,5 3-3,8 1 0,7 1 1,1-6-2,-3-3 1,-11-10-1,-17-3-3,-9-5 1,-9-8 2,-5 0-5,-2-2 3,-1-1-14,0 0-15,0 0-24,0 0-34,-9 0-68,-7-7-46,-7-4-151,1-5-162</inkml:trace>
  <inkml:trace contextRef="#ctx0" brushRef="#br0" timeOffset="324989.9107">24197 8953 309,'0'0'268,"0"0"-172,0 0 65,0 0 20,0 0-42,0 0-28,15-17-17,-15 17-14,0 0-14,0 0-5,0 0-13,0 0 0,0 0-3,0 0-8,0 0-9,0 0-8,0 0-6,0 0-4,0 0-1,0 0-2,0 0-4,0 0-3,-9 0-1,-20 20 1,-15 10 6,-19 10 7,-10 6-11,-6 10 7,-2 4-6,2-5-3,9-5 6,8-7-4,9-7 3,13-6-3,8-4 4,10-6-5,5-3 0,7-4 3,3-5-4,7-5-3,-2-1 2,2-2-11,0 0-30,0 0-49,0-10-143,-8-6-399</inkml:trace>
  <inkml:trace contextRef="#ctx0" brushRef="#br0" timeOffset="326909.7448">21923 8978 603,'0'0'137,"0"0"-57,0 0 104,0 0 1,0 0-62,0 0-36,0 0-5,-10-17-5,10 17-12,0 0-18,0 0-15,2 0-13,14 5-13,8 15 1,10 11 20,5 5-12,-1 3-6,1 6-1,-4 0-1,-8-3-5,-1-3-1,-6-9-1,-6-7 0,-4-6 0,-4-3-1,-2-5 0,-2-5-8,-1-1-36,-1-3-33,0 0-61,0 0-45,3 0-105,-2-14-199</inkml:trace>
  <inkml:trace contextRef="#ctx0" brushRef="#br0" timeOffset="327321.808">22518 9002 622,'0'0'166,"0"0"-49,0 0 98,0 0-48,0 0-51,0 0-24,0-19-8,0 19-22,2 0 1,-2 0-7,2 0-14,-2 0-5,0 0-9,0 0-5,0 0-8,0 10-15,-5 19 0,-13 18 6,-10 15 7,-12 11-6,-5 13 6,-10-1-9,-2 2 4,-1-2-1,5-1 1,6-8-3,8-14 4,11-9-7,5-11 0,11-14 1,2-6-3,7-12-1,3-3-12,0-7-38,0 0-32,0 0-86,9-9-249</inkml:trace>
  <inkml:trace contextRef="#ctx0" brushRef="#br0" timeOffset="340932.5715">20676 9973 488,'0'0'266,"0"0"-247,0 0 97,0 0 14,0 0-69,-105-51-36,39 34-3,-10 0-6,-3-3-2,9 7 6,10 2 6,15 2-19,11 2-7,12 4-16,7 2-75,5-2-91,4-3-104,1-3-310</inkml:trace>
  <inkml:trace contextRef="#ctx0" brushRef="#br0" timeOffset="341635.5201">19727 8993 794,'0'0'126,"0"0"-113,0 0 88,0 0 68,0 0-71,0 0-39,-3-44 13,-17 44-28,-11 0-27,-12 0 3,-11 12 1,1 3-6,3 2 4,11-2-6,11-4-8,11 6-5,14-4-4,3 3-4,6-2 6,21 4 1,12-4 1,12-1 3,4-2-3,-2-1-2,-11 2 2,-12-4 1,-12 1-1,-12-1-1,-6 1 1,0 3 6,-9 3 15,-18 2 4,-13-5 5,-8 1-14,-5-4-10,-1-2-6,6-2-5,10-3-57,12-2-72,12 0-93,14-19-196</inkml:trace>
  <inkml:trace contextRef="#ctx0" brushRef="#br0" timeOffset="341884.0144">19931 8824 933,'0'0'152,"0"0"-45,0 0 140,0 0-79,0 0-116,0 0-24,3-10-22,-5 34 3,-8 12-1,-4 12 18,4 0-11,4-1-14,2-5 0,4-2-2,0-5-8,2-5-53,14-6-90,-5-9-92,0-11-150,-7-4-145</inkml:trace>
  <inkml:trace contextRef="#ctx0" brushRef="#br0" timeOffset="342048.7181">19812 9068 655,'0'0'269,"0"0"-132,0 0 113,0 0-92,0 0-102,0 0-44,-7-60-10,52 52-2,13 0-3,1-3-35,-1 0-62,-6 0-107,-6-4-112,-4 1-71,-9-2-75</inkml:trace>
  <inkml:trace contextRef="#ctx0" brushRef="#br0" timeOffset="342342.1999">20238 8877 201,'0'0'290,"0"0"-66,0 0-8,0 0-42,0 0-71,0 0-23,-6-10-34,-6 17-23,1 12 6,4 5 1,7 1-13,0 2-5,5-3-8,16-2-4,5-8-5,4-4-4,0-10-12,-2 0 9,-3-11 9,-3-14 3,-3-8 7,-4-5 5,-2 3 18,-5 4 13,-5 9 27,-2 13-10,-1 2-7,0 7-30,0 0-23,2 0-6,2 0-44,5 12-65,8 5 18,13-2-104,10-6-135,9-6-261</inkml:trace>
  <inkml:trace contextRef="#ctx0" brushRef="#br0" timeOffset="343234.3724">20772 8801 657,'0'0'172,"0"0"34,0 0 2,0 0-99,-101-62-27,77 62-13,-2 0-29,3 12-15,3 5-8,5 2-5,8 1-7,5-1-5,2 2-1,6-2 1,19-5-2,10-8-14,5-6-13,1 0-18,3-12-4,-8-20 19,-5-11 25,-1-8 7,-5-7 9,-1 4 20,-7 4 35,-5 14-29,-6 10-1,-3 9-11,-2 10 9,-1 7-18,2 0-14,5 11-18,5 12-17,6 8 35,4 5-8,5-5-19,3-2-38,3-5-20,-2-8-18,-6-7 12,-9-9 4,-6 0 44,-6-9 29,-4-11 14,0 2 12,-4-2 30,-9 9 17,-4 2 18,5 6-28,-1 3-21,-3 2-16,5 12-10,2 6-2,6 0-1,3-1-1,0-2-3,12 0-16,10-7-34,6-8-49,4-2-17,1 0-6,-1-19 35,-3-5 50,-4-9 42,-7 7 13,-6 0-1,-5 9 30,-2 7 41,-5 8-27,3 0 11,-3 2-37,0 0-28,3 0-2,2 4 0,3 11 0,1-3 2,3 5-1,1-4-1,3 0 0,0-6-3,-1-1-3,3-6-27,1 0 3,4-4 10,3-12 14,1-7-17,-2-7 18,1-4 1,-7-4 2,-1-1 1,-4-1 2,0 1 3,2 2 43,-5 9 34,-2 7 31,-4 9 4,-4 7-51,1 5 7,-2 0-23,0 0-38,0 7-11,0 15 0,0 11 7,1 7 7,-1 3-13,2 3-1,1-3-32,4-5-98,5-10-93,4-9-133,0-15-375</inkml:trace>
  <inkml:trace contextRef="#ctx0" brushRef="#br0" timeOffset="343384.8332">21880 8447 845,'0'0'54,"0"0"165,118-41-23,-58 30-116,6 2-48,2 1-14,-4 2-18,-8 6-28,-10 0-92,-14 0-171,-15 0-279</inkml:trace>
  <inkml:trace contextRef="#ctx0" brushRef="#br0" timeOffset="344721.6726">8003 12279 524,'0'0'177,"0"0"-59,0 0 68,0 0-41,0 0-56,0 0-8,0 0-5,0-13-2,0 13-31,0 0-13,-9 6-20,-12 18-2,-11 15 4,0 9 10,2 7-4,2 1 3,14 3-9,7-3-10,7 1-2,4-8-7,19-4-67,8-14-112,9-14-227</inkml:trace>
  <inkml:trace contextRef="#ctx0" brushRef="#br0" timeOffset="347175.8261">11569 13208 581,'0'0'65,"0"0"102,0 0-13,0 0-94,0 0 8,0 0-3,-4-34-26,-8 28 9,-8 0 3,-2 3-24,-7 1-4,-5 2-6,-4 0 2,-4 2-10,6 7 0,3 4-3,11-1-3,5 5 2,10 3-5,7 4-5,0-5 5,6 1-5,21-4 5,6-1 3,13-3-2,6 1 3,2 1-4,-5-2 0,-14 5-3,-11-1 1,-12-2 1,-4-1 1,-8-3 0,0-3 7,0 0 4,-17-4 38,-10-1 25,-11-2-18,-5 0-7,-2 0-22,-1 0-13,5-2-12,7 2-2,9 0-11,9 0-65,9 5-98,7-3-128,17-2-287</inkml:trace>
  <inkml:trace contextRef="#ctx0" brushRef="#br0" timeOffset="347558.2124">11890 13304 806,'0'0'139,"0"0"-47,0 0 26,0 0-74,0 0-21,105 0-14,-80 5-8,-3-5 5,-1 0-4,-5 0 1,0 0 2,-4-12 3,-8-2-1,0 4 9,-4-6 33,-4 6-10,-12 0 7,-7 3 7,-6 7-24,-3 0 1,-2 0 4,-1 10-17,5 7 2,5 3 2,1 7-5,8 1-5,11-2 0,5 5-11,0-4 3,13-5-5,19-1 2,10-8-11,6-6-52,8-7-60,-1 0-79,-6-12-252</inkml:trace>
  <inkml:trace contextRef="#ctx0" brushRef="#br0" timeOffset="347781.6857">12303 13055 936,'0'0'140,"0"0"120,0 0-3,0 0-176,0 0-59,0 0-13,-6 20-7,12 20 51,1 7-28,1-1-11,0 3-7,-1-2-7,2-2 0,0-5-14,2-7-70,4-5-155,7-16-172</inkml:trace>
  <inkml:trace contextRef="#ctx0" brushRef="#br0" timeOffset="348128.283">12559 13188 908,'0'0'145,"0"0"45,0 0-19,0 0-165,0 0 1,0 0-7,33 22 9,-1-9-6,4-2-3,0-8-14,-3 0-36,-2-3 0,-8 0 38,-6-14-1,-4-4 13,-7-3 5,-6 1 2,0 1 11,-3 8 18,-16 2 2,-8 2-5,-8 7 4,-1 0-3,4 16 7,3 9-13,12 1-21,8 3-5,9-2-2,0 2-5,25-5-11,14-5-42,10-6-50,6-6-100,16-7-198</inkml:trace>
  <inkml:trace contextRef="#ctx0" brushRef="#br0" timeOffset="348547.5443">13359 13204 562,'0'0'264,"0"0"-31,0 0-10,0 0-106,-85-66-30,49 62-27,-1 4-20,0 0-17,4 14-5,3 5-2,8 1-10,9 1-6,9 1-2,4 2-4,6 2 3,22-6-14,10-1-26,8-6-25,2-9-31,1-4-21,-4 0 12,-2-12-13,-7-12 64,3-8 53,-8-6 4,-1-8 54,-5-9-21,-7 1 31,-6 2 0,0 9 32,0 10-18,-6 8 6,0 16-4,-6 4-10,0 5-27,0 0-43,0 17-5,0 17-9,-6 13 14,-6 8 3,0 2-3,3 1-26,0-7-73,2-7-77,7-15-145,0-5-221</inkml:trace>
  <inkml:trace contextRef="#ctx0" brushRef="#br0" timeOffset="348713.549">13481 13092 262,'0'0'680,"0"0"-624,0 0 122,0 0-120,0 0-52,122-14-6,-81 14-36,-8 0-110,-10-3-106,-11 3-137</inkml:trace>
  <inkml:trace contextRef="#ctx0" brushRef="#br0" timeOffset="350266.0372">14384 12905 600,'0'0'71,"0"0"158,0 0-46,0 0-70,0 0-22,0 0-12,-2-8-7,2 8-10,0 0-21,0 0-12,0 0 3,0 0-9,0 0-1,0 0-7,0 0 0,0 0-5,0 0-1,0 6 4,0 7 2,0-2-2,0 4-2,0 2-2,0 4-4,0 2 0,0 3 3,0 0-1,0 1-2,0-1-4,0-5 5,0-2-5,0 0 0,0-5 0,0-4 0,0-3 0,0-1 0,0-6-1,0 3 0,0-3-1,0 0-4,2 0-24,0-3-52,7-8-104,0-3-249,-2-3-120</inkml:trace>
  <inkml:trace contextRef="#ctx0" brushRef="#br0" timeOffset="350738.2328">14388 12916 525,'0'0'110,"0"0"77,0 0 20,6-75-82,4 58-31,2 4-9,5-1-38,7 4-11,-3 3-18,6 4-11,-1 3-2,-3 0-4,-8 10-1,-5 10 0,-9 3-3,-1 8 3,-10-4 2,-13 2 7,-5-4-9,1-4 1,7-1 5,8-10-3,0 0-3,9 1-1,3-6-2,0 2-3,0 0 6,15 1 0,4-1 6,9 0-2,4 3 4,-5 0-7,-4-1-1,0 8-1,-13 0 1,-1-1 2,-3 4 5,-6-3 12,0-1 10,0-2 15,-12-5-4,-5-1 5,-6-3-10,-2-2-16,-8-3-17,3 0-2,5 0-11,1-5-88,10-6-90,10-1-122,4-5-325</inkml:trace>
  <inkml:trace contextRef="#ctx0" brushRef="#br0" timeOffset="351389.9926">14788 12933 681,'0'0'92,"0"0"144,0 0-106,103-13-40,-73 20-28,-8 13-9,-2 2-7,-4 6-13,-6 1 9,-7-4-15,-3-4 9,0-1-11,-7-4-11,-5-6-2,-2 0-7,4-10 1,0 0 6,4-7 3,0-15-11,6-9-3,0-1-1,16-1-7,10 13 0,6 3-11,8 5-14,12 5-29,10-1-44,-1 6-75,-3-2-87,-13 1 29,-14 0 100,-12 1 124,-9-3 14,-7 2 164,-3-1 53,0 1-40,0-2-45,-8 3-47,-7 2-39,-1 0-17,-7 0 1,4 13 6,-2 4-1,3 0 7,5 2-14,7 4-11,6-1-11,0-3-6,0-1-1,17-4-3,11-7 2,0-7-7,2 0 2,-4-7 3,-2-15 3,-6-2 1,-1-6 8,-8 0-5,-3 7-2,-3 7 4,1 9 3,-4 7 11,0 0-11,0 0-8,1 3-14,4 11 9,-1 6 5,6 2 0,0-1 0,0-2-17,5-2-88,5-10-62,-3-4-171,-2-3-223</inkml:trace>
  <inkml:trace contextRef="#ctx0" brushRef="#br0" timeOffset="351742.4596">15570 12867 541,'0'0'256,"0"0"-79,0 0 36,0 0-158,0 0-55,0 0-3,-3 19 3,3 0 31,3-2-1,7 0 8,-3-3-15,2-4-17,0-7-1,-4 0-1,6-3 1,3 0 9,2-13 26,8-6 9,-2-8-30,-3 5 4,-5 5 3,-5 4-1,-4 9 12,0 4-13,1 0-21,4 0-3,0 13-3,2 8 1,-1 4-5,-1 1 4,2 1-17,3 0-43,9-4-39,9-6 11,4-7-65,6-10-176,-3 0-21,-5-14 38</inkml:trace>
  <inkml:trace contextRef="#ctx0" brushRef="#br0" timeOffset="352282.2136">16100 12942 180,'0'0'305,"0"0"-64,0 0-48,-3-85-31,-11 72-28,-3 6-48,-4 4-2,-3 3-25,3 0-13,1 10-5,-1 10-15,5 4-6,7-2-7,5 4-5,4-6-2,0 4-6,17-2 0,5-5-3,5 0-5,5-10-20,-4-2-39,2-5-18,-1-5-7,-2-19 3,-1-9 68,-12-11 20,-6-5 1,-4-6 7,-2-3 18,-1 4 40,1 7 9,-1 13-2,1 15 5,-2 13-12,0 6-11,0 0-40,0 6-14,0 14-23,0 13 23,0 6 3,0 8 1,0-4-3,0 3-1,0-7 0,1-5 0,2-7 1,1-5-4,0-9 4,-1-2-4,0-9 0,0-2 3,6-9 1,5-18 12,8-9-7,0-6 2,-1 8-5,-8 10 8,-4 12 2,-6 12 9,1 0-12,2 3-10,4 17-7,-1 10 7,-1 7-1,-7 2 0,-1 6-22,0 2-94,0-2-105,2-8-192</inkml:trace>
  <inkml:trace contextRef="#ctx0" brushRef="#br0" timeOffset="352829.9042">16917 13099 603,'0'0'242,"0"0"-71,0 0 100,0 0-133,0 0-3,0 0-38,0-10-46,0 16-36,-12 20-15,-10 12 0,-9 10 1,-4-1-1,-1 3-28,1-5-199,5-8-380</inkml:trace>
  <inkml:trace contextRef="#ctx0" brushRef="#br0" timeOffset="353760.036">17324 12422 663,'0'0'155,"0"0"42,0 0 50,0 0-114,0 0-47,0 0-16,0-1-18,0 11-19,0 14-26,0 8 36,0 9 11,-6 7-33,-5-2-4,1 0-6,1-9-7,4-4 1,4-13-5,-3-6 1,4-6-4,0-6 2,0-2-11,0-7 11,13-22 1,6-16 0,4-14 0,-3 0-2,0 4 1,-5 8-1,2 13 2,-4 4 2,4 10-1,-2 8-1,-1 5 1,-2 4-1,-3 3 0,5 8-3,4 14 2,2 7 1,1 7 1,-1 5-1,-5 1 0,-2 5-3,-6-1 2,-7-4-2,0-8 0,0-4-6,-5-7-22,-6-7-41,-12-3-7,1-10-36,-11-3 0,-3-10 3,-4-16 47,-2-10-8,3-6 47,8 5 26,14 7 66,8 13 26,7 11 19,2-1-56,4 7-18,20-3-31,15 3-6,3 0-1,7 7-4,-2 2-22,3-1-128,-2-5-202</inkml:trace>
  <inkml:trace contextRef="#ctx0" brushRef="#br0" timeOffset="354060.0679">17795 12480 1014,'0'0'117,"0"0"137,0 0-137,0 0-105,0 0-8,0 0 4,52 60-2,-33-27-6,1-3 0,-1-7 3,2-4-3,-2-10 0,0-7 0,-6-2 0,-1-14 8,-1-16 7,2-6 10,-3-12 21,3 4-22,-4 11-20,-1 13-4,-3 11-8,3 9-35,7 0-101,11 0-98,6 0-105,10 0-423</inkml:trace>
  <inkml:trace contextRef="#ctx0" brushRef="#br0" timeOffset="354509.4644">18448 12431 773,'0'0'143,"0"0"103,0 0-82,0 0-84,-92-17-15,63 28-5,3 5-20,7 4-21,8 0-13,6 0-6,5-5-1,0-3-3,15-3-4,5-9-13,5 0 8,0 0 7,-1-16 6,-4-4 4,-3 0 1,-5 6 2,-3 7 6,-6 5 8,-1 2-1,-1 3-20,1 25-15,-2 16 15,0 19 3,-17 7-2,-1 7-1,-1-9-1,4-5 1,0-10 9,-1-8 2,-10-8 18,-10-7 2,-5-11 13,1-12 2,2-7-15,9-10 10,15-26-13,11-14-21,3-9-7,13 7-7,9 8-11,0 17-11,2 11-23,-1 0-51,11 7-104,9-8-122,4-3-470</inkml:trace>
  <inkml:trace contextRef="#ctx0" brushRef="#br0" timeOffset="354720.5583">18827 12262 1054,'0'0'148,"0"0"136,0 0-52,0 0-141,0 0-85,-68 79 12,30-6 19,4 7-20,9-1-9,9-3-5,12-3-3,4-11-3,0-12-12,17-10-44,5-14-81,8-16-145,4-10-251</inkml:trace>
  <inkml:trace contextRef="#ctx0" brushRef="#br0" timeOffset="362766.3986">19182 12441 318,'0'0'319,"0"0"-191,0 0 81,0 0-49,0 0-40,0 0-27,0 0-25,-1-13-6,-1 13-12,2 0-6,-4 0-6,2-3 1,-6 0-6,-9 3-22,-7 0-5,-6 0-1,-3 3 0,2 10 1,3-4 3,7 5-5,6 0-3,4-2-1,8 2-1,3-1 0,0 3-1,9 1-2,18-4 4,7 0-2,7-3-2,1-3-2,-5-1-4,-10 1 4,-11-1 2,-7 2 1,-6 1 0,-3 2-2,0-2 5,-5 7 0,-15-2 0,-10 2 6,-3-3-1,3-6-5,3-4-30,8-3-50,8-6-34,10-10-99,1-4-195</inkml:trace>
  <inkml:trace contextRef="#ctx0" brushRef="#br0" timeOffset="363060.2103">19486 12417 764,'0'0'143,"0"0"117,0 0-105,0 0-67,0 0-29,0 0-33,-64-6 3,42 23-1,-2-1-12,4 4 8,5-3-16,4-1 4,3 3-3,4 2-5,4-1-4,0-1 0,0-2-1,17-3-21,11-9-63,9-5-40,8 0-128,1-9-229</inkml:trace>
  <inkml:trace contextRef="#ctx0" brushRef="#br0" timeOffset="363399.0384">19692 12447 595,'0'0'172,"0"0"35,0 0-52,0 0-57,0 0-37,0 0-17,-69-19 1,52 22-16,3 7 2,4 0-11,-2 3-9,7 0-4,5 1-7,0-1 0,0 1-3,5-2 3,10 1-4,0-6-1,4-4-4,-1-3 1,-2 0 8,-2-3 7,-1-10-3,-7-3 6,-1-1-4,-5 0 5,0 2-6,0 1-3,0 3-2,-11 5-4,-4 6-30,0 0-37,-1 0-68,4 0-97,6 0-177</inkml:trace>
  <inkml:trace contextRef="#ctx0" brushRef="#br0" timeOffset="363496.136">19692 12447 827</inkml:trace>
  <inkml:trace contextRef="#ctx0" brushRef="#br0" timeOffset="363703.8316">19692 12447 827,'123'-56'59,"-104"53"119,-1 3-65,1 0-50,0 7-22,-3 9-15,-5 1 0,-3 2-18,-5-2 5,-3-1-2,0-5 3,0-5 12,0-2 3,0-1 4,-3-3 9,-3 0 14,-1-7-11,1-10-34,6-8-7,0-2-4,0 4-14,1 3-10,12 7-28,2 4-50,8 1-66,3 1-177,15 0-462</inkml:trace>
  <inkml:trace contextRef="#ctx0" brushRef="#br0" timeOffset="364042.1978">20175 12346 874,'0'0'77,"0"0"65,0 0-83,0 0-56,0 0 31,0 0 12,59 5-28,-47-5-6,-2 0-3,-4 0 8,-6-7 29,0-2 14,0 0-18,0-1 6,-6 4-5,-6 1-3,0 5-22,-3 0-1,-3 0-2,-4 10-5,0 7 4,4 2-6,0 5 8,10 2-7,2-5-5,6 1 2,0-5-6,3-1 4,15-6-8,5-3 3,3-7-37,4 0-39,0-3-68,-3-16-164,-6-9-272</inkml:trace>
  <inkml:trace contextRef="#ctx0" brushRef="#br0" timeOffset="364273.6659">20293 12018 957,'0'0'161,"0"0"98,0 0-43,0 0-114,0 0-60,0 0-31,67-22 13,-24 48 7,-4 7-6,-4 13 4,-5 10-6,-8 5-13,-11 0-1,-2 1-8,-9 2-2,0-2-6,-22-1-30,-9-3-96,-12-7-237,-1-5-654</inkml:trace>
  <inkml:trace contextRef="#ctx0" brushRef="#br0" timeOffset="365896.2567">11595 14469 589,'0'0'155,"0"0"-33,0 0 119,0 0-121,0 0-25,0 0-15,0 0-15,-7-10-20,6 10-14,1 0-10,0 0-11,0 0-10,0 0-5,15 7-1,7 6 6,14 0 7,3-3-4,6-3 1,-2-2-2,-1-5 1,-11 0-2,-1-5 2,-7-12-3,0-3 0,-10-6 0,-5-4-3,-8-3 2,0 0 2,-6 4-1,-12 8 0,-8 3 0,0 6 3,-1 10 16,2 2-2,-2 0-2,1 7 0,4 15-2,-4 8-1,6 9-5,5 8 4,3 3 5,6 3-1,4 3-2,2 2-2,0 0-2,0 0-2,0-9-7,0-3-2,0-4 2,5-7-33,3-8-92,-1-14-106,-4-13-150,0 0-53</inkml:trace>
  <inkml:trace contextRef="#ctx0" brushRef="#br0" timeOffset="366068.1848">11525 14727 971,'0'0'131,"0"0"111,0 0-112,0 0-91,103-70 5,-52 53-19,5 5-22,-1 2-3,2 3-42,-1 0-102,-10 1-208,-8 0-147</inkml:trace>
  <inkml:trace contextRef="#ctx0" brushRef="#br0" timeOffset="366360.0195">12042 14555 492,'0'0'354,"0"0"-155,0 0 31,0 0-121,0 0-56,0 0-10,53-12-13,-33 34-4,-5 4-3,-5 3-6,1-2 6,-11 0-13,0-8-5,0-4 9,0-6-5,0-6-9,-3 0 13,-3-3 2,3 0 15,1-19 3,2-9-31,0-3-2,11 1 0,7 7-16,7 9-1,6 4-25,10 3-24,2 4-59,2 3-87,1 0-183,-4 0-21</inkml:trace>
  <inkml:trace contextRef="#ctx0" brushRef="#br0" timeOffset="366600.7759">12544 14555 122,'0'0'343,"0"0"-250,0 0 187,0 0-9,0 0-79,0 0-94,-17-30-24,-13 30-15,1 16-23,10 5-9,3 4-6,6 0-10,10-3-9,0-5-2,6-1-4,14-9 4,6-7 5,5 0 5,3-12 1,-8-10 0,-1-3 1,-4-8 0,-6 6-9,-4 4-3,-6 7-7,-5 12-37,0 4-99,3 0-118,8 0-273</inkml:trace>
  <inkml:trace contextRef="#ctx0" brushRef="#br0" timeOffset="367079.4837">12870 14452 687,'0'0'295,"0"0"-67,0 0-36,0 0-110,0 0-58,0 0-24,10 14 9,-2 5 37,-5-2-21,6-3-13,-2-1-8,-3-3-4,2-8 0,0 2-5,5-4-12,1 0-1,7-6 6,4-17-6,8-4-7,-1 4-28,-3 3 9,-11 7-16,-10 10 15,-5 3-4,4 0-5,-1 6 30,7 4 24,-2-1 2,3 2-2,2-2 0,5-5-2,-2-4 2,3 0 5,5 0 4,4-16 16,-1-10 27,2-1-24,-3-7 8,-8 5 15,-7 3 18,-2 9 40,-5 10-14,-5 4 1,0 3-28,0 0-30,0 3-29,0 24-3,0 13-5,0 16 24,3 9-15,0 3-7,3-1-3,3-3-13,4-5-42,1-7-168,-1-15-321</inkml:trace>
  <inkml:trace contextRef="#ctx0" brushRef="#br0" timeOffset="369877.4664">14843 14357 129,'0'0'595,"0"0"-536,0 0 174,0 0-109,0 0-62,0 0 0,0 0-33,-1-30-3,-11 23-7,-6-2 7,-9 5-1,-13 1 0,-8 3-9,-12 0 0,2 3 11,6 10-14,14 0-4,18 4 2,11-1-9,9 4-1,6-1-1,22 3 3,12-3 2,9-6-1,3-3-4,-4-3 0,-6 2 0,-12 1 0,-15 0 0,-9 1-3,-6 2 3,0 1 1,-6 1 12,-16 2 17,-11-1 0,-5-3-9,-4 1-11,-2-2-5,7-5-5,4-4-6,9-3-31,12 0-54,10-10-60,2-16-94,29-8-328</inkml:trace>
  <inkml:trace contextRef="#ctx0" brushRef="#br0" timeOffset="370118.3406">15079 14146 747,'0'0'126,"0"0"87,0 0 62,0 0-133,0 0-86,0 0-39,13 5-13,-13 36 49,-2 2 13,2 6-36,0-3-12,0 0-8,0-2-7,3-7-3,7-2 0,2-8-19,4-5-80,1-8-103,0-11-109,-2-3-239</inkml:trace>
  <inkml:trace contextRef="#ctx0" brushRef="#br0" timeOffset="370291.3307">15005 14403 465,'0'0'277,"0"0"-82,0 0 60,0 0-115,0 0-89,0 0-9,-32-17-1,57 17 18,14 0 8,13 0-44,7-6-23,6 0-8,-1-4-131,-4-4-124,-12 1-171</inkml:trace>
  <inkml:trace contextRef="#ctx0" brushRef="#br0" timeOffset="370603.8224">15489 14252 700,'0'0'202,"0"0"63,0 0-114,0 0-71,0 0-52,0 0 16,-58 58-6,55-27-14,3-1-2,0-1-19,3-4-2,16-4-1,7-8-6,2-6-5,2-7-4,0 0 13,-3-24-2,-2-8 4,-5-4 7,-6-8 0,-3 8 1,-4 7-8,-1 12 25,-3 7 9,-2 7 3,-1 3-12,0 0-25,2 0-10,4 10-21,5 7 4,8 5-109,7-5-80,12-2-156,11-7-395</inkml:trace>
  <inkml:trace contextRef="#ctx0" brushRef="#br0" timeOffset="371640.1403">16083 14258 740,'0'0'178,"0"0"73,0 0-58,-94-74-90,62 66-22,-1 7-30,4 1-21,-1 10-9,4 14-6,7 2-4,6 1-4,10 2-2,3 0-5,0-2-2,22-3-2,12-9-11,8-5-17,4-10-11,-1 0-28,-3-13 18,-11-20 20,-3-7 22,-3-15 11,-8-2 8,-1 1-2,-3 12 16,-7 12 18,-4 16 19,-2 6-3,0 9-12,0 1-36,0 4-8,0 12-20,4 15 20,3 1 3,5 5-2,6 2-2,7-3 1,9-5-11,4-9-23,1-9-2,-5-9-25,0-4 13,-5-3 22,-15-18 26,-6-8 2,-8-4 8,0 0-2,-8 7 2,-9 6 20,1 10 9,0 6-6,3 4-8,-2 7-21,-2 12 0,3 9 3,3 2-7,8-4 0,3-1-2,0-1-1,11-4-13,9-8-37,9-4-40,3-8-31,9 0-89,8-17-23,0-6 81,-4-3 120,-9-3-33,-15 4 68,-12 6 66,-6 5 87,-3 2 14,0 4-7,0 6-50,0 2-20,0 0-73,0 13-9,0 7-8,-6-1 37,6 1-25,0-6-5,0-4-6,0-4-1,3-5-2,10-1 2,8-1 4,6-15-4,6-10-10,6-4 6,-1 2-27,-8 6 14,-7 10 3,-16 10 2,-6 2 5,-1 0-4,2 14 11,-2 6 4,1-1 10,2 1-10,2 1 3,4-9-6,4-2 0,4-6 1,3-4 6,3-6 0,-1-19 8,1-11-9,-3-7 0,3-9 13,-5-12-1,-1 2-1,-3 15-1,-6 15 28,-4 19 36,-4 13-1,0 3-80,0 24-13,-9 13 13,-1 10 12,-5 5-9,3 1-3,0-3-1,5-4-34,-1-6-72,5-12-31,3-11-33,0-15-120,11-5-101</inkml:trace>
  <inkml:trace contextRef="#ctx0" brushRef="#br0" timeOffset="371768.1504">17155 14089 623,'0'0'319,"0"0"-189,0 0 62,89-30-145,-55 30-47,2 0-1,-2 0-149,-9 7-160</inkml:trace>
  <inkml:trace contextRef="#ctx0" brushRef="#br0" timeOffset="372539.7191">12186 15995 870,'0'0'38,"0"0"169,0-76-32,-4 51-108,-6 3-10,-2 9-21,0 4 10,-3 9-7,-3 0 13,-9 0-38,-8 9 1,-4 18-4,-3 7-2,6 8 11,9 8-13,14-1 6,13 1-8,7-4-5,26-7-3,6-6 3,10-6 3,-1-10-3,-2-11-5,-4-6 2,-11 0-3,-4-13 2,-3-10 3,-3-11 2,-2-5 3,2-7-2,-2 3 1,1 6-3,-4 12 0,-6 11 4,-1 11-2,2 3-1,-2 3-1,0 18-1,1 9-2,1 5 3,-5-2 0,0 0-3,4-3-58,-1-6-85,1-9-110,1-11-182</inkml:trace>
  <inkml:trace contextRef="#ctx0" brushRef="#br0" timeOffset="373058.1454">12533 15962 837,'0'0'148,"0"0"20,0 0-11,85-37-111,-46 37-18,3 15-8,-4 14-6,-8 0-1,-10 4-3,-7-3 0,-13-4-3,0-6 0,-3-4 1,-20-2 22,0-3 4,0-9-14,7-2-13,10 0 5,3-17 1,3-9-13,6-3-15,19-1-19,8 8-6,9 8-7,4 2 3,6 1-15,0 5-60,3-2-72,-1 2 8,-9-4 78,-11 0 76,-14-1 29,-7 3 78,-13 1 79,0 0 39,-10 7-69,-20 0-57,-9 3-20,-3 20-18,2 4-3,9 6 1,12-1-5,12-2-18,7-7-7,0-3 0,13-4-3,13-8 6,4-8-3,5 0 13,0-20-6,-5-7 14,-9-6 8,-6-2 3,-12 8-7,-3 7-17,0 9-8,0 11-34,-3 0-89,3 0-165,0 0-226</inkml:trace>
  <inkml:trace contextRef="#ctx0" brushRef="#br0" timeOffset="373597.6837">13503 15850 971,'0'0'147,"0"0"133,0 0-143,0 0-104,0 0-12,0 0-1,-76 61-5,70-36-10,5-3-2,1-1-3,0-2-3,15-8-2,9-5-25,2-6-22,15-3-24,6-21 7,0-12 27,-4-3-13,-12-5-5,-11 8 60,-2 7 12,-12 9 16,-5 16 51,-1 4 4,0 0-83,0 10-1,0 10 0,0 3 1,0 5 0,0-3-2,0-3-1,16-2 1,9-8-22,9-7-16,1-5 4,6 0-22,1-22 10,-2-10 36,-7-7 12,-8-6 13,-5-4 11,-7-1 18,-4 10 0,-2 9 30,-4 19 16,0 5-2,-3 7-10,0 0-52,0 7-24,0 20-20,-6 12 20,-8 11 16,2 6-13,-6 4-2,3 2 0,0 2-1,0-3-10,3-1-79,6-14-65,4-12-77,2-16-251</inkml:trace>
  <inkml:trace contextRef="#ctx0" brushRef="#br0" timeOffset="373859.6551">14152 15847 786,'0'0'114,"0"0"103,0 0-31,87-86-135,-51 73-13,1-1-7,0 5 4,-5 5-10,-2 4 5,-10 0-7,-5 13-1,-4 4-9,-8 0-8,-3-1 13,-3 0 4,-20-3 3,0 4-21,-7-3-4,-3 1-41,-2 0-112,3-8-212,2 0-515</inkml:trace>
  <inkml:trace contextRef="#ctx0" brushRef="#br0" timeOffset="375149.4551">15268 15444 631,'0'0'248,"0"0"-103,0 0 117,0 0-112,0 0-46,0 0-27,9-53-35,-6 53-36,5 16-3,5 10-3,-4 11 18,1 2-9,-2 2-6,-2-5 2,-3-2-2,-3-6-3,0-8 0,0-7 0,0-7-6,0-5-15,0-1 1,3 0 20,7-9 0,8-12 0,9-5-12,-2 6 4,5 6-1,3 9 5,-9 5-1,0 0 1,-7 10 1,-8 10 3,-7 5 1,-2-2 20,-6 4 4,-16-1-8,-2-6-8,0-1-7,2-7-2,8-4-72,7-4-77,7-4-161,9-7-286</inkml:trace>
  <inkml:trace contextRef="#ctx0" brushRef="#br0" timeOffset="375578.5735">15777 15556 785,'0'0'216,"0"0"-161,0 0 81,0 0-89,0 0 28,0 0-20,52 39-33,-31-29-10,-5-3-6,1-7 8,-2 0-10,-5 0 8,-3-14 12,-1-2 0,-1 0-4,-4 0-9,1 5-1,-2 5 7,0 6 7,0 0-24,0 0-3,0 17-10,0 9 13,0 10 22,0 11-9,-2 9 9,-5 9-4,-1 5-7,0 3-8,5-4-1,0-7 1,3-15-3,-3-11 0,-7-16 10,-1-7 23,-6-9 10,-8-4 6,-3-4-17,-8-21-15,4-13-11,8-15-6,9-9 0,11 3-23,4 12-29,4 20-32,18 18-63,8 2-106,12 4-175</inkml:trace>
  <inkml:trace contextRef="#ctx0" brushRef="#br0" timeOffset="383296.2171">16830 15248 780,'0'0'153,"0"0"-4,0 0 89,0 0-109,0 0-48,0 0-28,0 0-21,20-19-26,-20 55 17,-10 17 46,-4 3-32,2 0-10,-1-3-5,4-10-10,2 0-6,3-9-5,-1-8-1,4-3 0,-2-7-16,3-10-65,0-2-134,3-4-143,11-7-259</inkml:trace>
  <inkml:trace contextRef="#ctx0" brushRef="#br0" timeOffset="383721.6926">16845 15454 809,'0'0'137,"0"0"39,0-100 20,11 68-102,9-2-39,6 4-1,2 8-19,2 5-18,-1 5-6,-1 1-1,0 7-3,-6 2-3,-6 2-4,-5 0-3,-8 9-11,-3 11 1,-7 2 8,-12 2 5,-1-1 10,3-3-4,5-6-4,5 1 2,7-1-4,0-2 1,4 5-1,22 0 2,3 1 2,7 4 1,-1 4-3,-6 3 0,-6 2-2,-11 2 1,-7-3 6,-5-1 16,0-7 13,-14 0-3,-12-3 11,-5-9-6,-5 0-14,0-10-5,0 0-16,7 0-3,2-17-13,9-5-57,14 0-90,4-6-138,22 1-328</inkml:trace>
  <inkml:trace contextRef="#ctx0" brushRef="#br0" timeOffset="384008.2557">17328 15404 925,'0'0'278,"0"0"-150,0 0 46,0 0-109,80-17-45,-57 41-2,-4 12-6,-2 4 7,-8 2-3,-9-5-1,0-5-7,-18-5 7,-6-7 2,2-7 0,8-9-13,4-4 9,5 0-1,5-25-4,0-13-8,8-5-2,16-4-4,9 8-6,8 10-4,10 8-22,12 9-30,6 4-93,6 5-76,-3 3-178,-8 0-153</inkml:trace>
  <inkml:trace contextRef="#ctx0" brushRef="#br0" timeOffset="384322.561">18036 15383 325,'0'0'286,"0"0"35,0 0-96,0 0-69,0 0-39,-111-36-22,75 43-26,6 10-23,6 6-21,6 3-15,9-2-5,5 2-5,4-4-5,1-2-5,18-6-33,8-7-5,2-7-29,1 0-4,-5-11 41,-4-9 40,-7-5 0,-4 1 17,-1 1 12,-5 6 33,-1 8-3,0 3 5,-2 5-27,2 1-15,0 0-22,4 0-6,-4 10-13,4 7 18,0 6-22,2 0-65,2-3-62,4-6-163,0-6-248</inkml:trace>
  <inkml:trace contextRef="#ctx0" brushRef="#br0" timeOffset="385208.9287">18201 15344 942,'0'0'114,"0"0"123,0 0-90,0 0-82,0 0-31,0 0-33,17-3 9,-11 31 22,-3 1-17,2-1-3,-2-4-5,1-7-5,4-7-1,-7-7 0,3-3 0,7 0 9,7-10 6,5-16 7,7-7-11,-7-4-7,0 10 8,-11 5-7,-4 12 8,-5 7 2,-3 3-10,2 0-6,1 0-10,3 13-5,1 11 10,5 4-26,5 2-40,10-4-29,8-1 47,8-8 20,2-5-155,-2-12-22,-4 0 74,-3-7 32,-4-15 50,-6-6 54,-6-5 59,-12-1 81,-3 0 29,-5 3-33,0 2-15,0 11-28,-7 5 5,-8 11-36,0 2-41,-4 12-19,-4 12-2,2 12-1,5 0-1,5 3 2,7 2 0,4-2-9,0-8-22,12-6-33,12-8-43,5-11-11,6-6-10,5-9-63,6-22 47,1-10 144,-4-12 8,-3-11-7,-8-5 93,-4-2 20,-4 7 18,-11 11 4,-3 17-37,-4 12 5,-3 11-21,-1 7-39,-2 6-30,0 6-14,0 24-16,0 12 16,0 12 0,-5-2 1,2-3-1,-1-5 0,2-4-2,2-8-7,0-11-15,2-5-11,21-10 13,15-6 0,12-2 3,9-16 12,-4 1-9,-17 5-9,-16 5 9,-11-3 16,-3 3 7,-2 2 8,0 1 5,-1 1 4,-5 3-7,3 0-13,-2 0-4,2 12 0,0 5 0,-3 8 0,0 3-1,-12 2-52,-4 4-152,4-11-368</inkml:trace>
  <inkml:trace contextRef="#ctx0" brushRef="#br0" timeOffset="385349.9979">19861 15573 825,'0'0'591,"0"0"-586,0 0 74,0 0-79,0 0-210,0 0-450</inkml:trace>
  <inkml:trace contextRef="#ctx0" brushRef="#br0" timeOffset="388804.463">4894 16081 754,'0'0'109,"0"0"-34,0 0 105,0 0 33,0 0-82,0 0-55,0 0-34,0-47-12,0 71-15,3 25 0,2 26 51,4 29-26,0 12-10,4 16-1,-3 9-7,7-1-3,-2 8-8,3-10-2,1-15-3,-4-14-6,3-23 1,-6-17-1,0-10 0,-5-16 0,-1-10 0,-6-16-3,0-7 1,0-6-20,1-4-25,-1 0-33,0-9-57,7-25-79,9-19-328</inkml:trace>
  <inkml:trace contextRef="#ctx0" brushRef="#br0" timeOffset="390101.7984">4927 15906 41,'0'0'38,"0"0"75,0 0 21,0 0-23,0 0-23,0 0 28,-7 0-4,7 0-14,0-7-22,0 4 7,0-5-24,-3 6-11,0-5 3,3 5 13,0-1-28,0 1-23,0-1 4,0 3 7,0-3 0,0 3-8,0 0-1,0 0-2,0 0-10,0 0-3,0 0-8,0 0 5,0 0 0,0 0 0,0 0 3,0 0 0,0 0 5,0 0 0,0 0-1,0 0 2,0 0-4,0 0 0,0 0 4,0 0-4,0 0 1,0 0 4,0 0 4,0 0 7,10-3 8,5-1 5,15-5 8,19-1-18,23-3-4,32-1 2,29 5-8,34-1 5,30 3-13,15-3-2,26-2-1,19-5-2,26 0-2,20-2-31,18-2 8,10 4 9,3 2-20,-3 5 14,-13 3 4,-22 2 4,-32 2 7,-34 3-14,-41-2 2,-44 2 18,-37 0 3,-41 0 6,-28 0 0,-23 0 9,-8 0 19,-8 0 18,3 0-9,-3 0-16,3 0-5,-3 0-3,0 0 0,0 0 10,0 0 24,0-3 4,0 3-8,0-1-6,0 1-5,0 0-13,0-3-14,-3 3-8,3-2 8,-3 2-3,3-3-1,0 1-4,0 2-1,0 0 1,0-3 1,0 3-1,0 0 2,0 0-3,0 0 1,0 0 7,0 0 2,0 0-10,0 0-2,3 8-2,7 17-5,9 14 6,10 25 2,1 15-1,-5 19 2,-8 19-2,-7 20 0,-7 13-3,-3 5 2,0-2 0,0-2 0,-3-6 0,-3-8 0,2-9-1,-3-10 0,1-15 2,-1-17 0,-2-10-2,2-15-2,-3-14 4,4-10 0,0-14-4,5-6 3,-2-7-3,3-6-3,0-1-9,0-3-24,0 0-11,0 0-36,0-7-91,-7-13-96,-11-15-453</inkml:trace>
  <inkml:trace contextRef="#ctx0" brushRef="#br0" timeOffset="391160.112">4966 17432 268,'0'0'75,"0"0"-63,0 0 11,0 0 8,0 0-27,0 0-4,16 2-10,-10 2 8,-1 3-28,4-3-47,-3-1-137</inkml:trace>
  <inkml:trace contextRef="#ctx0" brushRef="#br0" timeOffset="392673.7871">5148 17481 488,'0'0'125,"0"0"-46,0 0 69,0 0-5,0 0-51,0 0-23,2-3-22,-2 3-19,4 10-14,2 17 20,4 7 26,0 13-25,0 7 4,-3 5 0,-1 1-17,-3-2 1,-3 0-6,3-8-8,0-2 14,0-8-10,0-7-1,3-6-7,-3-1 3,3-6-1,-3-7-4,0 1 2,-1-5-1,-2-6 0,0-1 1,0 1 3,0-1 0,0-2-5,0 0 3,0 0-5,0 0 2,0 0-2,0 0-1,0 0 0,0 0 0,0 0 1,0 0-1,0 0 2,0 0 1,0 0-2,0 0-1,0 0 0,0 2 0,0 3-3,0 3 3,4 1 4,-1-1-3,-3 1-1,2-1 1,-2 2-1,5 0 0,-2-3 1,-3-3-2,3 1 1,-3 0-1,0 1 2,0-6 0,3 3-1,-3-3-1,0 0 1,0 0 0,0 0 1,0 0-1,0 0-2,0 3 1,0 1 1,0-1-1,0-2 2,0 2-1,0 0 3,0-3-3,0 0 1,0 0 2,0 0-2,0 0 2,0 0-1,0 0-1,0 0-2,0 0-1,0 0-5,0 3 2,0-3 5,0 0 0,0 0 0,0 0 0,0 0-1,0 3-1,0-2 2,0 2 0,0 0 0,0-3 2,0 0-2,0 0 1,0 0 0,0 0-1,0 0-2,0 0 2,0 0 4,0 0-3,0 0-1,0 0 0,1 0 0,-1 0 0,2 0 1,-2 0-1,0 0 0,0 0 0,0 0 0,0 0-4,0 0 3,0 0 1,0 0-4,0 0 0,0 0 2,0 0 1,0 0-2,0 0 3,0 0-2,0 0 2,0 0 2,0 1-2,0-1 1,0 0-1,0 0-2,0 0 2,0 0 1,0 0 1,0 0-4,0 0 4,0 0-2,0 0 0,0 0 1,0 0-2,0 0 2,0 0-1,0 0 0,0 0-1,0 0 1,0 0-1,0 0 0,0 0 1,0 0 0,0 0-4,0 0 2,0 0-2,0 0 3,0 0 1,0 0-3,0 0 2,0 0 1,0 0-2,0 0-1,0 0 0,0 0-1,0 0 3,0 0-2,0 0 3,1 0 0,-1 0 1,3 0-1,-3 0 0,0 0 0,0 0 2,0 0-2,0 0 0,0 0 1,4 0 0,-4 0-2,0 0 2,0 0-2,0 0 1,0 0-2,0 0 1,0 0 1,0 0-6,0 0-7,0 0-12,0 0-7,0 0-16,0 0-9,0 0-44,0 1-90,0-1-79,0 0-152</inkml:trace>
  <inkml:trace contextRef="#ctx0" brushRef="#br0" timeOffset="395480.2884">5157 18284 41,'0'0'40,"0"0"13,0 0 63,0 0-61,0 0-23,0 0 3,-3-19 19,3 19 6,0-5 6,0 3-38,0 2 9,0 0-12,0 0-18,0 0-7,0 0-1,0 0 1,0 0 2,3 0 14,4 2 22,-4 3 11,0-5-9,-3 0 21,3 0 37,-3 0-11,0 0-1,5 0-19,4 1-23,13 7-2,14-5 28,22-3-19,27 0-13,23 0 10,24-9-18,13-2-13,6-2-11,-5-2 1,0 1-4,-3-2-1,-13 2 0,1 2-1,-13-3-2,-6 2-2,-2 4 3,-4-4 0,0 0 2,-3-2-2,-3 1 0,2-1 0,-1-2 5,-7 2-5,-10 1 0,-10 0 1,-16 2 1,2 2 4,-5 0-1,3 3 1,1 0 5,6 2-1,-1-2 2,6 0 0,0-3-5,4 0-3,4 0 1,0 1-4,-3-5-1,-1 4 0,2 1 0,-8 1 3,-3 2-6,-10-1 3,-6-1-2,-7 3 2,4-6 1,1 2 0,10 2-2,5-3 0,2 2 1,-6 4 0,5-3 0,-5 4 0,-3 0 0,-2 1 2,-5 0-6,-3 2 8,0 0-6,-3 0 2,-5 0 0,-4 0 1,-7 0-1,-4 0 0,-3 0 1,-6 0 0,1 0-1,-5 0 0,-3 0 1,-3 0-1,-3 0 0,0 0-2,0 0 2,0 0 0,0 0-8,-9 0-33,-17 0-103,-6 0-134,-13 7-287</inkml:trace>
  <inkml:trace contextRef="#ctx0" brushRef="#br0" timeOffset="398509.6134">7108 15729 174,'0'0'114,"0"0"-84,0 0 67,0 0 9,0 0-35,0 0-24,0 0-24,58-28 23,-52 42 33,3 5-14,0 1-9,0 6 3,3 10 5,-3 9-6,4 14 4,-1 19-17,2 11-1,-1 8 4,3 5-8,1 0-6,5 1-7,-1-4-9,3 1 1,0-2-4,-2-3-1,2 8-1,-3-5-1,-1-2 0,3-3-6,-5-6-4,3-9 3,-7-4-4,5-5 4,-8-5-3,0-3 4,-5-4-6,0-5 7,1-6-3,4-3 5,-5-6-5,0-8-4,0-5 0,1-5 3,-4-9-2,1-3-1,-2-6-1,-1-1-1,1 0-26,-2 0-54,0 0-71,0-18-240</inkml:trace>
  <inkml:trace contextRef="#ctx0" brushRef="#br0" timeOffset="402188.1839">5472 16194 1074,'0'0'93,"0"0"-60,0 0 167,0 0-91,0 0-89,0 0-19,0 0 36,-26 72 13,26-36-18,0-1-2,-4 3-7,-1-5-3,1 0-3,1-12-6,0-3-3,3-7-7,0-8 0,0-3-1,0 0 0,0 0 3,0-7 9,-6-19-5,-3-11-7,-3-2-10,-3 3 8,-1 6-4,2 6 6,5 2-1,4-1 1,5-1-8,0-1 3,22 3-1,3 0 1,8 8-1,9 4 5,4 8-4,-7 2-2,-8 0 3,-13 14-8,-18 8 5,0 7-5,-7-2 10,-7-4-3,-1-3-5,5-7-2,1-6 2,8 0-2,1-3 3,0 1-5,13 3 9,9 4 3,2-2 2,1 4 7,2 1-7,-7-1 5,-1 2-3,-10 1 1,-3-4 15,-6 4 0,0-3 16,-6 1-11,-14 0 5,-2 0-8,-5-8-15,2 0-5,-5-7-1,2 0-42,1-11-83,8-19-137,19-9-418</inkml:trace>
  <inkml:trace contextRef="#ctx0" brushRef="#br0" timeOffset="402817.342">5702 16202 3,'0'0'840,"0"0"-776,91-52 131,-51 50-43,-3 2-78,0 2-7,-7 18-11,-7 6-5,-7 7-13,-13-3-17,-3-3 22,0 2-14,-15-8 1,-3-2-18,6-8-4,2-5-8,-1-6 6,8 0 4,-4-23 9,5-9-19,2 1-7,0 1-12,23 7 0,9 6-2,10 5-15,11-1-49,6 9-66,-4-4-78,-7 6-36,-9-3 118,-14 0 57,-4-2 90,-9-1 36,-5-1 85,-4 0 32,-3 3 4,0 1-43,-13 2-33,-5 3-34,-6 0-13,5 4-4,2 12 15,1 1-14,10 0-14,3 3-8,0-1-3,3 1-4,0-4-4,15-2 0,4-8 2,5-2-12,-6-4 5,-6 0 6,0-13 2,-3-7 4,1-11-5,-5-1 2,1 0-4,-3 7 4,0 12 2,-3 10 7,0 3 8,0 0-6,0 0-13,3 9-6,4 12 2,1 7 4,2 1 4,5 0-4,-3-9-5,4-6-64,-3-8-60,7-6-120,-6 0-52,-4-6-211</inkml:trace>
  <inkml:trace contextRef="#ctx0" brushRef="#br0" timeOffset="403619.8761">6483 16160 541,'0'0'231,"0"0"3,0 0 3,0 0-132,0 0-53,0 0-21,0-17-15,0 22-14,6 9 8,0 5 20,-2 1 13,-1-1-12,0-6-10,0-6-13,0-4-3,-2-3 1,3 0-1,-4 0 11,6-6 11,4-15 20,-4 1-38,6 1-8,-9 7 4,1 4-5,-1 8-1,2-3 0,4 3-9,0 0-11,4 0-7,1 13-22,2 7 0,2 2-37,3-2-10,7-6-56,8-11-58,-3-3-10,3 0-1,-11-20 121,-11-7 101,-4-5 76,-7-12 99,-3-1-4,0 1-57,0 8-8,-6 16-15,-1 14 29,0 6-40,-3 11-57,-3 13-19,-4 13 5,4 3-6,11-1-3,2-2 1,0-6-2,12-6 0,8-8-11,7-7-25,5-10-12,1 0-21,-5-23-22,-1-20 60,-8-14 32,1-17 18,-8 6 22,1 6 20,-3 16 63,-3 26-8,-4 10-2,-3 10-24,3 0-64,7 10-25,-1 19-4,6 11 4,-6 7 5,0 3 2,-4-2-4,5-5-4,2-7 1,0-9-1,-2-10-3,-1-8-4,-5-6 5,-1-3 3,5-8 0,1-16 11,0-10-4,4 5 10,-7 0-10,5 8-3,2 4 9,-1 5-13,8-1 3,2 8-3,2 5 0,4 0-3,-2 18-3,8 3 1,2 11 0,8 1-18,1 4-83,-4 2-112,-3 0-265</inkml:trace>
  <inkml:trace contextRef="#ctx0" brushRef="#br0" timeOffset="405559.5392">8483 15891 875,'0'0'25,"0"0"121,0 0 37,0 0-110,0 0-17,0 0-15,0 0-2,-67-22-15,31 22-5,-7 3-7,1 11 0,-1-1 4,3 4-5,10-3 1,3-2-6,12 1 1,4-2-3,11-2-4,0 4-4,13 1 4,13 1 2,7 2-2,3-3 5,-3 2-3,-8 1 0,-6-4 1,-5 0-1,-9-2-1,-1 2 4,-4 1 0,0 1 10,0 2 1,-12 2 3,-8-2-6,-6-1 6,-1-2-19,-1-3-3,5-6-42,7-4-49,6-1-77,10-1-123,0-21-230</inkml:trace>
  <inkml:trace contextRef="#ctx0" brushRef="#br0" timeOffset="405876.5333">8701 15952 332,'0'0'401,"0"0"-362,0 0 168,0 0-61,0 0-64,0 0-21,-42-29-18,17 29-15,4 2 11,-8 11-16,7-1 5,-1 0 0,6-2 3,5 4-14,1 0-7,4 5-2,4 3-3,3 2 1,0 2-5,0-4 1,10-1-4,4-5-3,1-4-27,6-4-65,7-7-36,8-1-119,0-6-77</inkml:trace>
  <inkml:trace contextRef="#ctx0" brushRef="#br0" timeOffset="406364.1535">8912 15949 437,'0'0'144,"0"0"19,0 0 33,0 0-109,0 0-28,-87-11-11,67 25-9,7 3 0,4-3-16,9 3-6,0 0 2,0 0-15,12 0 10,8-4-13,9-7 11,-2-1 16,-2-5-2,-10 0-1,-4-5-10,-4-11 37,-4-7-27,-3-3-20,3-7 2,0 3-6,0 4-2,4 4 2,0 8-1,6 8 0,2 4-6,5 2-7,9 2 9,4 18-7,3 5 10,-5 5 1,-4-1 0,-11-2 2,-9-3 1,-5-8 0,-2-3 10,0-7-3,0-5 12,0-1 23,0 0 19,0-17 12,0-12-49,0-7-27,2-9-3,20 6-9,-4 6-30,12 11-9,-4 11-69,8 5-96,4 6-109,4 0-174</inkml:trace>
  <inkml:trace contextRef="#ctx0" brushRef="#br0" timeOffset="406656.419">9545 15906 632,'0'0'61,"0"0"44,0 0 26,0 0-21,85 7-38,-55-7-17,-5 0-19,-5-7-17,-11-8 22,-2-2 0,-7-4 6,0 1-14,-16 0 16,-11 7-1,-9 13 1,-6 0-11,-4 13 8,5 14 0,15 3-3,14 3-26,12 2-5,3 2-8,27 0-3,17-1 5,12-6-6,8-4-5,6-12-70,-3-9-160,-7-5-353</inkml:trace>
  <inkml:trace contextRef="#ctx0" brushRef="#br0" timeOffset="407661.6482">4784 17113 296,'0'0'35,"0"0"47,0 0 93,0 0-34,0 0-34,0 0-13,24-34-16,-18 27-17,3 4-10,7-4 6,8 4-14,10-4-2,16 0 0,23 1-4,22 0-6,17-8-9,16 0-21,23-1 1,10-8-1,18 2 0,3 2 2,0-5-3,-7 7 3,-7-3-3,-7 3-3,-12-2 2,-10 0-1,-13-4-3,-6-3 2,-9 2-5,-7 1-9,-10 3 10,-3 7 1,-3 4 3,3 1 1,10-1-2,6 6 4,10-5-1,-6 3 1,-4-3 0,-6-1-11,-1-4 2,-3-2-1,1 1-10,-1-1-1,-2-2 12,-11-1 3,-6 1 5,-8 0-6,3 2 7,-4 3-1,1 0 2,-1 2-4,2-2 1,-7 1-3,2 5-3,-7 1-8,-1-1 9,-2 3 7,-8 2 0,-5-1 1,-6 2 0,-4-3 2,-6 3-3,-12 0 0,-8 0 0,-7 0-1,-3 0-59,-22 0-243,-5 0-284</inkml:trace>
  <inkml:trace contextRef="#ctx0" brushRef="#br0" timeOffset="428166.399">10932 10369 184,'0'0'74,"0"0"-44,0 0 28,0 0-2,0 0-4,0 0-40,0 0 0,0 0 19,-52-62-4,49 56-2,-1-1-14,2 4 7,-2-3-6,1 2-10,-3 0 1,-2-2-3,-1-4-1,-4 0-3,-2-1-6,-9-2-6,-1-2 5,-11 1-3,-3-3-12,-4-2 12,-2 3 5,2-1-7,5 3 12,6 2 4,2-2-2,3 1 2,2 2-10,-4-1-6,2-1 3,2-1 13,-4 4 1,0-3-1,-4 4 0,-11-2 0,3 1-3,-2 4 1,4-5 1,8 5 2,-2-3 3,1 4-4,0 0-1,-1 4-2,-4-1 2,2 2 1,-1 0-1,4 0 1,-3 0-1,1 0-1,-3 0-6,-9 0-14,0 0 15,-2 0-20,-5 0 16,5 0-3,-2 0-6,-3 0 12,6 0 8,1 0 5,7 0-4,5 0 3,0 0-1,-1 0 2,-5 0-4,-2 0-1,-2 0 6,8 0-4,2 0-1,6 0 3,5 0-1,0 0-2,1 3 3,2 2 0,6 0-1,3 4-1,-6 1-2,0 0 1,-4 3-1,-4 3 1,-7-1-1,-2-1 0,-6 1 0,-8-1 3,-7 4-2,-4-4 4,6 3-5,2-5 3,8 2 2,4-3-4,0-2 3,5 3-2,0 0 0,5 0 0,4 2 0,-2 6 0,-1 2 0,1 5-1,-2 6 1,2-4 4,4 5-6,2-1 4,-3 2-3,8-6 0,0 0-1,2 0 1,5 4-2,0-1 0,3 2 1,-4 5 2,-2 2-2,-3 2 0,3-1 0,-5 1 3,1 3-1,0 1-1,-9-1 1,2 4 1,-1-4-2,1 0 7,7-5-8,2 0 0,9-4 5,-1 3 3,3 5 2,3 2-10,0 2 4,0 4-2,0-2 0,12 0 1,7 2 13,8 5-10,9-4-4,9 1-2,10 0 5,3 1-1,0-2-4,5-3-1,-2-1 1,3 0 7,-1 3-5,-8 2-2,-6-2 1,-7 1 1,-3-4-1,1-4 0,1-7-2,12-3 1,5-2-6,9-2 5,5-2-2,7-1 0,-7-2 1,5-3-2,-7-2 1,-4-2-1,-5-4-13,-9-5 11,0-5 6,4 2 0,2-8 0,11 0 2,8 0 5,5 0-6,0 0-2,0-8 2,1-1-1,-5-5 2,-8 4-1,-1-3-1,-2-3 0,6-1 1,5-3-1,6-7 6,14-5 22,12-11 3,11-3 19,2-4-38,6-3 2,-8 1 22,-8-2-3,-19-1-4,-18-1 10,-25-1 19,-15-3-8,-16-8 15,-12-9-30,-8-6-12,-8 0-15,-15-6-2,-13-3-6,-6 3-2,-10 4-6,0 15-42,-12 17-47,-6 17-70,-17 13-148</inkml:trace>
  <inkml:trace contextRef="#ctx0" brushRef="#br0" timeOffset="434999.9922">21880 16075 339,'0'0'155,"0"0"-79,0 0 75,0 0-4,0 0-43,0 0 4,0 0 8,5-21 6,-5 21-24,4-3-17,-4 3-12,0 0-11,0 0-15,0 0-25,0 10-14,0 10-3,0 6 19,-4 4-1,2-2-12,1-2 6,1-1-6,0-4-2,0-4-5,0-1 0,0 0 0,0 0-37,0-3-133,-6-6-154,1-7-398</inkml:trace>
  <inkml:trace contextRef="#ctx0" brushRef="#br0" timeOffset="436544.4105">22996 15816 467,'0'0'78,"0"0"48,0 0 0,0 0-69,0 0-1,0 0-12,6-12 4,-6 12 8,2-4 0,-2 4-4,0 0-1,0 0-1,0 0-3,0 0-9,0 0-13,0 0-4,0 0-5,0 0-1,0 0 2,0 0-5,0 0-4,0 0 2,0 0-4,0 0 0,0 0 4,0 0-2,0-3 3,3-1-2,0 1-9,1 0 0,-3 0 0,1 2 1,-1 1-1,1-3 0,1 0 0,0-1 0,-2 1 0,1 3 1,-2-2 2,0 2 0,0 0 1,0 0-1,0 0 2,0 0-1,0 0 1,0 0 3,0 0-4,0 0-3,0 0-2,0 0-8,0 12-2,-2 12 11,-8 2 4,-3 3 0,2 3 1,-1-4-5,1-2 3,6-5-2,0-4 0,4-8-1,1-3 0,0-2 0,0-4-1,0 0 1,4 0 2,15-7 9,6-5-6,4-12-5,0 3 0,-7 3-1,-4 6 1,-9 3-1,-3 4 1,-3 2 4,-2 3-2,-1 0 1,0 0-3,2 0-3,-1 17-9,1 11 12,-1 2 6,-1-1-6,0-2 0,0-4-19,0 0-74,0-4-57,8-5-99,4-11-184</inkml:trace>
  <inkml:trace contextRef="#ctx0" brushRef="#br0" timeOffset="436829.6973">23421 15881 585,'0'0'168,"0"0"-40,0 0 71,0 0-93,0 0-65,0 0-22,-50 13 9,37 6-10,9 1-8,4-1 0,0-2-10,20-3 0,6-5 15,9-9-12,-1 0 8,-5-9 3,-7-12 1,-8-3 19,-9-6-3,-5 2-21,0 5-10,-3 6-5,-15 10-30,0 7-49,2 0-151,8 0-151</inkml:trace>
  <inkml:trace contextRef="#ctx0" brushRef="#br0" timeOffset="437219.4508">24304 15768 726,'0'0'246,"0"0"-102,0 0 49,0 0-96,0 0-56,0 0-19,0 2-12,-1 15 23,-8 9 17,-5 1-28,4 2 6,-1 2-15,0-1-4,1-2-1,6-7-6,1-5 2,3-2-2,0-6-1,0-3 0,1-1 1,12-3 4,7-1 4,6 0-8,-2 0-2,4 0-14,-4-2-34,-5-4-23,-5 3-39,-1 2-95,-7-5-155,-2 3-488</inkml:trace>
  <inkml:trace contextRef="#ctx0" brushRef="#br0" timeOffset="437378.8208">24305 15933 561,'0'0'203,"0"0"-26,0 0-27,0 0-111,0 0-34,0 0-5,53-22-5,-29 19-86,-3 1-95,-4-8-193</inkml:trace>
  <inkml:trace contextRef="#ctx0" brushRef="#br0" timeOffset="437550.0104">24231 15707 938,'0'0'166,"0"0"104,0 0-158,0 0-72,0 0-30,88-28-7,-43 27-3,1 1-30,0 0-99,2 0-161,0 0-231</inkml:trace>
  <inkml:trace contextRef="#ctx0" brushRef="#br0" timeOffset="437828.0358">24954 15674 663,'0'0'157,"0"0"4,0 0-13,0 0-72,0 0-18,0 0-20,-58-22 1,27 28 6,-3 10 4,3 5 11,6 5-18,6 1-18,10 0-9,9 2-9,6-3-3,21-3 2,10-4 2,12-5 4,5-9-11,1-5-10,-4 0-73,-15 0-118,-15 0-181</inkml:trace>
  <inkml:trace contextRef="#ctx0" brushRef="#br0" timeOffset="439320.4396">22098 16699 492,'0'0'123,"0"0"4,0 0 60,0 0-48,0 0-30,0 0 16,0 0-21,-37-14-33,37 11-9,1 0-39,13-1-22,2 4-1,3 0 0,-4 0-3,-4 4-3,-7 7-14,-4 3-14,0 1 16,-13 2 8,-2-2 6,0 2-4,8-4-7,2-3 8,5 2-7,0 0-2,18 0-5,6 2 20,7 2 1,2-4 1,-8 5 1,-5 0 1,-8-1-1,-7 1-1,-5-6 12,0 3 12,-11-2 8,-15-2 11,-8-3 2,-3-2-25,-2-1-18,9-1-3,5-3-18,9 0-96,11-10-92,5-16-327</inkml:trace>
  <inkml:trace contextRef="#ctx0" brushRef="#br0" timeOffset="439971.4153">23391 16576 424,'0'0'84,"0"0"79,0 0-30,0 0-40,0 0 0,0 0 22,12-12-24,-15 12-35,-13 0-23,-8 0-22,0 0 7,4 6 0,3 7-1,5 2-9,2 2-8,3 0 5,6 4-5,1-1 2,0-1-2,8 1 5,9-3 2,0-1-1,1 1 3,-6-5 9,-4 2 3,-6-4 7,-2-3 4,0-1-18,-15 1 0,-13-1 5,-10-3-12,1 0-7,4-3-57,9 0-34,14-15-84,10-9-96,12-5-123</inkml:trace>
  <inkml:trace contextRef="#ctx0" brushRef="#br0" timeOffset="440263.5705">23491 16618 450,'0'0'98,"91"-11"91,-56 11-58,-10 0-41,-12 0-31,-8 0 5,-5 0-24,0 1-22,0 11 10,-8 4 30,-2 1-19,1 0-11,9 0-6,0 0-14,3 2 4,21-1-6,9-6 3,4-2-5,4-2 4,-5-8-4,-7 0-1,-10-9 13,-10-12 20,-6-4 24,-3-4-28,-5-2-30,-15 1-2,-4 7-24,-1 7-28,-1 12-75,7 4-187,6 0-204</inkml:trace>
  <inkml:trace contextRef="#ctx0" brushRef="#br0" timeOffset="440827.982">24446 16508 473,'0'0'223,"0"0"-57,0 0 15,0 0-55,0 0-50,0 0-24,0-8-17,0 16-20,0 8 0,-3 9 52,-10 7-15,-1-1-6,-1 0-13,3-1-13,3-4-14,2-6 5,5-6-10,2-3 3,0-4-3,9 0 1,11-3 12,6-4-3,4 0-2,3 0-5,-3 0-3,-5-4-2,-4-2-30,-4 5-72,-4 1-53,-4-3-171,-5-1-155</inkml:trace>
  <inkml:trace contextRef="#ctx0" brushRef="#br0" timeOffset="440984.5159">24495 16682 737,'0'0'225,"0"0"-53,0 0 5,0 0-138,0 0-38,0 0 9,72-12-10,-37 8-51,-3 0-92,-4-2-105,-7-7-198</inkml:trace>
  <inkml:trace contextRef="#ctx0" brushRef="#br0" timeOffset="441149.4733">24499 16484 786,'0'0'198,"0"0"42,0 0-41,0 0-86,0 0-69,0 0-24,37-36-16,3 33-4,6 3-12,-1 0-69,1 3-51,0 7-145,3-3-209</inkml:trace>
  <inkml:trace contextRef="#ctx0" brushRef="#br0" timeOffset="441411.3469">25077 16500 173,'0'0'624,"0"0"-443,0 0 47,0 0-125,0 0-41,0 0-12,-12-42-26,-12 42 1,-2 0-1,-3 9 7,0 11 7,5 4-15,5 2 7,9 6-6,8-3-8,2 5-1,17-4-11,18 0-4,9-7 5,8-5-5,-1-3-39,-1-10-90,-8 0-114,-13-5-342</inkml:trace>
  <inkml:trace contextRef="#ctx0" brushRef="#br0" timeOffset="446969.6914">22309 17458 123,'0'0'75,"0"0"-10,0 0 27,0 0-26,0 0-8,0 0 15,3 0 2,-3 0-1,0 0-8,0 0-21,0 0 9,0 0-15,0 0-11,0 0-1,0 0-2,0 0 3,0 0 3,0 0 4,0 0 8,0 0-9,-3 0-16,-19 0 15,-7 4 20,-6 3-29,-1 2-6,8 1-10,6-3 1,4 3-8,6 0 0,3 2-2,7-2-2,2 2 3,5 3-1,16-6 2,12 5 14,9-7 0,4 3-11,-1 0 2,-7 0-6,-9 6-1,-13-3 0,-7 1-2,-9-2 3,0 1 12,-6-1 11,-20-1 21,-5-2 8,-9-1-7,-2-4-21,2 0-16,4-3 0,11 1-8,7-2-48,7 0-117,7 0-189,4-10-439</inkml:trace>
  <inkml:trace contextRef="#ctx0" brushRef="#br0" timeOffset="448025.593">23545 17372 541,'0'0'49,"0"0"98,0 0-27,0 0-36,0 0-11,0 0 14,9-23-5,-9 19-28,-15 2-36,-9-1-6,-3 3 2,-4 0-1,0 0 3,2 3-1,6 6-6,9 1-8,9 2-1,5 3-1,2-1 0,20 5 1,9 0 9,1-2-1,4 3 5,-12-6-5,-6 2 5,-8-7 11,-9 1-8,-1 0 7,0-3-1,-11 3 17,-9 0-10,-8-4-25,-2 1-4,3-6 0,2-1-88,6 0-32,8-10-128,11-14-134</inkml:trace>
  <inkml:trace contextRef="#ctx0" brushRef="#br0" timeOffset="448349.7056">23686 17323 494,'0'0'51,"0"0"133,102-19-73,-86 19-22,-10 0-48,-6 3-30,0 14 10,-20 4 46,-7 6-9,0 3-2,7-4-14,9 1-15,9-1-10,2 1-14,19-8 12,14-2-4,11-7 1,6-8 3,-1-2-11,-5 0 7,-12-19 10,-12-9 24,-13-9 32,-7-2-40,-9 2-22,-19 6-15,-6 11-12,-2 11-3,6 6-33,5 3-59,7 3-95,13 8-151,5-5-250</inkml:trace>
  <inkml:trace contextRef="#ctx0" brushRef="#br0" timeOffset="448716.1852">24747 17319 901,'0'0'100,"0"0"135,0 0-71,0 0-90,0 0-54,0 0-16,-13 5-4,-5 16 34,-6 6 10,2 0-22,3 2 4,3-2-10,4-1-11,5-7 0,6 0-4,1-7 1,0-2-2,14-3 1,10-6 3,9-1 10,4 0-14,4 0-13,2-5-34,-4-5-34,-5 3-46,-9-1-58,-8 4-80,-11-1-92</inkml:trace>
  <inkml:trace contextRef="#ctx0" brushRef="#br0" timeOffset="448896.6163">24687 17411 546,'0'0'209,"0"0"-51,0 0 16,0 0-99,0 0-59,0 0 18,50-9-9,-15 9-23,0 0-2,-6 0-127,-8-3-128,-7-10-135</inkml:trace>
  <inkml:trace contextRef="#ctx0" brushRef="#br0" timeOffset="449046.0414">24667 17237 730,'0'0'142,"0"0"118,0 0-76,0 0-88,0 0-35,0 0-57,39-50-4,10 50-3,1 0-66,2 3-67,2 5-175,0 1-223</inkml:trace>
  <inkml:trace contextRef="#ctx0" brushRef="#br0" timeOffset="449279.5085">25162 17254 667,'0'0'170,"0"0"45,0 0-45,0 0-78,0 0-51,0 0-20,-102 2 10,82 15 15,4 3-12,9 3-12,7 1-13,0-1 11,4 3-11,18-7 4,8-2-2,5-1-11,4-8-1,0-2-60,-2-6-100,-4 0-158,-8 0-361</inkml:trace>
  <inkml:trace contextRef="#ctx0" brushRef="#br0" timeOffset="450434.1079">22261 18490 193,'0'0'96,"0"0"-62,0 0 91,0 0 0,76-78-13,-68 67-3,-3 0-3,-3 2-3,-1 2-6,-1-1 11,0 3-13,0 1-29,0-1 6,0-5-26,0 1-14,-3-1-4,1 2-11,2 3 1,0 0 6,0 1-22,0 1 7,7-1-8,5 1 1,8-2-2,0 5 0,-4 0 0,-1 11 0,-5 14-9,-2 13 4,-6 3 4,-2 2-1,0-2 2,-17-10 0,-4-5 2,2-6 6,6-8-7,8-7 17,5-3-1,0-2-11,0 0 6,22 0-4,14 0 5,17 0-9,10-5-4,3 3-16,-5 2-112,-13 0-170,-15 0-341</inkml:trace>
  <inkml:trace contextRef="#ctx0" brushRef="#br0" timeOffset="451356.6165">23521 18145 441,'0'0'88,"0"0"48,0 0 28,0 0-71,0 0-28,0 0 3,13-45-26,-26 38 8,-10 3-31,-6 1-1,-3 0 4,1 3-4,6 0 6,4 0-6,10 0-18,3 0 0,8 7-7,0 3-9,10 0 16,15 1 0,13-1 10,7-2 1,4-7-9,-6 1 0,-12-2 2,-13 0-3,-12 0 0,-6 3-1,0 5-1,-3 7-16,-22 9 17,-7 8 7,-2 2 4,4-1-1,8-4 4,10-8-5,9-2-6,3-7-3,1-3 4,20-4-4,4-5 19,7 0-11,0-17 15,-4-7 7,-6-1 8,-9-1-5,-9 9-23,-4 6-1,0 10-9,0 1-44,0 0-45,0 0-133,4 0-139,14 0-178</inkml:trace>
  <inkml:trace contextRef="#ctx0" brushRef="#br0" timeOffset="451649.5921">23979 18081 671,'0'0'98,"0"0"64,0 0 19,0 0-80,0 0-77,0 0-21,-40 22 16,19 6 6,9-1-15,7 0 5,5-3-4,0-2-11,17-2 18,8-6-12,5-11 17,-2-3 9,-1 0-14,-8-17 9,-10-12 10,-5-6 13,-4-3-28,0 4-22,-2 9 0,-6 8-29,2 13-57,1 4-43,2 0-219,3 0-180</inkml:trace>
  <inkml:trace contextRef="#ctx0" brushRef="#br0" timeOffset="452023.7088">24784 18076 436,'0'0'217,"0"0"-103,0 0 93,0 0-72,0 0-52,0 0-30,-55-24-21,19 26 8,-1 13 2,3 5-3,5 0-3,10 0-9,10-1-2,7-2-16,2-3 11,0 2-15,10-4-4,10 3-2,9-3-43,6-2-112,7-10-174,6 0-227</inkml:trace>
  <inkml:trace contextRef="#ctx0" brushRef="#br0" timeOffset="452331.8887">25126 18069 615,'0'0'246,"0"0"-128,0 0 118,0 0-123,0 0-85,0 0-9,-31 0 9,14 12 6,5-2 7,8 2-7,-1 0-8,5-1-14,0 3 13,0 4-8,0 1-6,0 6 4,5 2-3,1-5-5,-3 1 1,-1-11-6,-2-4 3,0-1-5,0-4 0,0 1 0,-11-2-16,-1-2-72,0-6-103,11-24-84,1-15-156</inkml:trace>
  <inkml:trace contextRef="#ctx0" brushRef="#br0" timeOffset="452466.9171">25126 18069 181,'91'-65'527,"-66"55"-402,4-4 89,-6 8-77,-8 2-74,-4 4-36,-7 0-27,-2 0-16,-2 0-77,0 10-105,-2 4-134,-15-5-153</inkml:trace>
  <inkml:trace contextRef="#ctx0" brushRef="#br0" timeOffset="454184.4062">22410 18906 473,'0'0'177,"0"0"-134,0 0 47,0 0 15,0 0-58,0 0-23,6 0 9,-6 0 15,0 0 0,0 0-18,0 0-6,0 0-15,-2 7 3,-5 3 27,-5 2-14,1 1-11,1 0 8,1 1-15,5-1 1,1 0-6,3-2 1,0-1-3,13-2 0,11-4 0,7-1 9,8-3-8,1 0-2,1 0-9,-5-6-28,-5-2 1,-7-3-13,-10 1 21,-6-1 29,-8 1 1,0 1 28,0 3 25,0 5 8,0 0-2,0 1 6,0 0-20,0 0-46,0 5-2,0 11 2,0 7 2,4-7 0,4-3-4,5-9-2,1 2-77,0-6-94,-1 0-251</inkml:trace>
  <inkml:trace contextRef="#ctx0" brushRef="#br0" timeOffset="455615.9239">23688 18707 69,'0'0'182,"0"0"-75,0 0 2,0 0-28,0 0 6,0 0 3,2-6-29,1 3 22,1-4-11,-1 6-23,0-5 2,-1 3 5,-2 3-14,0-7 10,0 0-23,0 2-21,-3-2 2,-9 3-9,-5 1 13,-1 1-5,-1 2-6,0 0 9,4 0-8,4 10-4,1 1 0,7 3-1,3 3-5,0-5 1,0-1 3,14-1 2,2-1 0,1-8 0,-2-1-3,2 0 2,-5 0-4,-1-9 0,-1-2 5,-3 0 0,-1 3 1,-3 7-1,-1-2 4,-2 3-4,0 0 0,0 0-6,0 6-8,4 11 14,-1 2 18,-3 1 5,0 0-14,0-2 14,0 0 2,-3-8-9,-6-1 12,-1 1-6,-7-6-10,-1 2 5,-7-5-12,1 1-5,-1-2-23,4 0-55,4 0-40,10 0-72,7 0-62,0-13-198</inkml:trace>
  <inkml:trace contextRef="#ctx0" brushRef="#br0" timeOffset="455931.9135">24060 18640 685,'0'0'149,"0"0"-113,0 0 85,0 0-55,0 0-40,-102 33-2,78-5 23,10-7-7,6 4-20,8-6-2,0 0-16,8-7 9,15-3-4,7-7 7,1-2 26,1 0 3,-8-10-25,-9-11 22,-7-5-3,-6-3-15,-2 5-22,0 3-1,-3 11-6,-5 10-33,1 0-75,3 7-164,4 9-65,0-5-225</inkml:trace>
  <inkml:trace contextRef="#ctx0" brushRef="#br0" timeOffset="456314.0158">24817 18741 413,'0'0'274,"0"0"-235,0 0 125,0 0-51,0 0-31,0 0-25,-3-19-1,-19 18-30,-5 1-11,-6 0 23,-2 9-3,5 2-4,3 6 0,9 1-24,8-3 10,4 2-13,6 1 0,0-4-4,9-2 1,11 1-1,4-4 0,6-1-12,8-5-48,5-3-76,6 0-121,-2-11-145</inkml:trace>
  <inkml:trace contextRef="#ctx0" brushRef="#br0" timeOffset="456622.3322">25090 18720 627,'0'0'114,"0"0"22,0 0 19,0 0-84,0 0-42,0 0-10,-50-19-10,33 28 9,1 3 0,5 0 22,3-2-12,6 4-27,2 0 7,0 4-4,0 3-1,0 1 2,10 0-1,2-5-4,1-2 6,0 0-5,-4-4 9,-2-2-5,-6-3-4,-1 0-2,0-3-5,0 1 0,-10-4-7,-10 0-53,-5 0-173,3-22-148</inkml:trace>
  <inkml:trace contextRef="#ctx0" brushRef="#br0" timeOffset="456750.4371">25229 18656 732,'0'0'53,"0"0"53,0 0 1,0 0-107,79-23-4,-79 23-168,-11 0-230</inkml:trace>
  <inkml:trace contextRef="#ctx0" brushRef="#br0" timeOffset="457701.4414">21920 18119 270,'83'-19'13,"5"5"2,4-2 26,2 5 16,-1 4-1,2 6-28,9 1 32,14 0 9,8 0-39,12 0-18,3 0 0,5-2-11,10-7 0,1-6-1,-3 0 0,-8-1-14,-11-4-20,-14-1-27,-10 1 19,-9 3 42,-6 3 6,-1 2 10,-7 2 9,0 2 9,-1 4-6,2-3 9,5 4-8,5 3-11,1 0-4,-3 0-10,-11 0-3,-21 0-1,-22 0-9,-24 0-22,-13 0-23,-6 0 19,-12-6-143,-18 2-241</inkml:trace>
  <inkml:trace contextRef="#ctx0" brushRef="#br0" timeOffset="458744.1637">21619 16031 12,'0'0'73,"0"0"-34,0 0-3,0 0 3,0 0-22,0 0-1,-57-59 12,39 46 5,7 3 29,-1-3 42,5 2-50,3 5 6,1 3 10,3 3-7,0 0-21,0 0-37,0 3-3,9 14-2,9 9 9,3 17 6,0 10-7,-3 17-1,-8 8 2,-3 18 2,-3 6-4,0 8 5,2 5-3,0 4-9,0 2 0,-1 15 1,-4 7 1,-1 2-4,0 7 4,0-7-2,0-2 0,4-8-8,7-9 5,4-10-7,1 5 6,-2-3-3,-2 3 2,-3-10 5,0-11 0,-2-9 1,2-11 0,2-10 1,3-17-2,1-16 0,0-17 2,-4-11 0,2-3 0,-5-6 5,2 0 8,-2 0-7,-1 0 12,-2 0-19,2 0-1,0 0-7,2 0-31,5 0-106,5 0-33,1 0-326</inkml:trace>
  <inkml:trace contextRef="#ctx0" brushRef="#br0" timeOffset="459929.5646">21576 15930 384,'0'0'18,"0"0"-5,0 0 19,0 0 34,0 0 6,0 0-54,-4-47 6,32 38-24,14 1 10,19-1 15,21-5 9,24-2 1,22-4-16,20-3 15,13 4-9,9 2-16,0 0-9,-3 1 0,-4-1-30,-7-7-27,-4 4 0,-3-2 24,-4-1 15,-3 2 10,-1 6 4,-2 4-1,6 5-6,0 0-9,2 1-17,9 2-23,-4-3-18,-6-1 66,-8-3-67,-15-2-32,-14-3-34</inkml:trace>
  <inkml:trace contextRef="#ctx0" brushRef="#br0" timeOffset="460710.1402">24687 14991 569,'0'0'24,"0"0"22,0 0 3,0 0-23,0 0 54,-8 102-26,-4-49-24,2 5-3,2 0-10,5-5-14,3-7 0,0-3-3,0-13-40,-6-3-71,-7-13-146,-2-9-263</inkml:trace>
  <inkml:trace contextRef="#ctx0" brushRef="#br0" timeOffset="461023.8828">24529 15298 688,'0'0'24,"0"0"69,0 0 29,0 0-66,0 0-44,0 0 19,38 43-1,-23-7-13,-2 0-3,-2 1-4,1-4-6,1-7 0,0-6 0,4-10 6,3-6 8,1-4 12,6 0 3,5-17-6,2-9-21,-2-4 3,2-4-7,-8 2-2,-5 5-5,-10 4-40,-8 10-45,-3 9-64,0 4-172</inkml:trace>
  <inkml:trace contextRef="#ctx0" brushRef="#br0" timeOffset="468228.6122">10192 10427 540,'0'0'26,"0"0"37,0 0 101,0 0-79,0 0-23,0 0-11,0 0 22,17-30-3,-17 30-14,0-1-6,0 1-19,0-3-12,-19-4-13,-5 4 5,-9-3-11,-3 1 3,-2 0-3,-1 1 0,0 1 0,3-2 2,0 3 0,-2-4-1,0 5-1,-3-5 1,-3 4 0,-7 0-1,-4-1 0,-3 0-1,-6 3 1,-1-4 0,3 2 2,-4-1-1,5 1-1,-7-1 0,-1 1-1,-1-1 1,-6-4 3,1 2 1,8 0-4,-3 1-2,6 2 0,-3 2 0,1 0 1,-1 0 1,4 3-1,14 5 1,5 4-1,3 1-1,4 3 2,-5-1-2,-1-1 0,-3 3 2,1 0 0,-3-1 1,5 1-1,1 6 0,-1 1-1,1-2-3,6 5 4,2 2 0,4 0-2,7 2 2,6 5-4,2 3 2,-3 2 3,3-2-2,-1 4 2,1-4 1,3 0 0,0 2-2,3-2 0,-3 1 6,6-3-3,3 2 1,3-3 1,0 0-1,6 1-3,9 0 0,-3 1 0,-1-4 0,3 2 8,-3 2-4,2 4 4,2-2 4,6 2-6,4-5 2,5-1 7,9 0-6,0-6-1,7 1-5,-1-2 0,4-2 3,3-1-6,2-2 5,4-2-2,5 0 1,-2-2-1,0-3-3,-2 0 0,7 0-1,-5-1 3,1-2-2,0 0-1,-1-2 1,-6-2 2,7 3-3,0-6 0,-3 1 0,6-1 0,-7-3-1,-3-1 1,3 0-1,4-3 1,-1 0-2,0 0 0,-1 0 2,-2-6 0,1-1-1,3 0 2,-4 0-2,1-1 0,2-2-3,1-1 1,-1-5-5,2-4 7,7-1-4,6-1 4,4-4-7,-5 5 0,-13 3-7,-6 1 14,-12 3 0,3 2 1,-2-2-1,7-3 1,3 1 0,3-7 1,-3 1 0,2-3 0,0 3 1,-5-6-2,-3 5 2,-4-5-2,-9-2 7,-8 0-4,-2-6 15,-5-1 4,2-2-6,-6-2 0,5-4-5,-3-1-11,-6 0 12,0-1-12,-6 1 12,-7-1 6,0 2 0,0 2 3,-10-1 9,-7 7-5,-2-5-14,-2-2-1,0 6-1,-5-2 3,5 3-2,-4 7-2,9 4 2,-3 3-3,0 6 2,-2 2-1,1-2-6,-1 3-2,-3-2 6,2 3-4,-4-1 2,3 2-3,-7-3 3,3 1-1,-7-1 1,-2-1 0,-6 0-3,-4 2 1,-2-3-2,-1 3 3,1-1-2,-4 4-1,-13 3-5,-7 3-45,-19 5-87,-16 13-62,-19 10-299</inkml:trace>
  <inkml:trace contextRef="#ctx0" brushRef="#br0" timeOffset="471104.5737">23385 15533 142,'0'0'77,"0"0"-42,0 0 41,0 0-17,0 0-40,0 0-13,0 0 2,24-17-7,-24 17-1,0 0 0,0 0-13,0 0-18,0 0-23,0 0-39,0 0-26,0 3 6</inkml:trace>
  <inkml:trace contextRef="#ctx0" brushRef="#br0" timeOffset="471668.3269">23215 15417 252,'0'0'68,"0"0"13,0 0 16,0 0-48,0 0-37,0 0-8,35 0 2,-34 0-1,5 0 1,-2 0 25,1 0 38,0 0 5,-1 0-18,1 0-11,0 0-18,0 8-9,2 0 10,1 3 2,2 3-1,-3-2-1,-2 5-14,-3 5 5,-2 5 2,0-1 8,0 2-4,0-3-13,-2-6-3,-1 1-8,-3-6 0,-1-1-1,1-3-1,-5-3-60,-5 2-51,1-1-18,-1-8-85,7 0-85</inkml:trace>
  <inkml:trace contextRef="#ctx0" brushRef="#br0" timeOffset="473173.5021">23622 15715 319,'0'0'14,"0"0"-3,0 0 41,0 0-14,0 0-26,0 0-8,17-63 16,-17 59 6,0 1-10,-8-2-15,-11-1 2,-5 0-1,-6 1-2,-4-3-15,1 2-12,2 2-12,0 2 18,-2-3-12,0 0 5,-3 3 20,-1 1 5,-2 1 3,2 0 7,2 0 1,3 0 2,-4 1-8,1 6-1,-1 0-1,3 0 2,0 4 0,3-2 19,3 1-3,4 2-7,1-1 2,3-2-2,4 1 1,0 1 8,5-1-2,-1 1 7,-2 4-9,1-2-10,-6 4 3,0 2 1,-4 5 7,4 2-7,3-4-8,0 5 17,6 0-10,1 0-4,1 2 1,1 1-5,2 3 6,2 0-6,-1 3 4,0 1-4,-2-1-1,-1 1 6,-1 2-6,1-2 2,5 0-2,-1 4 1,2 0 5,0-2-6,0 3 3,6-5 4,5 2-7,-1 0-1,-2-2 1,-5 4 6,-3-2-6,0 0 0,0 1 1,-2 4 1,-1-5 3,0 0-5,3 1-3,0-1 1,0-5 0,9 2 2,7 0 1,5 1-1,0-3-11,6 4 11,-2-1 2,2-4 7,-2 3-8,-2-5 12,4 2-6,1-6-5,1 1 10,5-5-3,-4-3 6,-4-3-13,-3 0 2,-7 1 3,-2-1-4,-2 3 1,-2 0 7,0-3-9,4 2 0,1-2 3,4-1-5,1 4 0,0-6 7,4 3-7,-1-1 0,1-3 1,1 0 5,2 1-8,-1-3 3,4-1-1,0 2 0,2-3-2,-4 1 2,5 0 0,-2-2 1,0 0-5,4-2 4,4-2 0,-5-2-2,1 0 0,-7 1 2,-6-3 2,-3 3-1,-5-3-2,2 0 3,-2 0-2,0 0 1,-2 0-1,5 0 0,0 0-1,4 0 2,-1 0 2,2 0-3,-4 0 1,-3 0 4,2 0-3,-4 0 4,5 0 5,1-3-10,-1-2 1,-2 3-2,-2-2-1,1-2 1,-3-2 1,4-3 1,1-3 0,2-3-1,1-8-2,2-3-1,3-8-6,-1-1 0,1-8 6,1 1 1,4 0 2,-2 1 5,-6-5-2,-9-1-2,-11-13 4,-2-9-6,-2-7-4,-15-11 4,-2-3 8,-1-2-5,-1 2-6,0-4 8,6 8-5,-1 8 0,4 13 6,3 12 32,-1 18 5,5 14-24,1 10-19,2 8 0,-2 4-29,-8 1-94,-5 0-80,-6 3-14</inkml:trace>
  <inkml:trace contextRef="#ctx0" brushRef="#br0" timeOffset="476062.3667">6047 17251 344,'0'0'191,"0"0"-60,0 0 49,0 0-54,0 0-38,0 0 9,0 0-16,0 0-18,4-20-8,-4 20-7,3 0-2,-3 0-9,0 0 0,0 0-13,0 3-9,0 17-4,0 3 25,0 10-4,0 0-7,0-4-5,-6 1-2,-2-4-8,2-2-5,0-6 3,2 0-2,2-8-4,2-3-1,0-4 2,0-3-2,0 0 3,0 0-4,6 0 2,14 0 3,12 0 3,4 0-4,-3 0 0,-2-6-4,-10 2-3,0 1-20,-8-2-48,1 4-47,-1-2-78,-7-4-167,-6-2-171</inkml:trace>
  <inkml:trace contextRef="#ctx0" brushRef="#br0" timeOffset="476257.8884">6180 17389 562,'0'0'252,"0"0"-158,0 0 66,0 0-51,0 0-64,0 0 18,39-12-15,-18 7-37,1-4-11,-6 1-26,1 0-153,-5-6-115,-6 0-185</inkml:trace>
  <inkml:trace contextRef="#ctx0" brushRef="#br0" timeOffset="476429.5695">5992 17210 1024,'0'0'130,"0"0"50,0 0-84,0 0-78,0 0 22,100-23-4,-48 16-24,5 5-12,-6-2-23,1 4-114,-1 0-105,-2 0-211</inkml:trace>
  <inkml:trace contextRef="#ctx0" brushRef="#br0" timeOffset="476759.3863">6807 17210 305,'0'0'471,"0"0"-367,0 0 82,0 0-45,0 0-53,0 0-8,26-56-21,-26 53-14,-7 0 14,-8 3-10,-12 0-26,-4 9-5,-5 15 9,0 7-7,1 1-11,12 0 4,5-4-9,12 1 1,6 0-1,3-2-4,24-5 0,6-5 0,9-4 1,4-9-1,2-4-22,1 0-31,-7-3-69,-11-3-43,-14 2-122,-7 0-179</inkml:trace>
  <inkml:trace contextRef="#ctx0" brushRef="#br0" timeOffset="485054.2595">8219 16929 516,'0'0'149,"0"0"-60,0 0 102,0 0-11,0 0-55,0 0-40,0 0-19,5-13-8,-5 13-15,0 3-25,7 14-7,-1 5 50,3 3-11,-6-2-20,3 4-4,-2-7-2,-3 1-13,2-1-5,0-1-3,4 0-2,-4-3-1,0-5-7,0-1-51,0-1-101,7-9-91,0 0-183</inkml:trace>
  <inkml:trace contextRef="#ctx0" brushRef="#br0" timeOffset="485481.3551">8480 16907 810,'0'0'92,"0"0"35,0 0 65,0 0-98,0 0-51,0 0 3,30 0 0,-24 10-9,0 6-9,-3 1 2,4 1-10,-3 0-5,4-2-4,3-4-7,5 0-1,-3-4-2,10 0-1,-3-7-7,2-1-18,0 0-2,-4-4-1,-3-11 10,-5 0 11,-4-2 2,-3-2 5,0-1 7,-2 3 1,-1 8 10,2 2 8,-2 6-1,0 1-4,1 0-21,3 17-9,-1 8 9,0 4 9,4-3-5,-1 1-4,-4 2-1,5-3-48,-5-4-96,5-5-125,11-12-155</inkml:trace>
  <inkml:trace contextRef="#ctx0" brushRef="#br0" timeOffset="485782.0082">8958 16871 662,'0'0'136,"0"0"26,0 0 7,0 0-88,0 0-1,-81 49-12,67-25-30,13-2-14,1-2-7,1-4-15,19-2-1,5-4 8,5-3-1,-3-7-6,-7 0 8,-5-10-1,-5-7 1,-7-3 8,-3-8-1,0 6-17,-11 2-3,-1 7-27,-4 13-28,3 0-70,2 0-125,11 0-252</inkml:trace>
  <inkml:trace contextRef="#ctx0" brushRef="#br0" timeOffset="485999.7371">9191 16781 718,'0'0'199,"0"0"-35,0 0 16,0 0-77,0 0-51,0 0 69,-7 97-41,-2-48-15,-4 1-24,1 2-18,-6 0-12,6-2-11,3-2-1,2 0-23,4-9-111,3-12-169,0-21-374</inkml:trace>
  <inkml:trace contextRef="#ctx0" brushRef="#br0" timeOffset="486382.0577">9448 16857 805,'0'0'83,"0"0"62,0 0-10,81-35-74,-62 33-19,1 2 4,-4 0-14,-3 0-8,-4 0-16,-4 0-7,-5 12-1,0 5 0,-10 5 11,-7 1 41,-1-1-21,3-2 2,12-3-24,0-3-4,3 2-2,0 0 1,10 4 1,10 0-3,0 0 7,5 0-1,-5-4 9,0 0 3,-8-7 12,-6 2 0,-6-2 2,0 3-2,-12 3-14,-16 2-7,-12 3-11,-7 0-17,-8-6-168,-4-4-277</inkml:trace>
  <inkml:trace contextRef="#ctx0" brushRef="#br0" timeOffset="487671.8942">5167 17938 436,'0'0'13,"0"0"10,0 0 17,0 0-8,0 0-22,0 0-5,-3 0 17,3 0-9,0 0-11,0 0-2,0 0-10,0 0-67,0 3-13,6-3-46,4 0-128</inkml:trace>
  <inkml:trace contextRef="#ctx0" brushRef="#br0" timeOffset="488309.9239">5258 17974 79,'0'0'13,"0"0"-1,0 0 12,0 0 3,0 0 32,0 0-25,0-4-18,0 1-1,0 3-6,0 0 5,0 0 9,0 0-1,0 0-10,0 0-8,0 0 3,0 0 12,0 0 19,0-2 13,0 2-1,0-2-31,0 2-12,0 0-7,0 0 0,0 0-8,0 0-14,0 0-35,3 0-12,3 0-53</inkml:trace>
  <inkml:trace contextRef="#ctx0" brushRef="#br0" timeOffset="524728.1529">6398 18006 266,'0'0'87,"0"0"2,0 0-2,0 0-16,0 0-6,0 0 15,0 0 1,0 0-6,0-30-24,-3 28 1,-7-2-11,5 4-8,-10-3-9,0 3-6,-8 0-9,-3 0-4,-4 9-1,-1 5 8,-2 0 5,-3 5 4,0 5 4,1 8-5,2 1 7,10 3-8,7-8-2,12-5-7,4 0-3,4-4 0,15-2 3,4-1-1,7-2 1,5-8 1,4-6-6,3 0-2,4 0-3,2 0-82,-3-10-128,-2-3-82,-3-13-266</inkml:trace>
  <inkml:trace contextRef="#ctx0" brushRef="#br0" timeOffset="525145.7239">6869 17852 305,'0'0'264,"0"0"-189,0 0 19,0 0 33,0 0-42,0 0-14,0-8 9,-19 8-45,-8 0-24,-6 8 2,2 8 10,4-6 1,12 2 10,4-3-4,11-3-20,0 4-5,0 1 0,23-1-1,7-1 1,9-1 0,0 2 8,3 1-4,-1 5-2,-4-3-4,-7 4 2,-12-3-3,-5 1 6,-9 2 9,-4 0-1,-4 3-1,-18 3 14,-8 0-12,-1 3-16,-2-5-1,6-2-5,5-10-91,3-9-97,11-20-160</inkml:trace>
  <inkml:trace contextRef="#ctx0" brushRef="#br0" timeOffset="525298.0332">7011 17877 760,'0'0'161,"0"0"11,91-50-5,-61 41-89,-8 6-39,-4 3-23,-3 0-16,-3 0-3,-4 17-55,-1 6-159,-7 2-180</inkml:trace>
  <inkml:trace contextRef="#ctx0" brushRef="#br0" timeOffset="532927.7535">8458 17703 392,'0'0'75,"0"0"38,0 0 48,0 0-58,0 0-42,0 0-24,0 0-8,0 0 13,0-11 1,0 11-6,0 7-21,0 14 9,9 8 49,-2 8-29,-1-4-14,3 3-5,-5-3-7,2 0-7,2-6-4,-2-5-5,-3-5-1,0-4-1,-3-7-1,3 1-4,0-5-60,0-2-123,3 0-97,4-12-118</inkml:trace>
  <inkml:trace contextRef="#ctx0" brushRef="#br0" timeOffset="533295.9138">8590 17735 455,'0'0'170,"0"0"-83,0 0 13,0 0-20,0 0-50,0 0-16,23-2 37,-6 2 18,9 0-14,-8 0-20,6 0-10,-5 0 2,-9 0-14,0 0-5,-3 0-6,-7 0-2,3 7 1,0-1 2,-3 0 6,3 5 8,-3 2 5,0 1-2,0 4 8,0 3-6,0 5-4,-6-1-2,-1 6-1,4-1-5,-4-1-3,7-5-7,0-1 2,0-3-2,0-5-16,0-1-82,10-9-111,0-5-90,-5 0-167</inkml:trace>
  <inkml:trace contextRef="#ctx0" brushRef="#br0" timeOffset="533460.5385">8685 17977 312,'0'0'429,"0"0"-277,0 0 27,0 0-52,0 0-64,0 0-23,52-71-11,-20 59-18,10 3-11,-3-2-8,0 6-121,-3 1-133,-10-3-162</inkml:trace>
  <inkml:trace contextRef="#ctx0" brushRef="#br0" timeOffset="533751.8731">8990 17746 468,'0'0'222,"0"0"-74,0 0 41,0 0-74,0 0-60,-82 10-27,66 13-10,7-3 7,6 1-3,3 0-11,0-1-2,12-1 2,7-5-3,5-6-6,1-8 2,0 0 2,0-3 4,-9-11-3,-4-2 7,-12-4 15,0-2-5,0 3-12,-15-3-12,2 5-10,3 4-47,6 3-55,4 4-161,0-5-120</inkml:trace>
  <inkml:trace contextRef="#ctx0" brushRef="#br0" timeOffset="533985.6546">9205 17577 750,'0'0'176,"0"0"46,0 0-53,0 0-81,0 0-46,0 0-23,-7 24-9,4 8 40,-4 8 4,5 0-24,2 6-1,0-5-16,0 3-7,0-3-6,0-2 2,0-3-2,9-6-35,7-6-111,-1-6-109,9-10-167</inkml:trace>
  <inkml:trace contextRef="#ctx0" brushRef="#br0" timeOffset="534300.5788">9448 17699 613,'0'0'193,"0"0"-68,0 0 32,0 0-46,59-85-47,-37 72-14,0 6-21,-1 7-3,-3 0-17,-5 10-9,-5 23-3,-8 15 3,-24 13 3,-18 1 2,-4-5-4,2-8 10,15-13 27,10-10 9,17-8-25,2-6-12,8-8-2,20-4 11,12 0-4,5-10-2,4-6-13,-4 2-38,-5 0-168,-14 6-429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10:26:26.02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2638 1610 535,'0'0'96,"0"0"-45,0 0 110,0 0-58,0 0-31,0 0-3,0 0 5,19-29-3,-19 25-22,0 0-2,0 1-13,0-3-6,-3-1-14,-6-2 1,-12-4-7,-1 1-8,-5 7-1,-3 5 0,-5 0-2,3 8 4,-4 9-2,4 4-1,2 2 2,7 0-2,8 1 1,2-2-3,10-2 1,3-1 1,0-1-1,16-1 1,5-3 2,9-3 1,7-3 0,2-3 0,2-1 0,-3 1-1,-8 1-4,-6 3 1,-5 7-3,-10 0-3,-1 2 9,-8 4-6,0-2 3,-5-3 3,-13-1 0,-6-5 14,-4-2 20,-5-4 10,-3-3 9,1 0-14,2-2-17,7 0-2,1-4-16,7-4 4,3 1-8,2 3-6,7 1-30,6 0-71,0-2-96,9-6-243</inkml:trace>
  <inkml:trace contextRef="#ctx0" brushRef="#br0" timeOffset="444.7346">2871 1716 658,'0'0'206,"0"0"-124,0 0 30,0 0-58,0 0-52,0 0 5,45-2 9,-29 2-6,7 0 7,1 0-4,-3 0-5,-3-5-6,-4-4 1,-3-1 4,-8-1-1,-3-2 4,0 1 12,-3-1 20,-13 2-10,-1 4-13,-2 2-3,0 4 0,2 1 6,-6 0-5,-3 15-10,-2 9 5,-2 5 19,7 0-14,4 1 3,13-2-11,6 2-7,0-2 4,0-3-1,11 0-2,10-7-3,11-3-3,4-5 1,5-6-47,9-4-80,-1 0-156,-4-15-211</inkml:trace>
  <inkml:trace contextRef="#ctx0" brushRef="#br0" timeOffset="706.4838">3252 1551 1028,'0'0'115,"0"0"82,0 0 10,0 0-109,0 0-41,0 0-36,-7-17-12,7 38-6,0 8 16,0 5 19,3 4-8,1-1-4,-1 3-12,0-2-13,0 0 1,-3-2-2,0 0-4,0-8-39,2-4-88,5-10-102,6-11-212,7-3-563</inkml:trace>
  <inkml:trace contextRef="#ctx0" brushRef="#br0" timeOffset="1119.2268">3521 1705 739,'0'0'202,"0"0"-92,0 0 55,0 0-118,0 0-44,0 0 2,13 14 12,-1-4-4,6-4 4,0 0-14,1-3 1,-1-3-4,-3 0-2,-2 0-16,-5-3 13,1-7-3,-6-2 7,-3 0 0,0-2-1,0 1 2,-6 2 9,-12 2-4,3 5 13,-4 2-6,-1 2-7,1 0 4,-2 11-4,3 4 13,1 4-9,4-1 11,0 0-10,4 0 3,6 1-1,3-2-12,0 0 4,0-2-4,12-1-10,13-2-37,5-4-58,3-6-112,6-2-142</inkml:trace>
  <inkml:trace contextRef="#ctx0" brushRef="#br0" timeOffset="1439.8446">4031 1697 347,'0'0'428,"0"0"-324,0 0 111,0 0-104,0 0-45,0 0-19,0 0-3,-88-39-16,60 39-5,2 8 19,-1 8-9,5 2-5,7 1-2,3 3-10,3 0-4,9 3-7,0-3-5,6 1 0,16-4-2,8-2-2,9-5-18,0-5-31,7-7-44,-1 0-92,1-8-65,-4-15-96,-5-7 78</inkml:trace>
  <inkml:trace contextRef="#ctx0" brushRef="#br0" timeOffset="1669.2278">4262 1512 696,'0'0'194,"0"0"-16,0 0 53,0 0-101,0 0-42,0 0-33,0-49-37,0 62-18,0 11 0,0 11 7,0 4 23,0 4 9,0-1-18,3-2-20,-1-1-2,5-2 0,-4-4-27,4-3-72,-1-4-77,0-6-107,-1-3-176</inkml:trace>
  <inkml:trace contextRef="#ctx0" brushRef="#br0" timeOffset="1847.021">4213 1729 884,'0'0'157,"0"0"-2,0 0 58,0 0-123,0 0-62,0 0-20,94-36-8,-51 28 0,-3 2-58,-4 3-81,-9-4-157,-12-2-460</inkml:trace>
  <inkml:trace contextRef="#ctx0" brushRef="#br0" timeOffset="2619.1281">5180 1468 513,'0'0'211,"0"0"-26,0 0 10,0 0-48,0 0-59,0 0-17,-6-4-13,6 4-23,4 0-15,15 20-5,8 8 26,10 7 24,2 2-34,2 3-16,6-1 3,-8 0-14,1-6-4,-9 1-1,-5-2-12,-10-6-42,-5-1-68,-11-6-38,0-6-139,-3-11-138</inkml:trace>
  <inkml:trace contextRef="#ctx0" brushRef="#br0" timeOffset="2904.5952">5642 1434 467,'0'0'481,"0"0"-439,0 0 168,0 0-34,0 0-85,0 0-46,25-29-28,-34 45-9,-15 18-6,-20 15 28,-6 9 17,-2 1-9,4-4-13,5-5-10,4-7-9,8-3-4,1-5-4,1-4-27,6-5-61,8-10-108,3-10-234</inkml:trace>
  <inkml:trace contextRef="#ctx0" brushRef="#br0" timeOffset="3496.9544">6165 1918 733,'0'0'269,"0"0"-141,0 0 69,0 0-83,0 0-69,0 0-29,-30 52 26,5-20 1,-5 3-34,-2 1-9,6 0-27,-2-2-130,4-8-236</inkml:trace>
  <inkml:trace contextRef="#ctx0" brushRef="#br0" timeOffset="8712.1665">7536 1405 1026,'0'0'83,"0"0"-76,0 0 66,0 0-45,0 0-15,-27 97 27,11-44 4,0-1-18,2 0 23,2-6-22,-2-2-7,4-7-5,1-4-13,0-7-2,2-4-1,1-9-48,3-12-115,3-1-157,0-19-455</inkml:trace>
  <inkml:trace contextRef="#ctx0" brushRef="#br0" timeOffset="9207.8726">7554 1363 983,'0'0'61,"0"0"91,46-74-20,-22 57-63,-6 6-33,-2 5 0,-6 6 0,2 0-6,2 0-21,-1 16 0,7 9 1,-4 9 8,-4 9-4,-1 5-11,-1 3 12,-1 3-4,-6-3-9,0-2 0,-3-7 4,0-5-6,0-7 0,-3-5 0,-4-3-12,-1-5-23,-7-5-21,3-2 5,-4-7-7,-4-3-15,1 0-4,-5-10-43,-1-7-11,-4-3-1,3-1-5,3-2 93,4 0 42,-1 1 2,10 7 15,4 1 44,3 2 63,3 6-31,0 0-6,0 1 4,0 2 4,0 2-38,3-1-34,9 2-19,6 0-2,2 0-4,8 3-4,1 8-31,5-2-122,-4 0-170</inkml:trace>
  <inkml:trace contextRef="#ctx0" brushRef="#br0" timeOffset="9726.1385">7973 1492 738,'0'0'333,"0"0"-194,0 0 52,0 0-112,0 0-75,0 0-3,27 34-1,-16-3 8,6 5 2,-4-2 2,1-2-2,-2-3-5,-1-7-4,-1-2 5,2-6-2,-2-6-3,-1-2 0,-2-6 9,7 0 5,1-5 45,4-15 16,1-11-27,-2-5-19,-2-3-8,-4-2-19,-3 2-1,-3 7-2,-1 11-16,0 5-53,0 11-56,4 4-74,4 1-232,2 0-233</inkml:trace>
  <inkml:trace contextRef="#ctx0" brushRef="#br0" timeOffset="10280.6826">8643 1482 869,'0'0'79,"0"0"99,0 0-68,0 0-90,-81-20-3,53 20-4,4 13 1,3 1-7,6 6-5,2 2 3,7 0-5,2-1-1,4 1 1,4-5-10,18-4 5,5-9-9,3-2-14,4-2 7,-4-2 21,-5-13 2,-8-2 20,-4-4-4,-4 0 33,-3 0 35,-3 3-32,0 5 1,0 6-11,-3 7-15,1 0-29,1 9-19,-2 25-15,0 15 34,0 9 2,0 11 0,-6 0-2,-6 1-5,3-3-3,-4-11 5,0-7 3,-1-11 0,-5-7-1,-1-9 1,-5-8 4,-5-11 18,0-3 18,-1-4 1,4-21 0,5-16-10,11-7 1,11-3-27,0 1-5,11 12-13,11 10 4,8 5-17,2 4-31,13-1-27,1 1-68,3-2-171,-4-1-301</inkml:trace>
  <inkml:trace contextRef="#ctx0" brushRef="#br0" timeOffset="10580.4796">9311 1221 947,'0'0'91,"0"0"64,0 0 9,0 0-128,-123 46-6,77-5 13,0 10 3,9 11-14,4 9 6,3 4 8,11 3-32,3-2 10,10-6-12,6-6-5,10-11-1,18-8-6,8-10-31,6-9-71,3-11 3,8-13-229,-2-2-243</inkml:trace>
  <inkml:trace contextRef="#ctx0" brushRef="#br0" timeOffset="10828.402">9496 1383 488,'0'0'757,"0"0"-717,0 0 161,0 0-70,0 0-98,0 0-29,33-14 1,4 37 18,0 10-5,0 2-11,1 5-7,-5-1 0,-6-4-9,3-2-84,-2-6-45,-3-9-185,-4-8-192</inkml:trace>
  <inkml:trace contextRef="#ctx0" brushRef="#br0" timeOffset="11083.0832">9948 1444 1021,'0'0'174,"0"0"20,0 0 19,0 0-104,0 0-48,0 0-44,-24-13-17,9 45 0,-7 14 0,-5 7 19,-5 3-9,0 2 7,-1-3-3,-3-3-6,6-4-5,5-7-3,1-5 0,12-8-26,3-8-59,5-9-99,4-11-129,4-1-351</inkml:trace>
  <inkml:trace contextRef="#ctx0" brushRef="#br0" timeOffset="11968.3275">10264 1218 248,'0'0'319,"0"0"-201,0 0 77,0 0-70,0 0-36,0 0-9,0-5 1,0 5-17,0 0-18,0 0-3,0 0-10,0 0 5,0 0-6,0 0-2,0 0 6,0 0 3,0 0-10,0 0-1,0 0-19,0 0 2,0 0-7,0 0-3,0 0 5,0 0 5,0 0 0,0 0 17,0 0 5,0 0-6,0 0-2,0 0-14,0 0-3,0 0 1,0 0-7,0 0 5,0 0 2,0 0 6,0 0-4,0 0 2,0 0 4,0 0-8,0 0-8,3 0-1,6 8-2,5 15-2,14 13 4,-2 11 2,0 13 1,-9 12-3,-10 8 1,-7 7-3,-17-3-2,-23-3 4,-18-5-37,-21-4-23,-7-9-108,-12-12-181,-3-12-750</inkml:trace>
  <inkml:trace contextRef="#ctx0" brushRef="#br0" timeOffset="15190.0097">2469 2603 378,'0'0'651,"0"0"-629,0 0 42,0 0 99,9 74-62,-9-37-39,0 6-13,0 3 5,0 3-8,0-1 1,0-3-25,0-5-2,0-4-4,0-7-6,0-9-4,0-3-6,0-10 2,0-3-2,0-4-52,0 0-82,0-14-32,2-15-289</inkml:trace>
  <inkml:trace contextRef="#ctx0" brushRef="#br0" timeOffset="15431.2121">2514 2648 830,'0'0'89,"0"0"21,0 0 41,0 0-80,0 0-12,85-29 1,-54 24-17,5 1-3,-3 0-19,-2-3-15,-1 3-3,-6-1-3,1 3-52,-9 2-129,-5 0-147,-11 0-439</inkml:trace>
  <inkml:trace contextRef="#ctx0" brushRef="#br0" timeOffset="15624.3262">2517 2911 724,'0'0'208,"0"0"-112,0 0 98,0 0-53,98-4-50,-47-6-43,1 1-27,-3-2-21,-7 2-7,-6 3-98,-10-1-186,-3 1-335</inkml:trace>
  <inkml:trace contextRef="#ctx0" brushRef="#br0" timeOffset="15991.9861">2909 2823 792,'0'0'272,"0"0"-150,0 0 57,0 0-111,0 0-38,101-38-3,-68 38 0,0 8-12,-3 9-5,-9 6-7,-2 3 2,-11 4-3,-8 0-2,0-1 7,-3-2-2,-11-4-5,-8-6 2,1-4 0,6-6-2,2-5 7,4-2-1,9 0 8,0-20 2,0-8-5,9-2-7,16-4-4,11 3-1,0 5-5,7 4-5,-1 6-22,-2 6-36,3 0-59,-3 5-133,-1 2-119,-3 0-194</inkml:trace>
  <inkml:trace contextRef="#ctx0" brushRef="#br0" timeOffset="16269.9118">3570 2772 752,'0'0'220,"0"0"0,0 0-41,0 0-88,-97-15-29,67 21-10,3 11-19,4 3-6,9 5-8,6 2-17,8 1-2,0-1-1,11-3-2,17-7-6,8-6-2,9-10 10,1-1 1,-7-5 0,-8-13 0,-10-5 8,-9-2-1,-9-2 3,-3 1 3,0 3-8,-6 4-5,-3 7-26,0 6-69,2 2-106,4 3-184</inkml:trace>
  <inkml:trace contextRef="#ctx0" brushRef="#br0" timeOffset="16803.0719">3832 2742 487,'0'0'591,"0"0"-501,0 0 55,0 0-97,0 0-40,0 0 14,13 63 5,-9-41 1,-1 0-14,0-3-9,4-4-3,-1-4 0,0-5-1,0-4-1,9-2 0,-3 0 1,7-14-1,0-5-4,1-3-3,-5 0 2,-3 6 5,-6 5 0,0 4 1,1 5-1,-4 2-5,3 0-9,5 14 3,-1 8 10,-1 2 1,3 0 0,0-3 0,3-6 1,1-5 0,-2-7 6,2-3-4,2-3 13,0-16 17,-3-6-10,4-1 12,-1-5 15,0-3-10,3-3 5,-3 4-13,1 10 1,-8 9-18,-4 10-2,-4 4-2,3 1-10,-3 21 0,5 11-1,0 9 11,0 9-7,-2 5-3,0 3-1,0-4 0,4-2-60,1-8-96,-2-8-74,7-12-274</inkml:trace>
  <inkml:trace contextRef="#ctx0" brushRef="#br0" timeOffset="17091.8152">5005 2621 1328,'0'0'32,"0"0"132,0 0-4,0 0-101,0 0-47,0 0-7,25 42 7,-13-1 25,-9 2-9,-3 3 8,0 0-16,-3 3-9,-9-3-9,2-2-1,2-7-2,-2-7-25,1-8-72,1-5-101,5-12-114,3-5-330</inkml:trace>
  <inkml:trace contextRef="#ctx0" brushRef="#br0" timeOffset="17492.5794">4996 2701 1070,'0'0'55,"0"0"163,0 0-59,19-77-85,8 67-26,4-1-14,5 9-4,0 2-1,3 0-9,-5 16-9,-4 7-5,-11 4-1,-8 3-3,-11 3-2,0-3 1,-14-2-1,-14-3 1,1-8 1,2-5 1,8-4 3,7-6-5,3-2 0,5 0 14,-4-5 18,3-4 15,-3-2 14,6 6-19,0 2-7,0 3-2,0 0-34,21 11 0,19 21 0,16 11 0,12 8 0,-1 2 0,-2-5 0,0-2-59,-8-8-173,-10-10-522</inkml:trace>
  <inkml:trace contextRef="#ctx0" brushRef="#br0" timeOffset="19576.7751">2572 4021 650,'0'0'192,"0"0"-123,0 0 125,0 0-63,0 0-32,0 0-22,0 0-5,6-54-13,-6 51-5,-9 2-11,-6 1-15,-9 0-13,-6 4-12,-7 13 7,-3 7-4,4 3 1,3 9-4,5 0 0,11 3 2,7 2 0,10-4-5,0-3-1,21-1 1,9-5 0,4-6 0,2-6 2,0-7 4,-5-7-3,-4-2-1,-2 0 6,-1 0-4,-7-7 3,2-5 0,-3-4-1,-4-1-1,-1-6 0,-1 1-3,-4 3 0,0 1-1,-3 5 0,-3 7 0,0 3 1,0 3 9,0 0-11,0 0-1,3 0-4,10 0-4,1 0 7,8 5 1,4 7-2,0 0 1,4-3 0,0-1 2,-6 0 0,-4-4 0,-7-3 1,-6 0-1,-4-1 0,-3 0 1,0 0-2,0 0-1,0 0-20,0 5-86,-6-3-153,2-2-330</inkml:trace>
  <inkml:trace contextRef="#ctx0" brushRef="#br0" timeOffset="20732.301">2688 4303 232,'0'0'138,"0"0"-43,0 0 29,0 0-38,0 0 7,0 0 21,0 0-18,5 0-19,-5 0 3,0 0-10,3 0-24,0 0-11,7 0-18,2 2 5,8 1 10,3 2-9,0-2-2,1 3-5,-3 2-1,-5 4 1,-6 3-5,-4 3 6,-6 1 4,0 1-1,0-3-6,0 0-11,-3-2-3,-3-3-60,-4-6-137,4-3-179</inkml:trace>
  <inkml:trace contextRef="#ctx0" brushRef="#br0" timeOffset="21264.5372">2949 4238 249,'0'0'520,"0"0"-408,0 0 65,0 0-38,0 0-70,0 0-10,58-33-11,-33 33-11,3 0-10,-3 16-7,2 9-1,-6 4 1,-6 4-6,-9-2 4,-6-3-12,0-6-1,0-3 0,-14-6 8,1-6-10,7-4 16,0-3-4,6 0 16,0-17 28,0-5-41,6-9-15,16-2-3,8-2-2,3 8-3,0 7-13,-5 8-33,-2 7-48,3 3-71,7 2-136,3 0-120</inkml:trace>
  <inkml:trace contextRef="#ctx0" brushRef="#br0" timeOffset="21533.843">3562 4221 648,'0'0'294,"0"0"-39,0 0-43,0 0-107,0 0-18,-94-28-32,66 34-14,7 11-19,6 5-10,4 2-9,11-2-3,0 2 0,14-4-2,16-6 2,6-3-8,5-8-7,0-3 0,-4-1-1,-10-15 9,-15-2 7,-6-4 9,-6-2-2,0 4 2,-3 0-9,-6 9-2,6 3-52,0 5-88,3-1-116,9 0-172</inkml:trace>
  <inkml:trace contextRef="#ctx0" brushRef="#br0" timeOffset="22426.3952">3755 4140 919,'0'0'146,"0"0"107,0 0-85,0 0-62,0 0-25,0 0-48,-33 10-27,21 18 12,5 4-1,5-1-4,2-5-13,2-4 0,14-3 0,9-6 0,2-9-6,6-4-36,1-2-32,5-18 5,4-4 10,-7-8 41,-9-5 15,-15 1 3,-6 3 3,-6 9 4,0 12 25,0 7 30,0 5-8,0 0-25,-6 9-29,3 12-5,0 6 2,3 1 3,0-3-2,12-2 1,7-6-5,-3-5-6,4-7-22,4-5-9,1 0 4,2-15 23,-3-10-25,-6-6-8,-6-5 35,-5-7 13,-1-3 1,-3 0 15,-3 5 13,0 3 16,0 10 15,0 7-14,0 10 8,0 7-15,0 2-14,0 2-11,0 0-13,0 0-9,0 7 1,0 8 7,0 0 2,0-1 1,0 1 0,0 2 2,0 1 0,0 2 2,-3 2-2,0 2 5,-4 0-8,4 3 0,0-1 1,3-1-2,-3 0-1,0-2 1,3 4 2,-3 2-2,3-2 0,-3-1 1,3-2-2,0-5 0,0-5-2,0-6 3,0-2-5,0-4 5,0-2-4,0 0 2,0 0 2,0 0 0,0 0-4,0 2-2,0-2 1,-4 2 2,4-2 3,-2 0 0,2 0 4,-3 3 2,0 0 1,-3 5 0,-1 3-6,2 5-1,-1 1 2,3 1-2,-4 1 1,1-1-1,1-2 0,2-2 0,0-2 0,3-4 1,-3-1-2,3-5-5,-3-2-60,-1 0-122,-2 0-224</inkml:trace>
  <inkml:trace contextRef="#ctx0" brushRef="#br0" timeOffset="22764.8263">4167 4217 1022,'0'0'31,"0"0"118,0 0-7,0 0-85,68-76-9,-49 67-2,-2 1 0,5 2-13,-1 5-8,0-2-3,0 3-2,1 0-3,-3 6-6,1 11-5,-5 2-2,0 0-1,-9 2 0,-6-1 1,-3-2 13,-24-2 16,-4-2-6,-8-3-18,-7-1-9,1-2-20,-7-2-128,-2-6-223</inkml:trace>
  <inkml:trace contextRef="#ctx0" brushRef="#br0" timeOffset="23534.5731">5027 3725 918,'0'0'178,"0"0"-77,0 0 149,0 0-109,0 0-99,0 0-42,0 0 2,11 91 39,-4-41-7,-4 2 2,-1 2-20,2-3-6,-4-6-2,0-7-3,0-7-4,0-11 2,0-7 0,0-5-3,0-6 1,0-2 0,0 0 0,0 0 7,0-20-7,12-6-1,4-5 0,8 2-1,6 0-4,1 5 4,5 7-4,2 6-6,-1 7 3,3 4 3,-9 0-1,-4 9 4,-9 9-2,-15 4-2,-3 4 6,-6-2 1,-16 1 15,-11-4 15,-6-4-5,0-5-14,-1-2-7,2-5-5,15-3-18,8-2-94,15 0-100,3-17-233</inkml:trace>
  <inkml:trace contextRef="#ctx0" brushRef="#br0" timeOffset="23932.4523">5498 3988 1082,'0'0'79,"0"0"-65,0 0 113,0 0-16,0 0-49,111 62-25,-81-57-18,-2-3-11,-1-2 0,-11 0-5,-4-10 5,-5-7 4,0-4-4,-3-4-2,-4 3-3,0 5 1,0 7 13,0 6 6,0 4-10,0 17-13,0 22-17,-14 13 16,-2 15 1,0 7 0,-2-1 4,3-3-2,3-10 9,-6-11 1,-1-11 4,-3-11 39,-4-10 5,-1-11-11,-4-6 9,1 0-22,0-22-19,5-8-10,-2-7-7,9-3-35,-3 2-74,5 7-162,-2 5-315</inkml:trace>
  <inkml:trace contextRef="#ctx0" brushRef="#br0" timeOffset="24750.4953">6519 3883 990,'0'0'55,"0"0"146,0 0 22,0 0-92,0 0-43,0 0-40,-11-5-40,35 30 0,9 10 32,7 11 10,6 1-25,-1 3-9,1-2-12,-4-6-4,-6-4-13,-9-4-89,-8-6-114,-8-8-115,-2-9-263</inkml:trace>
  <inkml:trace contextRef="#ctx0" brushRef="#br0" timeOffset="25020.0023">6954 3900 856,'0'0'289,"0"0"-188,0 0 128,0 0-76,0 0-91,0 0-35,-26 6-16,-21 34 18,-17 13 49,-6 3-33,-6 3-18,5 2 1,9-2-15,7-5-5,10-6-8,2-6-1,7-6-33,1-7-76,12-11-119,17-15-146,6-3-581</inkml:trace>
  <inkml:trace contextRef="#ctx0" brushRef="#br0" timeOffset="25328.8798">7402 3827 1271,'0'0'109,"0"0"101,0 0-8,0 0-122,0 0-36,0 0-1,7-25-23,-4 25-11,-3 0-9,0 0-5,0 11-54,0 15-136,0 10-127,-3 13-423</inkml:trace>
  <inkml:trace contextRef="#ctx0" brushRef="#br0" timeOffset="25500.7814">7609 4534 1140,'0'0'521,"0"0"-422,0 0 54,0 0-66,0 0-53,0 0-24,-70 59-10,34-34-4,-4 5-65,-5-3-145,-7-7-373</inkml:trace>
  <inkml:trace contextRef="#ctx0" brushRef="#br0" timeOffset="27198.7882">1634 2994 252,'0'0'653,"0"0"-578,0 0 106,0 0-7,0 0-93,0 0-57,0 0-10,10 7-3,-10 23 15,3 6 26,-3 6-15,0-2-20,0-1-8,0-6-9,0-5-14,0-6-66,0-9-91,0-11-137,3-2-179</inkml:trace>
  <inkml:trace contextRef="#ctx0" brushRef="#br0" timeOffset="27558.3173">1707 2842 966,'0'0'68,"0"0"-3,-103-29 104,64 29-65,-6 5-42,-1 16-21,-3 14-3,0 12-4,-2 9-3,9 12 19,9 4-20,17-1-14,16-4-1,3-8-13,30-9 4,22-8-5,12-17 6,12-14-4,9-11-3,0-17 0,-3-20 0,-19-10 3,-17-5 3,-22-6 0,-21-4 3,-6-4 5,-9 0-7,-15 9-5,3 14-2,0 15-2,2 16-19,7 10-48,-1 4-44,-1 30-281,-1 16-75</inkml:trace>
  <inkml:trace contextRef="#ctx0" brushRef="#br0" timeOffset="28093.239">1432 4050 1078,'0'0'28,"0"0"90,0 0 17,0 0-102,0 0-23,84-61 4,-54 61 20,-5 0 6,-7 4-15,-6 16-13,-12 5 2,0 7 4,-9 0 12,-12 3 9,-4-2-7,2-3-11,-2 2 8,7-7-14,3-5 4,5-5-9,10-6-10,0-4 0,0-2-2,10-1 2,11-2 6,6 0 0,6-2-2,1-6-3,-10-1-1,0 1-32,-8 1-82,-7-3-42,0-2-83,-6-5-110,0-3-400</inkml:trace>
  <inkml:trace contextRef="#ctx0" brushRef="#br0" timeOffset="28675.9018">1741 3906 620,'0'0'124,"0"0"38,0 0 27,0 0-90,0 0-7,0 0-14,-14-57-22,9 49-14,-3-1-3,-1 2 0,-4-1-7,-2 4 8,-6-1 5,-6 2-20,-7 3-16,-5 0 8,-4 6-3,-8 11 0,-7 5 3,-5 8-6,2 4-5,3 8-5,9 11 1,4 5 12,8 5-5,7 4-8,15 3 0,9-1-1,6 0 0,28-3-1,22-6 0,16-11-1,17-11 2,11-13-9,4-13-4,5-12-2,-3-4-6,-9-23 13,-9-10 5,-10-7 3,-14-11 6,-12-9 2,-16-8 16,-18-8-7,-12 1-8,0 10-6,-30 13-1,-15 16-4,-5 15-1,-1 9-21,0 8-24,2 7-108,-1 1-166,6 0-379</inkml:trace>
  <inkml:trace contextRef="#ctx0" brushRef="#br0" timeOffset="29899.0699">1513 1624 783,'0'0'127,"0"0"-47,0 0 156,0 0-133,0 0-14,0 0-5,0 0-12,-48-34 7,48 28-23,0 3-5,0-2-23,0-1-10,9 0-15,15-2-2,4 2-1,5 4-3,-6 2 0,-2 4 1,-7 15-2,-3 4-2,-6 3 5,-3-1 0,-6 1-3,-3-1 0,-17-2 3,-2-1 1,3-7 1,5-5 1,4-4-2,7-6 4,3 0-1,0 0 3,0 0-6,0 0-2,8 0-1,11-7-9,3-2 10,5 8-2,4 1 2,-4 1-7,-4 20 5,-4 7-3,-10 2 7,-9 2 0,0-4 9,-6-1 12,-16-7 21,-8-3 8,-6 0-2,-6-5-5,-10-3-20,3-5-16,7-4-2,9 0-5,11-17-11,9-11-48,13-8-95,0-3-218,19 3-285</inkml:trace>
  <inkml:trace contextRef="#ctx0" brushRef="#br0" timeOffset="30432.107">1857 1598 553,'0'0'397,"0"0"-362,0 0 154,0 0-78,0 0-35,11-89 8,-11 67-35,-18-6-1,-6-2-11,-6 3-2,-10 1 21,3 6-3,-8 8-19,-4 5-22,-8 7 8,-10 5-13,-5 19-1,1 8 0,2 12-2,14 6-4,13 10 6,5 6-5,10 6 9,6 4-8,15 2 3,6-2 1,15-6-6,21-4 0,19-7 6,13-10-4,18-11 0,12-15 0,5-14-2,-3-9-3,-6-10 3,-15-20 0,-12-5 3,-13-8 3,-15-5 16,-17-6 29,-16-9-10,-6-7-7,-15-3-20,-22 4-12,-2 15-2,-3 18-3,2 14-18,6 13-45,-5 4-107,-1 2-402</inkml:trace>
  <inkml:trace contextRef="#ctx0" brushRef="#br1" timeOffset="53445.939">879 5755 717,'0'0'341,"0"0"-306,0 0-29,0 0 123,0 0-26,109-36-55,-51 13-15,-3 4-5,-1 1-7,-8 0-4,-2 4-8,-3 0-3,-11 1-1,-12 8 1,-8 1-4,-8 4 1,-2 0 5,0 9 3,-21 20-5,-12 15 1,-14 13 7,-6 5-4,-5 6-7,-1 1-1,3-6 4,11-9 3,10-11 1,15-16 0,7-6-8,7-10-2,3-7-1,3-4 1,0 0-2,0-11-1,0-19-7,9-14-12,-2-12 10,2-9-17,0-7-3,3-1 22,3 4 5,4 11 5,-8 11 4,1 13 15,-8 12 13,-1 10-1,0 4 21,-3 8-15,3 0-28,3 28-8,3 17-1,3 13 11,6 3-6,1 2-4,5-3 2,6-2-2,1-11-1,-4-9-9,0-11-21,-9-8 5,-7-7-1,-1-9 10,-4 0 5,-6-3 11,0 0 1,0 0 5,0 0 3,0 0 1,0 0 9,0 0-5,0 0 0,0 0-7,0 0-2,0 0-3,0 0-1,0 0 4,0 0 14,3 0 8,0 0 9,-3 0 9,0 0 12,0 0-3,0 0-7,-24 0-13,-21 0-10,-35-3-24,-28 3 0,-14 0-10,1 0-45,17 5-169,29-5-728</inkml:trace>
  <inkml:trace contextRef="#ctx0" brushRef="#br1" timeOffset="58382.9827">2350 5709 860,'0'0'57,"0"0"-8,0 0 39,89-35-37,-31 24-11,2 1-2,1 0-25,-10 3-13,-11 3-6,-13 1-109,-15 1-149,-12 2-229</inkml:trace>
  <inkml:trace contextRef="#ctx0" brushRef="#br1" timeOffset="58576.4961">2645 5685 968,'0'0'100,"0"0"74,0 0-34,0 0-96,0 0-14,0 0 61,-37 101-19,31-65-21,3 2-30,-2 0-8,4 0-13,-4-1-1,2-3-64,3-5-117,0-5-193,-5-9-438</inkml:trace>
  <inkml:trace contextRef="#ctx0" brushRef="#br1" timeOffset="58756.4741">2420 5981 938,'0'0'145,"0"0"-84,0 0 127,0 0-104,0 0-70,88-50 9,-39 44-11,-1 1-12,1-1-4,-7 2-115,-11-3-163,-4 1-270</inkml:trace>
  <inkml:trace contextRef="#ctx0" brushRef="#br1" timeOffset="59279.6916">2911 5660 890,'0'0'62,"0"0"71,0 0 11,0 0-93,0 0-21,0 0-3,47 8-9,-43 11 4,0 4-5,-4 0-4,0-1-9,0-3-1,0-1-2,3-6 1,-3-3 0,3-6-2,0-3 2,4 0 1,5-7 7,9-14 1,4-4-3,1-3-8,-1 2 6,-1 7-4,-6 3 5,-3 5 8,-2 7 12,-4-1 11,-3 5-10,0 0-9,-3 7-13,1 17 3,-1 10 7,-3 7-5,0 3-6,0-1-5,0 1-2,0-7-97,0-6-128,0-6-358</inkml:trace>
  <inkml:trace contextRef="#ctx0" brushRef="#br1" timeOffset="60098.2182">4092 5680 565,'0'0'97,"0"0"-66,0 0 135,0 0-89,0 0-23,0 0 29,36-26-6,-36 23-7,-9 1-53,-8 2-11,-5 0-4,-5 0 1,2 2 4,-2 7 2,6 1-4,6 0 3,6 3-6,6 1 1,3-2-3,0 2-3,15-1 3,12-4-2,3 6 2,7-6 0,3 3-3,-5-2 3,-1 5-6,-12-1 6,-10 3-2,-4 2 1,-8-4 1,0 1 3,-3-3 8,-14-3 3,-2-6 18,-5-1 22,-4-3 11,-2 0-29,3 0-20,6-12-9,2 2 6,10 0-13,4 1-13,5 3-68,0-3-96,20-3-247</inkml:trace>
  <inkml:trace contextRef="#ctx0" brushRef="#br1" timeOffset="60495.7747">4397 5745 723,'0'0'121,"0"0"-45,0 0 9,0 0-45,0 0-6,0 0-13,101-4-7,-76 4-10,-4 0 1,-2 0-5,-2-5 0,-4-5 0,-8 3 0,-1-2 0,-4-1 3,0 2 1,-4 1-3,-7 1 2,-4 2-2,-7 4-1,-1 0 5,1 0-5,-5 12 14,2 5 9,4 3 8,3 2 11,1 3-13,10 3 3,4-2-8,3 1-12,0-1 3,24-4-8,6-5-7,7-6 0,2-5-54,-3-6-85,-2 0-98,-3 0-280</inkml:trace>
  <inkml:trace contextRef="#ctx0" brushRef="#br1" timeOffset="60728.3942">4717 5634 820,'0'0'184,"0"0"-89,0 0 121,0 0-134,0 0-61,0 0-12,-5 26 19,5 1 27,5 7-1,1 0-20,-3 10-10,0-5-22,0 0-2,-3-5 0,3-4-54,4-10-98,-1-6-148,3-9-336</inkml:trace>
  <inkml:trace contextRef="#ctx0" brushRef="#br1" timeOffset="61087.8494">4914 5749 516,'0'0'551,"0"0"-515,0 0 149,0 0-116,0 0-68,0 0 0,29 1 4,-6 4 0,-1 0-4,2-3-2,-6-2 0,0 0-18,-3 0-16,-5-10 1,-4-6 11,-3 4 14,-3 0 7,0 0 2,-3 3 2,-13 3 8,-5 4-2,-9 2 1,0 2 8,2 12 8,1 6 6,8 2-11,1 3-4,9 0 1,6 2-1,3-3-8,0 0-1,12-4-7,15-8-1,13-3-62,5-8-113,10-1-180</inkml:trace>
  <inkml:trace contextRef="#ctx0" brushRef="#br1" timeOffset="61485.9077">5518 5724 879,'0'0'112,"0"0"43,0 0 17,-106-20-103,79 23-4,0 11-30,8 6-18,4 1 0,9 3-13,6 3 3,0-2-3,9-2-4,19 0 0,11-7 4,9-6-4,4-9-15,2-1-35,-2-3-32,-3-17 1,-4-9 33,-3-9 40,-7-8 8,-13-3 5,-5-3 1,-14-1 30,-3 3 9,0 10 13,0 10 1,0 13 4,0 14 8,0 3-17,-3 3-31,-6 24-23,-1 13 0,-2 9 5,4 8-3,-2 1-2,4 2 0,3-3-40,3-8-109,0-13-117,6-14-285</inkml:trace>
  <inkml:trace contextRef="#ctx0" brushRef="#br1" timeOffset="61650.3448">5716 5709 1129,'0'0'22,"0"0"47,0 0 13,97-19-63,-48 19-19,-8-3-21,-7 3-38,-7-4-81,-8 3-73,-10-2-114</inkml:trace>
  <inkml:trace contextRef="#ctx0" brushRef="#br1" timeOffset="64568.1013">7081 5746 653,'0'0'183,"0"0"-157,0 0 150,0 0-66,0 0-49,0 0-5,0 0-8,-36-67 4,17 61 1,-5 1-10,-5 5-8,0 0 0,-4 0-20,-1 9 10,4 9-8,0 6-7,8 3-6,8 6 9,10-1-10,4-1-1,4 1-1,20-6-1,8-4 0,12-10-18,10-5-46,7-7-68,3-7-142,-7-17-200</inkml:trace>
  <inkml:trace contextRef="#ctx0" brushRef="#br1" timeOffset="64786.1817">7288 5596 1114,'0'0'95,"0"0"142,0 0-61,0 0-89,0 0-47,0 0-25,-7 11-13,7 21 12,0 6 14,3 6-8,1 1-15,0 2-5,1-1 0,6-5-15,-1-5-90,8-13-97,3-11-151,8-12-281</inkml:trace>
  <inkml:trace contextRef="#ctx0" brushRef="#br1" timeOffset="65168.092">7678 5743 714,'0'0'312,"0"0"-243,0 0 148,0 0-95,-98-44-76,72 44-7,-3 5-14,7 12-16,-1 3-9,9 2 2,5 1-4,6 4 3,3-4-1,0-2 0,19-3-13,11-5-14,3-7-10,1-6-15,-1 0-8,-6-13 39,-9-7 8,-7-3 13,-3-4 5,-3 1 19,-5 1 21,3 6 2,-3 8 0,0 5 2,0 6 5,3 0-37,-3 2-17,7 18-11,-1 5 11,3 5 0,0 1-19,9-3-58,1-7-84,1-4-132,-1-12-200</inkml:trace>
  <inkml:trace contextRef="#ctx0" brushRef="#br1" timeOffset="65506.8243">7906 5659 328,'0'0'713,"0"0"-673,0 0 205,0 0-112,0 0-107,0 0-25,-10 15 4,9 18 14,1 1-8,0 0-2,0 0-1,8-4-7,4-3-1,7-7-1,5-6-6,-3-7-8,3-7-10,1 0-17,-7-16-8,-3-8 22,-3-8 25,-4-4 3,-1-5 14,-4-1 30,3 9-5,-6 9-5,3 6-2,-3 11 5,0 2-23,0 5-14,0 0-50,0 8-115,0 4-113,3 5-346</inkml:trace>
  <inkml:trace contextRef="#ctx0" brushRef="#br1" timeOffset="65903.8793">8357 5654 779,'0'0'139,"0"0"-54,0 0 99,0 0-119,0 0-29,-87-28 12,63 34-13,9 6 0,0 3-19,11-1-14,4-2-1,0 3 3,5 1-2,18 0-2,-1 1 0,8 1-8,-3 1-3,-3 3 6,-4-2 2,-7-3 3,-6-1 3,-4-2-2,-3-3 17,0-2 19,-16-4 17,-4-2 0,-2-1-24,-1-2-20,3 0-10,8-5-25,1-9-62,9-5-96,2-3-203,5-1-544</inkml:trace>
  <inkml:trace contextRef="#ctx0" brushRef="#br1" timeOffset="66294.0137">8571 5715 814,'0'0'52,"0"0"110,0 0-64,0 0-42,0 0-5,0 0-12,85-2-25,-77 2-4,2 0-6,-3 0 1,-3-6 0,-4-5 2,0 0-4,0-1 7,-4-4-6,-6 0 13,-5 4 3,-1 3 20,-8 9-10,-3 0-5,2 0-9,-5 12 2,6 5 1,3 7-1,6-1 9,2 5-11,10 2 3,3 0-13,0-1-5,25-4 5,8-3-5,9-8 2,4-7-3,3-7-27,-1 0-28,4-7-50,-7-6 32,-12 4-327</inkml:trace>
  <inkml:trace contextRef="#ctx0" brushRef="#br1" timeOffset="67247.2201">9854 5677 614,'0'0'210,"0"0"-97,0 0 66,0 0-43,0 0-41,0 0-2,3-3-18,-3 3-16,3 0-34,0 3-19,3 11 4,1 5 14,-4 4-6,0-1-8,-2 5-9,-1-4-1,0-3-13,0 0-82,0-5-70,0-9-175,0-6-449</inkml:trace>
  <inkml:trace contextRef="#ctx0" brushRef="#br1" timeOffset="67710.0324">10068 5707 818,'0'0'130,"0"0"-86,0 0 49,0 0-4,0 0-10,0 0-44,108 14-2,-84-11-3,13-3-15,-4 0-10,3 0 1,-4-5-2,-3-10-4,-7 1 0,-8-5-4,-14-3-4,0-1 7,-3-3 1,-17 4 2,1 3 1,-4 5 7,5 6 10,1 5 14,-1 3 1,0 0-2,-3 8-17,-1 11 9,-2 8 3,6 5-2,2 4 3,3 3-2,7 7-14,6 7 3,0 5-6,0 1 7,3-3-12,10-2-4,-7-8 1,1-6-2,-4-7-4,-3-5-14,0-5-33,0-7-32,-6-5-29,-9-11-94,-4 0-157</inkml:trace>
  <inkml:trace contextRef="#ctx0" brushRef="#br1" timeOffset="67920.0898">9789 5318 1126,'0'0'12,"0"0"60,0 0-36,0 0-36,0 0-98,0 0-26,26 45-243</inkml:trace>
  <inkml:trace contextRef="#ctx0" brushRef="#br1" timeOffset="68565.8067">11163 5712 269,'0'0'467,"0"0"-415,0 0 155,0 0-74,54-75-28,-53 58-18,-1 0-11,0 2-30,-1 1-9,-15 7-7,-9 4-9,-4 3-9,-4 0-6,1 17 1,3 2-4,5 7-3,11 2 0,4 0 0,9 0-2,0-2-1,22-2-11,8-7-21,3-8-11,2-7-22,-3-2-4,-2-3 22,-10-15 36,-5-3 14,-4-4 1,-5 3 22,-6-2 20,0 8 25,0 1-5,3 10-16,-3 3-4,3 2-37,0 2-6,4 16-13,7 7 10,-2 5-13,0-1-66,5-3-92,9-5-151,1-10-488</inkml:trace>
  <inkml:trace contextRef="#ctx0" brushRef="#br1" timeOffset="68993.9446">11617 5561 363,'0'0'539,"0"0"-509,0 0 151,0 0-107,-88-38-66,70 46 4,0 15-8,7 4 6,10-1-6,1 3 7,0-6-9,14-5-2,8-8 1,1-4 0,-1-4-1,-2-2-10,0 0 8,-8-12 2,-5-3 6,0-4 3,-4 4 20,-1 4 11,-2 5-3,0 6-5,0 3-32,0 20 1,0 11-1,0 8 9,-2 6-3,-5 4 1,-3 0-2,-2 1 0,-6-11 11,-1-8 13,-1-12 11,0-8 3,-1-5-8,1-9-6,7 0-20,4-9-9,9-18-53,6-16-89,30-13-187,13-5-347</inkml:trace>
  <inkml:trace contextRef="#ctx0" brushRef="#br1" timeOffset="69495.78">11933 5525 618,'0'0'217,"0"0"-102,0 0 82,0 0-129,-104-25-1,80 45-39,6 5-7,-3 4-5,13 3-7,7-2 0,1-5-2,0-4-5,15-7-2,6-3 0,3-9-14,1-2-8,-3-2-7,-2-14 10,-10-5 15,0-5 4,-5 2 1,-1 4 2,0 6 10,-1 7 20,-3 4 14,0 1-7,0 2-21,0 0-19,0 15-10,0 13 10,0 4 8,3 10 3,-3 3-1,0 11-4,0 2-4,0 2-2,-6-6 0,-7-6 0,-1-7 0,-1-12 1,-5-8 0,-3-8-1,-1-6 10,3-7 14,-3 0 12,7-19-4,9-12-18,8-13-14,0-10-30,19-4-41,11 10-59,-2 11-91,-1 16-79,-9 2-303</inkml:trace>
  <inkml:trace contextRef="#ctx0" brushRef="#br1" timeOffset="69809.7129">12144 5484 1032,'0'0'40,"0"0"69,0 0-53,0 0-3,71 90-16,-61-47-21,-4-6-6,-6-1-4,0-10-6,0-1 2,-7-11 0,-5-4 1,-2-10-1,4 0 12,-1-7 14,6-16 11,5-8-20,0-7-13,6-5 0,14 6-6,3 8 0,-2 10-2,-3 9-14,0 3-46,7 7-80,0 0-122,1 0-209</inkml:trace>
  <inkml:trace contextRef="#ctx0" brushRef="#br1" timeOffset="70126.1095">12427 5538 628,'0'0'164,"0"0"-44,0 0 13,0 0-59,0 0-6,0 0-21,68 43-28,-53-43-11,-1 0-2,-2-3-5,-4-10 2,-3-4 1,-1-3 2,-4 0 7,0-1 13,-9 4 20,-8 5 6,-4 7 3,3 5-18,-9 0-2,2 11 12,-2 12-21,6 7 8,1 4-7,14 4-8,6-4-6,0-3-7,22-8-1,7-5-5,7-6-6,9-7-58,7-5-71,6 0-108,2-5-263</inkml:trace>
  <inkml:trace contextRef="#ctx0" brushRef="#br1" timeOffset="71813.8092">12946 5479 670,'0'0'74,"0"0"42,0 0 15,0 0-78,0 0 10,0 0 37,0 0-38,20-60-6,-30 52-12,-6 6-4,-7 2-20,0 0-9,-6 7-4,10 8-2,-1 4 0,11-2-5,9 5 2,0-2-1,8-4-1,16-3 0,4-6 1,3-5 6,4-2-6,-7 0-1,2-13 8,-11-4-7,1 3 5,-11-2 11,-2 4-2,-4 4 8,0 2-10,-3 4-3,0 2 4,0 0-14,0 20-19,-3 15 16,-9 18 3,2 6 3,-7 10 0,2 4-3,-2 0 1,0-7-1,1-12 2,1-9-4,-6-15 4,2-7-2,-7-12 0,1-8 6,-1-3-1,6-17-1,6-17 6,8-10-6,6-9-4,0 2-5,14 7-1,8 10 6,8 6-12,-1 6-12,7 2-39,5 4-77,5 2-90,-1 5-160</inkml:trace>
  <inkml:trace contextRef="#ctx0" brushRef="#br1" timeOffset="72247.9628">13446 5511 678,'0'0'77,"0"0"73,0 0-16,0 0-88,0 0 7,-91-41-14,66 41-10,5 4 4,-1 9 6,6 4-18,5 4-2,7 1-8,3 1-6,0-2-5,10-3 0,9-4-6,7-5 0,-1-5-24,-1-4-15,-5 0 9,0-16 16,-10-6 20,-4-5 3,-2 1 13,-3-1 24,0 4 4,0 7 8,0 7 24,0 6-16,0 3-21,0 3-39,-3 18-10,3 4 10,0 6 4,0-2-2,6-2-4,14-4 1,-1-3-18,2-7-52,4-9-54,4-4-96,0 0-157</inkml:trace>
  <inkml:trace contextRef="#ctx0" brushRef="#br1" timeOffset="72465.6418">13693 5346 756,'0'0'191,"0"0"-1,0 0 34,0 0-112,0 0-22,0 0-25,3-58-36,-3 73-29,0 14 1,0 12 33,-7 10 8,4 3-7,-3 5-14,3-1-18,3-4-3,0-3 0,0-6-28,0-8-68,0-8-81,6-15-145,5-11-230</inkml:trace>
  <inkml:trace contextRef="#ctx0" brushRef="#br1" timeOffset="72622.0571">13638 5585 983,'0'0'139,"0"0"-10,0 0 49,0 0-154,0 0-14,100-26-5,-54 24-5,2 2-34,2-3-164,0-3-294</inkml:trace>
  <inkml:trace contextRef="#ctx0" brushRef="#br1" timeOffset="72929.8757">14096 5570 666,'0'0'16,"0"0"147,0 0-77,0 0-58,85 4-10,-73-8 1,-5-7 6,-4-3 34,-3-1-4,0-2 37,-17 0-17,-6 5-24,-5 9 3,-5 3-8,-4 8-12,2 19 2,4 5 21,4 5-7,14 1-10,13-1-21,0-5-10,16-5-7,20-5-1,8-8-1,6-4-30,-3-10-79,0 0-112,-3-16-329</inkml:trace>
  <inkml:trace contextRef="#ctx0" brushRef="#br1" timeOffset="73949.6772">15192 5453 784,'0'0'200,"0"0"-77,0 0 58,0 0-114,0 0-57,0 0-8,22 17 10,13-9 20,0-5-7,7-3-8,0 0-10,-2-5-5,-5-10-2,-9-2 0,-9-4 1,-14-2-1,-3-2 0,0-1 1,-16-1 1,-3 5-2,-1 8 14,-6 5 12,3 9 21,-3 0-15,4 7-12,-2 17 5,5 10 1,0 10-12,4 11 15,10 4-20,5 2 3,0 1-7,0-5-5,7-4 0,3-7 0,-4-9-36,-4-12-37,-2-9-20,0-9-16,-5-7-3,-18-5 49,-9-19-10,-4-7 65,4-6 8,0 0 36,10 6 28,7 7 21,11 10 34,4 4-43,4 3-29,28 2-43,17 0-2,13 0-4,9 3-9,-3-2-57,-5 1-91,-5-5-142,-10-4-263</inkml:trace>
  <inkml:trace contextRef="#ctx0" brushRef="#br1" timeOffset="74288.5823">15628 5484 882,'0'0'120,"0"0"106,0 0-59,0 0-93,0 0-47,0 0-23,-33 29 0,33-2 0,0 0-2,10-3-2,13 0 0,3-10-29,4-4-13,2-9-48,-6-1 7,-6-6 17,-4-13 39,-6-7 27,-7-4 1,-3-1 33,0 2 36,0 4 8,0 7 6,0 7 0,0 10-11,0 1-16,0 0-50,0 14-7,4 9-1,2 7 1,3 1-2,2-3-16,0-2-88,7-5-82,-6-9-164,5-7-273</inkml:trace>
  <inkml:trace contextRef="#ctx0" brushRef="#br1" timeOffset="74625.975">15943 5423 600,'0'0'415,"0"0"-350,0 0 149,0 0-153,0 0-56,0 0 41,37 61-14,-31-29-20,0-6-5,-3-1 0,4-8-6,-1-6 2,1-6-1,3-5-1,4 0 3,3-5 2,4-16-3,-1-2 0,-2-3 0,2 1-1,-7 6 5,-3 8 17,-3 5 18,-4 4-9,-3 2-7,3 2-26,-1 13-3,3 7 3,1 2 0,4 2-18,1-3-45,7-4-36,5-5-113,10-4-90,6-7-247</inkml:trace>
  <inkml:trace contextRef="#ctx0" brushRef="#br1" timeOffset="75321.8249">16549 5491 835,'0'0'102,"0"0"87,0 0-19,0 0-109,0 0-4,-91-49-27,66 49-12,0 3-6,-4 17 17,9 2-19,3 4-8,11 1 1,6-3-1,0-3-2,20-3-6,8-4-23,9-7-19,3-5-28,-1-2 3,-4-6-13,-9-14 31,-3-9 34,-10-2 21,-5-8 0,0-3 6,-6-1 35,-2 0 16,0 1 18,0 4-11,0 5-17,0 11 6,0 9-13,0 6 10,0 7 12,0 0-24,0 0-9,0 0-6,0 0 6,0 0 11,0 0 6,0 0 17,0-2-6,0 2 0,0 0-13,0 0-44,0 0 0,0 0 0,0-3 0,0 3 0,0 0 0,-2 0 0,2 0 0,0 0 0,0 0 0,0 0 0,0 0 0,0 0 0,0 0 0,0 0 0,0 0 0,0 0 0,0 0 0,0 0 0,0 0 0,0 0 0,0 0 0,0 7 0,0 6 0,0 11 0,0 10 0,0 7 0,-8 2 0,5-2 0,1-1 0,2-5 0,0-8 0,9-5 0,7-11 0,5-3-6,11-8-68,-1 0-51,3-14-159,-2-6-170,-16-2-546</inkml:trace>
  <inkml:trace contextRef="#ctx0" brushRef="#br1" timeOffset="75600.0641">16622 5383 1032,'0'0'53,"0"0"173,0 0-99,0 0-105,0 0-18,84-20-4,-42 12 0,-5 2-30,-5-1-64,-7 0-26,-7 1 5,-8-1 79,-4 2 33,-4 2 3,-2 2 57,0-1 73,0 2-29,0 0-42,0 11-26,-5 13-25,-2 3 16,4 4-17,3-2-7,0-4-4,0-4-101,0-6-139,7-11-214</inkml:trace>
  <inkml:trace contextRef="#ctx0" brushRef="#br1" timeOffset="75743.4472">16954 5194 499,'0'0'644,"0"0"-544,0 0 124,0 0-191,0 0-33,0 0-99,23-4-4,17 27-174,5 4-195</inkml:trace>
  <inkml:trace contextRef="#ctx0" brushRef="#br1" timeOffset="76207.6797">17265 5339 659,'0'0'301,"0"0"-162,0 0 78,0 0-124,0 0-39,0 0-16,-89-19-5,71 33-19,6 4-1,8 0-10,4-2 1,0-2-4,5-8-3,15-3-12,7-3-11,-1 0-18,0-10-12,-5-7 0,0-4 14,-6-2 7,0 3 11,-5 7 18,-5 8 6,-1 5 4,-1 0-2,1 3-1,2 14 4,0 7 10,5 2-6,-5-1 0,1-4 0,5-4-4,4-8 1,4-6-5,0-3 3,3-3 4,1-16 16,-6-9 7,1-4 30,1-4 0,-10 5 8,-1 6-9,-4 13 7,-3 12-8,-2 0-43,0 24-11,0 11-5,-5 10 3,-1-2-3,6 4-27,0-4-87,6-4-105,20-10-135</inkml:trace>
  <inkml:trace contextRef="#ctx0" brushRef="#br1" timeOffset="76641.8342">18159 5269 854,'0'0'193,"0"0"-38,0 0 62,0 0-116,0 0-14,0 0-24,-2-5-24,1 5-15,-4 2-11,-1 15-11,-1 11 10,-1 7-8,4 1-4,2 3 0,2-2 0,0-4-1,11-7-23,13-8-16,2-8-10,7-10 7,1 0 24,-4-15 19,-3-11 0,-2-8 22,-8-11 26,-1-5-3,-3-3-21,-7 5-15,-5 11-1,-1 13-8,0 16 0,0 6-10,-1 2-53,-5 0-77,-7 10-63,0 1-133,0-5-342</inkml:trace>
  <inkml:trace contextRef="#ctx0" brushRef="#br1" timeOffset="77662.0468">18723 5228 526,'0'0'219,"0"0"-70,0 0-1,0 0-59,0 0-1,0 0-5,0 0-3,-5 0-24,-12 0-44,-5 2-10,-2 6 7,2 0 4,2 3-4,3-2 1,6 2-6,7 0-4,4 1-1,0-2 1,10 0 0,16-1 2,3 3 2,3 0-2,-6 4 0,-7 1-1,-3 1 0,-10-2 0,-6 0 6,0-2 7,0-2 18,-16 0 20,-4-4-4,-7-3-21,0-1-12,1-4-9,3 0-6,8 0-11,9-9-61,6-12-70,6-11-203,23-7-322</inkml:trace>
  <inkml:trace contextRef="#ctx0" brushRef="#br1" timeOffset="77970.4511">18881 5271 745,'0'0'289,"0"0"-271,0 0 84,0 0 6,91 22-61,-56-19-36,1-3-10,-1 0-1,-8 0-4,-2-8-15,-10-6 1,-6-6 18,-8 1 0,-1 0 5,-1 4 14,-18 5 17,-4 7-9,-8 3 4,-8 5-14,2 13 1,4 6-2,12 0-4,9 1-10,12 1-1,10-2-1,28-5-8,15-3-24,11-7-60,7-4-105,-3-3-65,-1-2-192</inkml:trace>
  <inkml:trace contextRef="#ctx0" brushRef="#br1" timeOffset="78299.825">19476 5324 337,'0'0'336,"0"0"-185,0 0 60,0 0-104,0 0-21,-102-53-27,79 53-21,-2 17 0,11 2-20,7 3-4,7-2-11,0 0 2,13-3-5,15-8 0,6-2-20,5-7-17,3 0-39,-6-12-63,-8-9 15,-8-7 64,-9-6 60,-5-10 11,-4-6 102,-2-5 42,0 6 5,0 15-34,0 15 30,0 13-34,0 6-61,-5 31-56,-1 20 5,-4 20-4,3 6-2,2-2-4,3-5-26,2-1-131,0-15-194,0-11-664</inkml:trace>
  <inkml:trace contextRef="#ctx0" brushRef="#br1" timeOffset="80415.9541">20250 5320 745,'0'0'90,"0"0"-16,0 0-6,0 0-61,84-23 3,-41 12 4,2-1-6,1-3 2,-4 1-9,-3 1 5,-10 1 4,-6 3 2,-9 2 3,-8 4 4,-6 1 19,0 2 12,0 0-13,-16 0-35,-9 2 2,-6 10 3,-2 7-7,1 3 0,6 1 0,8 4-1,7 0-3,10-2 2,1-3-2,7-5 3,16-8-15,5-7-11,6-2 8,2 0-7,-1-11-4,-3-9 16,-8-2 14,-6-2 1,-8-5 13,-4 0 23,2-2 0,-7 4 26,0 7-20,-1 9 4,0 8 17,0 3-24,0 0-40,2 17-12,3 8 12,3 1 2,6 1-2,5-4 0,3-6-14,6-4-21,0-8-6,-1-5-26,-1 0-47,-2-14 7,-6-8-3,-1-7 45,-10-6 52,-2-4 13,-5-5 47,0 4 38,0 6 8,-2 9 13,-2 12-6,1 8-9,3 5-31,-5 0-60,0 21-5,-3 8 5,2 10 4,4 2-4,2 1 2,2-1-2,16-6-1,7-5-14,3-9-45,5-6-27,1-12-39,1-3-20,-3-5-108,-2-19-169</inkml:trace>
  <inkml:trace contextRef="#ctx0" brushRef="#br1" timeOffset="80580.3932">21197 5163 355,'0'0'339,"0"0"-104,0-82 3,0 74-62,-1 5-51,1 3-35,0 0-54,0 5-36,0 15-5,-4 13 5,3 4 14,1 3-13,0 0-1,0-5-23,12-1-76,6-9-112,6-9-119,4-13-376</inkml:trace>
  <inkml:trace contextRef="#ctx0" brushRef="#br1" timeOffset="80865.6511">21501 5092 891,'0'0'62,"0"0"98,0 0-20,0 0-127,0 0 8,-91 98 7,87-59-7,4-5-19,0-6-2,16-6-11,5-10-23,1-8 15,-3-4 19,-3-2 0,-4-20 41,-6-4 16,-3-7 12,-3-5-26,0 1-22,-1 7-15,-6 8-6,3 14-11,4 6-37,0 2-108,4 0-189,19 0-91</inkml:trace>
  <inkml:trace contextRef="#ctx0" brushRef="#br1" timeOffset="81299.8793">21673 5104 309,'0'0'596,"0"0"-486,0 0 84,0 0-129,0 0-65,0 0 0,-4 37 6,2-12-2,2-1 1,0-3 1,3-4-6,12-5-3,0-6-34,9-6-8,1 0-1,2-14 27,-3-8 19,-9-4 8,-2-4 26,-7-3-4,-4 4 5,0 7-12,-2 8-2,0 8-8,0 6-4,0 1-9,-3 21-17,-4 4 15,1 4 2,6-2-7,0-3-22,7-8-18,10-6 1,8-8 4,10-3 9,2-3 33,0-14 52,-7-10 16,-12-4-18,-12-6 55,-4-5-14,-2 6-34,0 5-18,-5 12-14,-4 11-25,0 8-2,-1 0-76,5 7-106,5 3-143,0 0-334</inkml:trace>
  <inkml:trace contextRef="#ctx0" brushRef="#br1" timeOffset="81967.6548">22232 5081 669,'0'0'49,"0"0"152,0 0-158,97 11-37,-64-11-2,2-7-4,-7-5-14,-7-5 14,-9-3 0,-12-3 6,0 2 19,0 2 60,-2 3-20,-10 8 28,-7 4-38,-5 4-28,-2 4-6,-4 13-4,3 5-6,4 3-2,7 2-1,11 0-8,5 1 0,9-5-5,25-3-26,10-4-3,6-5-42,10-8-11,12-3 54,6 0 33,0 0-7,-12-10 7,-22-3-32,-20-1 31,-9-3 1,-7-2 49,-6 5 36,-2 1-8,-4 3 12,-17 1-34,-6 5-37,-5 2-9,-1 2-3,0 0 4,1 11 0,9 10-7,2 3-3,10 2 0,9 1 0,2-4-4,16-2-9,14-7 3,10-8-8,6-6-2,5 0-4,-2-8-11,-4-13 8,-6-9 15,-9-6 12,-8-4 40,-5-5 14,-11-5 9,-2 3-3,-4 10 20,0 12 28,0 12-20,0 12-32,-4 1-43,-7 17-13,0 14-4,-2 12 3,3 6 1,8 8-4,2-2-38,0 4-61,0-4-90,18-8-122,6-9-276</inkml:trace>
  <inkml:trace contextRef="#ctx0" brushRef="#br1" timeOffset="82641.9475">24015 4904 874,'0'0'173,"0"0"-55,0 0 122,0 0-130,0 0-29,0 0 13,12-24-16,-12 24-25,0 0-9,0 0-18,0 0-17,0 0-5,0 0-4,0 0-1,0 0-2,0 0 3,0 0 0,0 11 1,-5 4 0,-4 7 0,-1 4 0,-1 6 1,-2 2-1,4 5-2,1-3 4,5 1-2,3-3 0,0-4-1,0-2 0,10-3 0,7-3 0,4-7-1,8-4-7,5-5-3,6-6-19,-1 0-58,-3-9-68,-9-8-53,-11-1-146,-16-1-380</inkml:trace>
  <inkml:trace contextRef="#ctx0" brushRef="#br1" timeOffset="83002.4073">23910 5163 954,'0'0'47,"0"0"74,0 0-28,0 0-52,81-25-32,-23 15-5,8-3-4,1 7-2,3 1-9,0 0-17,-6 1 6,-7 1 12,-14 1 9,-13-1 1,-11 1 2,-13 2-2,-6 0 9,0 0 10,-7 10-17,-11 10 0,7 0 6,5 3-8,6-2 1,0-1 5,17-3 6,10-4 9,6-4 14,3-6 16,-5-3 18,-7 0-9,-12-6 6,-12-11-8,0-7-13,-26-4-45,-14-3-100,-5 0-157,1 0-551</inkml:trace>
  <inkml:trace contextRef="#ctx0" brushRef="#br1" timeOffset="86409.6184">2997 7034 454,'0'0'226,"0"0"-179,0 0 78,0 0 30,0 0-79,0 0-12,0 0 17,0 0-2,27-1 8,-27-1-10,0-5 0,0 0-16,-14-2-42,-8 0-19,-4 4 1,-4 3-3,4 2 3,-2 0-1,8 2 0,1 4-3,7 2 0,6-2 3,3 4-10,3 0 3,0 4-2,7 0 7,9-2-7,10-2 3,1 2-8,6-1 9,-5 2-5,-4-4 3,-6 5-1,-6-4 1,-9-3 5,-3-4 0,0-1 2,0 1 5,-15-1 19,-10 3 12,-11-2-10,0-3-18,0 0 1,8 0-7,1 0-2,8-4 0,10 0-48,7 0-62,2-2-97,14-5-290</inkml:trace>
  <inkml:trace contextRef="#ctx0" brushRef="#br1" timeOffset="86776.0933">3179 7103 907,'0'0'137,"0"0"-113,0 0 65,0 0-32,82 4-32,-52-4-20,-5 0-2,-2 0 0,-7 0-3,-4-7 9,-5-3-3,-4-1 2,-3-1 4,0-1 5,0 4 14,-16 2-4,1 3-3,-6 4-10,-4 0 0,-2 4 4,2 12-2,-1 2 1,7 2 0,1 1-1,12-2-8,6 5 0,0-5-5,3 1 1,18-3-4,9-5 0,10-7-18,6-5-60,2 0-95,-2-10-141,-10-10-355</inkml:trace>
  <inkml:trace contextRef="#ctx0" brushRef="#br1" timeOffset="86986.1519">3576 6885 898,'0'0'136,"0"0"36,0 0 72,0 0-112,0 0-54,0 0-52,0-10-23,-3 44 3,0 10 24,-3 5-12,1 2-7,-2-4-11,4-7 0,3-6-2,0-9-81,0-5-95,3-10-165,18-7-416</inkml:trace>
  <inkml:trace contextRef="#ctx0" brushRef="#br1" timeOffset="87353.6281">3764 7033 968,'0'0'57,"0"0"31,0 0 11,0 0-95,0 0 4,0 0 0,46 31 2,-21-25-4,2-6-2,-4 0 2,2 0-3,-6-13 3,-5 1-3,-7-5 4,-4 3 1,-3 0 5,0 6 6,-10 0 17,-10 5-26,-5 3 3,-8 0-3,-3 3 0,5 17-2,1 0 22,6 4 6,8-1-20,3-2-3,11-1-9,2-3-3,0 0 0,9-3-2,18-4-18,7-2-43,5-7-89,4-1-120,-1 0-179</inkml:trace>
  <inkml:trace contextRef="#ctx0" brushRef="#br1" timeOffset="87631.802">4232 7031 793,'0'0'101,"0"0"98,0 0-49,0 0-66,0 0-22,0 0-2,-70-49-24,49 49-5,-1 12-1,5 5-3,1 9-11,7 1-6,3 1-3,6 0-3,0-2-2,6 1-2,15-7 0,6-3-24,10-9-55,0-7-44,8-1-100,7-7-127,5-15-62,-5-9 178</inkml:trace>
  <inkml:trace contextRef="#ctx0" brushRef="#br1" timeOffset="87819.8019">4502 6928 480,'0'0'371,"0"0"-198,0-83 47,-4 73-56,2 7-61,-2 3-7,4 0-52,-3 6-44,-4 15 5,3 15-3,-2 5 8,2 5-7,2 0 5,2 0-5,0-7-3,0-3-11,0-6-77,2-5-70,5-10-125,4-6-157</inkml:trace>
  <inkml:trace contextRef="#ctx0" brushRef="#br1" timeOffset="87976.2175">4411 7050 622,'0'0'452,"0"0"-404,0 0 25,0 0-13,0 0-29,97-19-31,-55 16-4,1-5-41,-4 1-59,-8-2 6,-13 4-289</inkml:trace>
  <inkml:trace contextRef="#ctx0" brushRef="#br1" timeOffset="89813.874">5782 6972 712,'0'0'101,"0"0"10,0 0 67,0 0-82,0 0-35,0 0-10,-80-63-18,54 63-1,-1 3-6,-7 13-2,9 6 2,7 6-19,10-2-2,8 4-3,0-3 0,12-4-1,18-7-1,6-6-4,13-8 3,0-2-1,-4-5-2,-7-13 3,-12-3 1,-13-2 7,-10-4 4,-3 4 19,-7-2-17,-11 5-6,-2 6-7,3 5-10,5 3-45,6 2-68,6-2-180,0-3-378</inkml:trace>
  <inkml:trace contextRef="#ctx0" brushRef="#br1" timeOffset="90031.9528">6110 6788 968,'0'0'123,"0"0"38,0 0 40,0 0-153,0 0-44,0 0-4,12 47 53,-10-13-10,2 4-15,-1 3-15,1-2-12,-1 2 3,0-2-4,0-8-50,2-6-74,0-4-107,-1-11-186</inkml:trace>
  <inkml:trace contextRef="#ctx0" brushRef="#br1" timeOffset="90204.4146">6044 7013 818,'0'0'166,"0"0"10,0 0 11,0 0-116,0 0-42,0 0-14,97-49 2,-51 46-11,2 0-6,1 2-5,-2 0-76,-7-5-151,-7 0-166</inkml:trace>
  <inkml:trace contextRef="#ctx0" brushRef="#br1" timeOffset="90571.8881">6395 6827 881,'0'0'154,"0"0"42,0 0 14,0 0-137,0 0-47,0 0-26,-10 19 0,14 10 30,-1 5-4,0 1-12,3-2-1,1-6-7,2 0-5,-1-8-1,-5-7 0,3-4 1,1-6 2,-2-2-3,4 0-5,1-4 5,11-16 0,-2-4-5,-2 2 2,-4 4 1,-2 1 2,-3 8 3,-1 7-2,0 2-1,-4 0 0,-3 8-5,3 15 5,-1 4 2,2 7-2,-1-5 0,4-3-3,3-6-75,6-4-74,6-9-145,8-7-230</inkml:trace>
  <inkml:trace contextRef="#ctx0" brushRef="#br1" timeOffset="90885.7224">6844 7002 359,'0'0'667,"0"0"-622,0 0 86,0 0-82,0 0-49,0 0 8,45-11-3,-29 4-5,-4 1 3,-2-5-1,-5 1 7,-2-3 0,-3-3 26,0 4 4,-8-2 8,-8 4-20,-2 6 0,-6 4-2,-8 0-18,2 14-1,4 8 21,4 7-3,10 0-2,3 2-7,9-4-1,0-3-9,9-2-4,16-5-1,5-3-23,5-8-73,5-6-94,-3 0-202</inkml:trace>
  <inkml:trace contextRef="#ctx0" brushRef="#br1" timeOffset="91194.0417">7026 6906 630,'0'0'231,"0"0"-91,0 0 33,0 0-96,0 0-62,0 0-9,97-4 14,-75 38 6,-5 5-4,2 0-8,-1-2 1,-6-4 43,-6-10-49,-6-4-6,0-8-2,-18-5 11,0-6 9,-1 0 6,2-7-2,8-16 6,9-6-16,0-10-11,9-9-4,18 4-8,0 7-2,1 13-7,-4 10-3,0 14-4,-7 0-31,2 4-91,-6 9-144,-4 1-346</inkml:trace>
  <inkml:trace contextRef="#ctx0" brushRef="#br1" timeOffset="91921.9771">8295 7048 580,'0'0'185,"0"0"-129,0 0 167,62-73-99,-52 55-15,-10-1 3,0 5-45,0 1-33,-14 8 4,-8 5-18,-11 0-11,-6 5-4,4 12 0,5 5-2,7 5-2,10 0-1,7 2 0,6-1-1,0-5-2,12-4-3,12-5-9,0-8-16,4-2 1,-3-4-23,-1 0-19,-10-7 34,2-13 38,-7-2 1,-6-6 12,-3-4 8,0 1 17,0 2 17,0 13-12,0 7 12,0 4-9,0 5-18,0 0-28,0 17-13,0 8 12,6 7 0,3 0 1,8-2 0,9-4-2,7-6-34,0-4-49,-2-10-78,-1-6-80,-4 0-131</inkml:trace>
  <inkml:trace contextRef="#ctx0" brushRef="#br1" timeOffset="92138.052">8664 6793 579,'0'0'478,"0"0"-406,0 0 165,0 0-121,0 0-81,0 0-35,-18-7 2,18 42 3,0 3 3,0 6 0,0-2-2,0 0-6,0-5-1,0-7-1,7-6-46,2-9-48,3-2-93,3-12-127,0-1-498</inkml:trace>
  <inkml:trace contextRef="#ctx0" brushRef="#br1" timeOffset="92348.11">8883 6754 1015,'0'0'65,"0"0"177,0 0-105,0 0-123,0 0-13,0 0 34,0 107 0,0-61-16,-3 4 0,0-4-16,-3-2-3,-1-5-7,3-5-68,-1-8-81,0-9-111,2-7-140</inkml:trace>
  <inkml:trace contextRef="#ctx0" brushRef="#br1" timeOffset="92553.155">8619 6953 947,'0'0'54,"0"0"96,0 0-29,0 0-80,0 0-34,0 0 22,104-5-14,-59 4-15,4-5 0,5 1-50,-10 3-98,-5-4-81,-3 2-146</inkml:trace>
  <inkml:trace contextRef="#ctx0" brushRef="#br1" timeOffset="92947.704">9068 6885 631,'0'0'106,"0"0"77,0 0-77,0 0-74,0 0-4,0 0-1,88 26 0,-65-1-2,0 4 84,-9 0-73,-7-5-32,-7-2 0,0-3 1,-12-7 6,-1-4-10,-1-3-1,8-5 0,3 0-18,3-3 11,0-17-52,10-8 4,13-5 23,5 0-32,2 10 24,0 4 9,-8 6 30,1 4 1,-1 1 32,2-1 10,-6 1 18,-6 5 20,-3 1-43,-9 2 71,0 0-34,0 0-27,0 5-20,0 14-15,0 6 30,0 6-27,0 0-5,0-2-9,0-4-1,0-1-52,0-8-62,0-5-124,0-7-262</inkml:trace>
  <inkml:trace contextRef="#ctx0" brushRef="#br1" timeOffset="93092.589">9273 6618 1307,'0'0'100,"0"0"3,0 0-59,0 0-44,0 0-86,0 0-125,29 28-323</inkml:trace>
  <inkml:trace contextRef="#ctx0" brushRef="#br1" timeOffset="93991.9811">9845 6754 710,'0'0'57,"0"0"137,0 0-1,0 0-57,0 0-24,0 0-32,-14-21-20,14 21-22,0 0-12,0 0-18,-3 14-7,-4 13-1,-5 4 18,1 6-4,4-1-10,2 0 2,4-3-2,-1-5-3,2-6 0,0-8 1,0-5-2,0-6-2,0-3 1,0 0-1,0 0 2,0-6 0,3-9 0,13-5-14,3-1 0,2 5 2,0 2-9,5 7 8,4 4 3,2 3 6,-2 1 0,-8 19 2,-9 3-3,-9 3 4,-4-3 1,-1-3 9,-15 0 10,-6-3-4,1-7-2,0-5-1,3-2-8,3-3-3,2 0-1,2 0-47,8-15-85,3-12-189,14-7-388</inkml:trace>
  <inkml:trace contextRef="#ctx0" brushRef="#br1" timeOffset="94267.7131">10150 6849 850,'0'0'166,"0"0"-107,0 0 61,0 0-88,0 0 51,0 0-17,0 104-31,6-73 0,7-4-25,3-4 7,-1-9-2,9-5 2,1-7 5,2-2 10,-4-2 3,-2-18 4,-10-6 9,-1-7-12,-3-4-11,-7-1-16,0 4-9,0 14-21,0 3-42,0 3-70,2 3-113,18-3-251</inkml:trace>
  <inkml:trace contextRef="#ctx0" brushRef="#br1" timeOffset="94477.7727">10601 6703 968,'0'0'153,"0"0"115,0 0-130,0 0-91,0 0-29,0 0 10,0 67 59,0-29-34,0 6-20,0 3-13,0 2-12,0-2-4,3-5-4,4-5-5,6-8-53,3-10-101,-1-9-74,-2-6-173</inkml:trace>
  <inkml:trace contextRef="#ctx0" brushRef="#br1" timeOffset="94644.2138">10525 6978 996,'0'0'104,"0"0"147,0 0-89,0 0-102,0 0-39,86-31-9,-32 22-4,3 2-8,1 1-19,-4 0-108,-1-1-165,-5-1-257</inkml:trace>
  <inkml:trace contextRef="#ctx0" brushRef="#br1" timeOffset="95138.0265">10994 6957 712,'0'0'76,"0"0"7,0 0 56,0 0-79,0 0-26,0 0-6,107 37-18,-79-37-10,-1-10-5,-12-2-14,-3-7 19,-9 0 1,-3-4 20,-10 1 14,-13 5 23,-7 8-25,-1 9 13,-2 0-25,-2 25 1,9 3-2,1 9 2,14 4-3,7-2-9,4-2-5,0-7-1,20-8-3,12-8-1,1-10-15,8-4-46,-1-4-37,-5-19-29,-5-4 35,-13-9 71,-2-10 21,2 0 12,-1-3 25,4 9 11,-8 17 11,-3 13 33,1 10-12,-1 8-65,9 21 0,-3 14 20,-1 5 5,-4-1-13,-4-4-3,-6-7-1,0-9 11,-16-5-11,-10-5-13,-17-3-10,-2-5 0,-10 0-90,0-9-182,-4 0-596</inkml:trace>
  <inkml:trace contextRef="#ctx0" brushRef="#br1" timeOffset="95858.0401">12230 6803 719,'0'0'172,"0"0"9,0 0 53,0 0-67,0 0-54,0 0-51,-12-41-34,18 53-22,18 7 23,5 9 22,9 0-15,1 8-14,4-2-14,-4 4-7,-3-3-1,-7-3-28,-3-3-84,-13-10-101,-6-7-188,-5-12-404</inkml:trace>
  <inkml:trace contextRef="#ctx0" brushRef="#br1" timeOffset="96084.1419">12621 6749 964,'0'0'91,"0"0"118,0 0 12,0 0-116,0 0-64,0 0-26,-29 11-7,-7 28 45,-13 7 12,0 4-32,-5 3-13,4-1-14,4-2-4,7-7-2,12-7-41,3-5-156,4-12-255</inkml:trace>
  <inkml:trace contextRef="#ctx0" brushRef="#br1" timeOffset="97112.375">13589 6875 478,'0'0'132,"0"0"-79,0 0 86,0 0-63,0 0-56,0 0-6,9-20-8,-9 20 2,0 0-8,0 0 5,0 0 25,0 0 23,0 0 2,0 0-3,0 0-4,0 0 8,1 0-17,-1 0-15,0 0-12,0 0 3,0 0 0,0 0-4,0 0 2,0 0-3,0 0 18,0 0-6,0 0-6,0 0-8,0 0-2,0 0-4,0 0-1,0 0 1,0 0-1,0 0 3,3 0-4,-3 0 5,0 0-3,0 0 0,0-2-1,0 2-1,0 0-6,0 0-7,0 0-18,0 0-17,0 0-29,0 0-73,0 0-56,0-1-239</inkml:trace>
  <inkml:trace contextRef="#ctx0" brushRef="#br1" timeOffset="99345.9007">13683 6835 590,'0'0'142,"0"0"-136,0 0 100,0 0-32,0 0-52,0 0 5,13 0 56,-10 0-17,-3 0 5,0 0 3,0 0-17,0 0-21,0-3-1,0-1-18,-3-2-10,-13 5-3,-5 1-4,-6 0 1,-3 4 8,-3 13 0,8 0 8,1 7-8,7-1-7,9-1 0,8 3-2,0-4 0,13-4-1,16-8 0,7-7 0,0-2 2,2-5 2,-8-11-3,-8-3 5,-9-2-1,-6-1 2,-7 2 2,0-1-8,-5 6-10,-3 1-60,2 7-82,5 0-109,1 0-187</inkml:trace>
  <inkml:trace contextRef="#ctx0" brushRef="#br1" timeOffset="99907.8949">13845 6766 761,'0'0'116,"0"0"67,0 0-11,0 0-107,0 0-12,0 0 12,75 44-29,-69-19-20,-2 1-7,-1-1-5,1-7-2,-1-3-3,2-6 2,0-4-2,-2-5-5,3 0 0,5-5 6,6-12 3,7-6-2,-4-6-1,2 2-4,0-3 3,-1 2-4,-6 6 5,-1 8 4,-4 4-4,-4 6 1,-3 4-1,-3 5-1,4 16-8,0 8 6,0-1 4,6-3-1,5 1 0,-3-9-1,5-3-2,5-4-7,-3-7-8,5-3-11,-3 0-1,6-17-17,-7-5-7,-2-6-4,-4-7 13,-11-5-7,0-7 26,-3 1 26,0 7 3,0 8 30,0 12 46,0 14 9,0 3-3,-3 2-46,0 10-29,0 20-8,-3 9 26,-4 5 7,8 5-7,0-6-9,2 0-12,0-4-7,0-5-14,0-5-58,6-7-102,5-13-96,1-9-256</inkml:trace>
  <inkml:trace contextRef="#ctx0" brushRef="#br1" timeOffset="102504.3812">14530 6754 461,'0'0'308,"0"0"-241,0 0 67,0 0-57,0 0-55,0 0-8,0 0 14,4 0 17,8 8 41,5-1-53,-3 1-3,5-2-4,-3-3-14,-4 1-6,-1-3 1,-4 1-5,-1-2 6,0 0 0,-3-2 31,1-9-3,2-2-14,-3 0 10,0 1 1,0 0-2,-2 6 18,0 5-10,-1 1 0,0 0-34,2 17-5,1 20 0,1 14 10,-1 13-7,-3 9 2,0 2 0,0-3-5,-10-11 1,-2-15-2,-5-11 0,-4-11 1,-3-8 3,-12-8 0,2-8 6,0 0 0,5-14-3,13-9 3,4-13-9,12-8 0,1-4-31,25 1-37,9 10-49,5 8-89,9 4-171,3 3-477</inkml:trace>
  <inkml:trace contextRef="#ctx0" brushRef="#br1" timeOffset="103088.436">15120 6827 922,'0'0'68,"0"0"49,0 0 4,0 0-105,0 0-10,0 0 31,60 25-10,-37-18-3,-4-3-13,2-4-7,-6 0-1,-1 0-3,-2-5-1,1-9-6,-6-2-2,-1-2-11,-2-2 17,-1 4 3,-3-1 4,0 3 18,0 8 4,0 1 7,0 3 13,0 2-18,0 0-28,0 10-3,6 10 3,11 3 1,1 1-1,9 1 4,1-5-3,5-3-1,0-8 0,2-1-6,-2-8-7,-2 0-16,-3-8 2,-6-15-1,-6-4 18,-7-8 10,-4 1 2,-5-5 2,0 1 20,0 8 5,0 4 9,-10 11 8,1 8-1,-2 7 2,-7 8-22,-2 23-16,-3 13 22,1 9 7,8 0 5,-2 7-9,2-1-17,6 4-13,1-5-4,0-7 0,1-6 0,2-11-39,3-7-57,1-13-65,0-8-103,0-6-278</inkml:trace>
  <inkml:trace contextRef="#ctx0" brushRef="#br1" timeOffset="103262.3964">15319 6417 1032,'0'0'32,"0"0"51,0 0 99,0 0-182,0 0-50,0 0-103,-14 8-10,14 7-246</inkml:trace>
  <inkml:trace contextRef="#ctx0" brushRef="#br1" timeOffset="105496.2953">17030 6749 559,'0'0'43,"0"0"51,0 0 65,0 0-122,0 0-4,0 0 32,7-16-5,-7 16-15,0 0 6,0 0-8,0 0 3,0 0-2,0 0-8,0 0-1,0-3 0,0 0 5,0-3-17,-2-2-19,-9-1 0,-3 4-1,0-1 3,0 1 1,-2 4-2,4 1-3,-6 0 4,3 0-1,-4 7-4,-3 10 0,2 4 0,5 1-1,6 3 1,9-1-1,0-2 1,0 2 1,16-4-1,5 0 3,8 0 4,3-7-2,3-1-5,-1-5 0,-7-3 2,-3-4-4,-8 0 1,-4 0 0,0 0 4,-9-12 3,3-4-3,-2-6-3,-1 0 1,2-2-2,1 2 1,4 2 0,2 6-2,1 4 2,2 7 0,2 2 2,1 1-1,-1 0 1,-3 9 7,-3 15-4,-4 0 0,-6 6 3,-1 1 0,0 0-9,0-2 0,0-5-46,0-8-76,0-5-129,2-11-164</inkml:trace>
  <inkml:trace contextRef="#ctx0" brushRef="#br1" timeOffset="106044.3073">17347 6783 1056,'0'0'63,"0"0"138,0 0-90,0 0-75,93-29-4,-65 42-7,-3 11-8,-1 2 3,-7 3-7,-10 0-7,-4-1-3,-3-6 1,0-2-4,-1-7 1,-11-6 2,0-5-2,-1-2-2,2 0 1,3-9-4,4-13-3,4-2-14,0-3 3,13-2-14,13 5-5,7 5-39,5 6-35,8 3-59,6 2-3,1 0-106,-2 1 76,-9 0 141,-13 1 62,-6-2 120,-13 2 58,-5 3 12,-5-1-16,-2 4-17,-16 0-94,-10 4-37,0 13 14,-4 6-2,6-1 8,8 1-20,9 1-13,9-1-4,0-3-5,15-6-3,15-5 1,1-7-1,4-2 3,1-3-4,-7-16 7,-8-4 3,-7-1 26,-12-6 5,-2 3-16,-2 5-12,-14 6-13,3 9-8,-2 7-55,7 0-84,6 0-172,2 0-210</inkml:trace>
  <inkml:trace contextRef="#ctx0" brushRef="#br1" timeOffset="106605.7997">18113 6687 724,'0'0'268,"0"0"-83,0 0 28,0 0-129,0 0-64,0 0-11,-32 3-1,22 20 8,4-3-1,6 6-4,0-3-4,1-3-7,16-5 0,7-4 0,-1-7-12,3-4-16,-2 0-5,-3-10 13,-1-9 10,-6-5 8,-2-6-1,-7-3 3,0 7 0,-3 3 1,-1 12 2,-1 5 7,0 4 0,0 2-3,0 0-7,0 15-10,0 4 6,0 3 3,5 2 1,9-3-1,3-7-12,7 0-17,6-8-27,2-6-3,1 0-1,-4-1-12,-7-19-57,-4-5 81,-3-8 49,-5-1 19,1-1 65,-5 2 21,-2 9 18,-2 9-16,-1 8-25,-1 5-12,0 2-31,0 7-36,0 19 1,-7 11 2,-7 6 10,2 11 2,-4-1-1,2 2-15,2-1 0,4-1-2,3-2-30,5-4-74,0-9-48,3-11-38,12-14-109,3-13-414</inkml:trace>
  <inkml:trace contextRef="#ctx0" brushRef="#br1" timeOffset="106815.858">18602 6708 778,'0'0'103,"0"0"74,61-87-29,-33 78-85,1 9-15,1 0-1,-6 20-3,-2 5-3,-10 6-9,-8-3 13,-4-2-1,-1-5-6,-22-1-12,-9-1-13,-7-6-13,-5-1-11,-2-3-96,1-6-143,-1-3-398</inkml:trace>
  <inkml:trace contextRef="#ctx0" brushRef="#br1" timeOffset="107626.0113">19740 6742 745,'0'0'22,"0"0"20,0 0 69,0 0-50,0 0-34,0 0 12,22-48 7,-22 31 5,0-3-4,-3 1 16,-10 2-27,-3 3 6,-3 4-17,-3 3-10,-2 7 8,-2 0-12,0 8-2,0 12 5,6 5-7,6 5-5,7 1 2,7-2-4,3-3 0,21-8-4,7-9-8,8-9-10,0 0-13,1-15 20,-3-13 15,-7-4 1,-4-8 2,-7-5 2,-4-7 2,0 0 15,-5 1 1,2 10 13,-6 14 13,-3 11 18,-2 10 10,1 6-28,-2 0-31,0 22-18,5 17 0,-2 11 0,-2 5 2,2-1-1,4-3-1,4-7-35,2-7-90,4-7-52,-2-10-154,0-15-243</inkml:trace>
  <inkml:trace contextRef="#ctx0" brushRef="#br1" timeOffset="107917.7872">20182 6558 436,'0'0'373,"0"0"-308,0 0 86,0 0-98,0 0-36,0 0 26,-84 82-6,81-48-12,3-5-8,0-4-4,18-7-1,6-7 4,2-8 21,1-3 22,-4-3 12,-2-14-10,-11-10 8,-8 0-10,-2-7-27,0 0-23,-12 4-7,-2 10-2,2 11-21,6 6-57,6 3-53,0 0-126,11 0-239</inkml:trace>
  <inkml:trace contextRef="#ctx0" brushRef="#br1" timeOffset="108263.7068">20438 6536 915,'0'0'139,"0"0"44,0 0-54,0 0-89,0 0-15,0 0 29,31 42-18,-23-13-10,-2 2-2,1-4-13,2-2-8,0-5-2,0-6 2,1-8-2,2-4-1,5-2 0,1-4 1,6-17 1,2-9 2,1-6 1,0-1 3,-4 6 7,-3 7 7,-6 9 13,-8 10 9,-3 5-6,1 0-31,2 12-4,3 8-3,3 7 1,-1 2-1,0-1-14,3-3-58,4-2-72,4-9-96,5-10-197</inkml:trace>
  <inkml:trace contextRef="#ctx0" brushRef="#br1" timeOffset="108570.0216">21055 6559 882,'0'0'132,"0"0"-20,0 0 42,0 0-134,0 0-14,0 0-5,78-8 4,-58 4-5,-3-2 2,-5-6 1,-6-2-5,-3-1 6,-3 1-1,-8 0 0,-12 8-2,-10 2 9,0 4 10,-4 7 25,1 15 23,6 7-16,5 0-1,7 4-7,11-3-13,4-4-12,0-1 0,11-6-9,9 1-10,7-9 0,2-3-49,6-6-71,-1-2-116,3-5-315</inkml:trace>
  <inkml:trace contextRef="#ctx0" brushRef="#br1" timeOffset="110086.0297">22177 6346 786,'0'0'113,"0"0"23,0 0 76,0 0-106,0 0-48,0 0-33,-6 1-13,6 27 21,0 10 45,2 8-35,-2 1-7,0 1-16,0-5-13,0-6-4,0-8-3,0-6 2,0-7-2,0-7 0,0-7-1,0-2 0,0 0 1,0-2 0,0-15 0,0-10-23,0-2 3,9-2 9,6 5-11,5 4 12,6 8 0,2 3 6,0 6 4,4 5 1,-2 0-1,-7 7 7,-6 11 7,-10 3 2,-7 2 5,0-3-1,-10 2-7,-8-5-10,-4-3 1,1-3-4,6-5-43,3-1-42,9-5-94,3 0-140,13-11-314</inkml:trace>
  <inkml:trace contextRef="#ctx0" brushRef="#br1" timeOffset="110437.9651">22676 6495 721,'0'0'149,"0"0"-17,0 0 53,0 0-91,0 0-48,0 0-17,-93-34 5,69 56-2,3 4-2,5 4-6,7-1-8,4-2-7,5-1-7,0-9 2,8-2-4,13-5-7,5-8-11,0-2-2,-4 0 6,-2-9 14,-8-11 5,-1-4-5,-3-6 11,1-1 1,-1 2 10,-1 10-4,-4 8 21,0 8 5,-3 3-11,1 0-33,2 16-15,-1 7 14,1 3 0,-2-2-42,2 2-54,7-6-115,3-6-176</inkml:trace>
  <inkml:trace contextRef="#ctx0" brushRef="#br1" timeOffset="110754.3065">22978 6403 356,'0'0'556,"0"0"-481,0 0 101,0 0-89,-85-7-56,66 24 13,7 7-13,3-2-11,9 2-4,0-2 0,1 2-8,19 1-2,2-1 1,1 2-5,-2-2 0,-4-6-1,-6-7 10,-7-1 7,-2-7 20,-2-2 8,0-1 1,-6 0-5,-15 0-23,-3 0-19,0 0-30,8-6-66,8-11-93,8-7-212</inkml:trace>
  <inkml:trace contextRef="#ctx0" brushRef="#br1" timeOffset="111060.1208">23096 6459 977,'0'0'52,"0"0"19,0 0 81,0 0-82,94 17-26,-70-14-3,-2-3-31,0 0-5,-5 0-3,-1-7 1,-7-6 5,-4-7 1,-5-2 0,0 1 2,-9 4 3,-12 8 0,-4 6 6,-5 3-8,-1 11-5,1 10 0,6 3 2,6 5-9,10-3 2,8 1-4,2-3-19,32-4-55,15-4-74,12-3-92,6-10-80,-1-3-35</inkml:trace>
  <inkml:trace contextRef="#ctx0" brushRef="#br1" timeOffset="111420.0767">23572 6545 222,'0'0'186,"0"0"43,0 0-54,59-79-7,-59 55-52,0 5 26,-8 2-16,-12 7-32,-7 6-28,-7 4-32,3 7-6,-1 16-16,7 7-2,10 1-4,8-2-6,7 1-2,0-5 0,19-5-31,8-9-24,6-2-9,2-9-48,1 0-29,-3-19 33,-8-10 75,-5-8 35,-7-10 17,-3-9 66,0-6 48,-3 2-9,1 17-51,-3 14 31,-3 19 1,-2 10-21,0 12-73,0 19-1,0 13-10,0 4 4,0-1-4,0 1-2,0-5-81,0-6-80,1-8-61,18-9-150,13-7-212</inkml:trace>
  <inkml:trace contextRef="#ctx0" brushRef="#br1" timeOffset="111736.4203">24101 6381 852,'0'0'168,"0"0"-15,0 0 46,0 0-116,0 0-43,0 0-7,-104-64-4,69 88-5,4 2-2,7 3-15,9 0 6,11-1-9,4-3-4,6-3 0,16-7-3,8-8-10,3-7 13,-1 0 4,-6-11-3,-7-12 14,-8-4 29,-6-6-2,-5 0-20,0 4-18,0 7-4,-6 9-55,4 9-74,2 4-97,0 0-245,2 0-386</inkml:trace>
  <inkml:trace contextRef="#ctx0" brushRef="#br1" timeOffset="112049.7501">24101 6381 421,'37'-54'532,"-35"51"-386,2 3 59,1 0-106,1 0-61,4 17-6,0 3 33,0 3-25,-1-1-15,-2 0-7,-3-8-11,0 0-2,-1-9-4,-2-4-1,5-1 0,4 0 0,4-6 7,2-14 1,-1-7-4,0-4 5,-4-3 1,-1 4 13,0 9 22,-5 8 5,-4 10-6,1 3-25,-2 10-19,0 16-4,0 11 4,0 0 0,-2 1-1,-4-4-29,1-4-59,3-7-84,2-6-101,2-9-243</inkml:trace>
  <inkml:trace contextRef="#ctx0" brushRef="#br1" timeOffset="112366.0915">24727 6138 628,'0'0'191,"0"0"-15,0 0 64,0 0-99,0 0-22,0 0-23,-4-35-37,4 35-20,0-2 2,0 2-10,0 0-6,0 0-5,0 0-9,0 0-9,0 0-2,0 0-7,0 0-2,2 0-27,5 0-50,1 10-83,-1 4-92,-4-1-249</inkml:trace>
  <inkml:trace contextRef="#ctx0" brushRef="#br1" timeOffset="113159.7141">23970 6470 784,'0'0'198,"0"0"-166,0 0 74,0 0-59,82 33 25,-10-27-48,11-6-22,-5 0-2,-2 0-31,-15-14-14,-21-2 20,-22-1 15,-18 0 8,-18 2 0,-33 7-8,-15 5 8,-8 3 2,1 0 9,10 14 18,16 3 23,17 3-15,17-1-15,13 1-12,18 0 5,22-4-13,14-5-25,1-8-151,-3-3-364</inkml:trace>
  <inkml:trace contextRef="#ctx0" brushRef="#br1" timeOffset="114222.0384">3015 8245 624,'0'0'171,"0"0"-112,0 0 141,0 0-68,0 0-108,0 0 13,0 0 20,15-52 1,-15 38-9,0 5 5,-15 4-14,-12 0-22,-3 5-10,-4 0-5,1 19 1,9 5 3,8-1-2,10 8-4,6-2 0,16-2-1,20-8 0,13-6-1,5-9 2,6-4 0,-2-14 2,-15-8 6,-11-5 23,-16 1 23,-16-5 12,0 1-17,-12 1-39,-12 2-11,2 8-3,2 6-41,7 9-72,7 4-74,6-3-139,0 0-257</inkml:trace>
  <inkml:trace contextRef="#ctx0" brushRef="#br1" timeOffset="114551.9129">3280 8020 932,'0'0'74,"0"0"133,0 0-55,0 0-102,0 0-18,0 0 1,94 41-13,-77-12-1,-1-2-4,-4-4-5,-4 2-7,5-11-1,-4-3 2,3-7-3,6-4 1,4-1-1,-2-18 7,2-7-6,-6-2 2,-2-11 7,2 3 5,-4 2 11,-1 6 9,-4 15 3,-1 8 5,-3 5-18,0 17-26,3 16 5,4 16 1,-2 4-6,1 3-2,4-3-15,-7-3-126,0-6-197,3-15-720</inkml:trace>
  <inkml:trace contextRef="#ctx0" brushRef="#br1" timeOffset="114928.4849">4547 7950 1214,'0'0'79,"0"0"149,0 0-27,0 0-127,0 0-45,0 0-11,71 31 24,-23 3-5,3 9-15,1 3-15,-7-2-3,-8-5-4,-4-5-7,-6-6-41,-11-8-77,-7-6-138,-6-7-176,0-7-421</inkml:trace>
  <inkml:trace contextRef="#ctx0" brushRef="#br1" timeOffset="115107.9615">5038 7964 1183,'0'0'135,"0"0"13,0 0 83,0 0-130,0 0-87,-118 87 32,50-17-10,-6-1-31,-2 1 0,9-8-5,7-8-21,12-8-137,10-11-181,8-15-630</inkml:trace>
  <inkml:trace contextRef="#ctx0" brushRef="#br1" timeOffset="116381.8488">4985 2205 899,'0'0'30,"0"0"-5,0 0 108,0 0-50,0 0-22,0 0 5,-3 0 5,3 0-6,3 0-22,24-4-19,11-6-7,21 0 4,6-5-9,9 0-12,5-1 1,-1 0-1,-1 3 1,-1 3-1,-19 3 0,-17 0 1,-15 3 1,-11 3 0,-6 0 1,-4-1 10,3 2-1,-1-1-7,-3 0-1,1 1-3,-1 0-1,0 0 0,1 0 0,-4 0 1,4 0-1,-4 0 1,0 0-1,0 0 0,0 0 0,0 0-7,0 0-23,0 0-17,0 0-19,0 0-61,0 0-97,0 0-150</inkml:trace>
  <inkml:trace contextRef="#ctx0" brushRef="#br1" timeOffset="122022.7163">7061 3612 91,'0'0'624,"0"0"-622,-50-87 4,26 65 83,-13 7-29,-8 3-25,-10 9-16,-11 1-12,-7 2 7,-6 4-11,-7 21 0,-5 15-2,-2 24 7,2 19-6,6 18 16,9 14 6,13 3-14,14 4-6,21-1 0,14-7-4,14-8 0,30-8-2,21-12-7,19-3-11,3-15-3,15-13 7,3-16 10,5-19-3,9-17 9,0-3 19,-2-25-18,-2-14 45,-10-12 48,-13-11 2,-10-14-17,-8-11 7,-12-8-24,-5-6-34,-12-6-19,-8 5-9,-13 7-3,-10 15-6,-7 14-3,-26 13-36,-12 11-34,-10 9-36,-6 8-71,-5 2-173</inkml:trace>
  <inkml:trace contextRef="#ctx0" brushRef="#br1" timeOffset="124443.7023">7098 2121 400,'0'0'76,"0"0"-65,0 0 54,0 0 6,0 0-25,0 0-28,-5 0-5,2 5-4,0-5 3,3 2 14,-3-1 8,3-1 5,0 2 3,0 0-18,0 3-12,0 2-5,28 3 26,35 4 56,37-2 2,40-4-15,34-1-33,25 4-27,19-3-16,19-5-2,13-2-4,12-1-28,-7 0-5,-15 0-28,-29 0 24,-34 5 9,-40 1-12,-38-2 41,-28-3 5,-26-1 16,-12 0 7,-8 0 17,-9 0 7,-2-1-3,-4-3-15,-4-1-10,-3 4 0,-3-1 7,0 2-13,0 0-13,0 0-19,-19 0-44,-4 0-37,-10 5-42,-5 3-204</inkml:trace>
  <inkml:trace contextRef="#ctx0" brushRef="#br1" timeOffset="128872.8116">5661 8104 1008,'0'0'270,"0"0"-256,0 0 45,0 0 62,0 0-58,0 0-63,0 0-4,0 17-16,0 16-59,-6 0-190,6-1-369</inkml:trace>
  <inkml:trace contextRef="#ctx0" brushRef="#br1" timeOffset="130654.5037">834 10621 819,'0'0'15,"66"-76"82,-23 34 45,-2-2-67,2 2 4,-12 2 5,-1 1-20,-8 5-1,-7 10 3,-9 9 7,-3 10-4,0 3-13,-3 2-32,0 0-24,3 10-1,0 23-9,0 13 10,3 12 4,-3 6-4,-3 6 1,4 1 2,-1-4-6,-3 0 6,2-12-6,-2-8 1,0-11-3,0-9-1,-5-8-7,-8-8 12,-2-8-8,-15-3 9,-19-3 12,-15-22-12,-11-7-9,1-7-4,8-8-4,16-3 17,20 2 8,13 14-4,11 10-1,6 15 8,0 6 3,0 3-13,0 0-1,23 0-10,24 3 6,13 14 2,10 3-9,9-1-7,6 1-12,0-7-15,0-3-15,-6-10-13,-16 0 5,-15 0 20,-23-12 33,-12 1 15,-13 2 30,0-2 47,0 5-17,-7 2-18,-14 4-18,-15 4-24,-10 21-1,-9 9 0,-2 9 1,-1 0-3,1 2-35,2-5-129,6-4-242</inkml:trace>
  <inkml:trace contextRef="#ctx0" brushRef="#br1" timeOffset="132870.1776">2832 10198 593,'0'0'288,"0"0"-233,0 0 165,0 0-16,0 0-100,0 0-21,0 0-10,-2 0-25,27 0-31,17-3-7,22-2 3,7 0-13,0-2-1,-11 3-40,-8-2-128,-22 3-123,-14-1-202</inkml:trace>
  <inkml:trace contextRef="#ctx0" brushRef="#br1" timeOffset="133064.6956">3124 10190 872,'0'0'166,"0"0"-44,0 0 98,0 0-120,0 0-56,0 0 5,-21 51 33,19-21-37,-1 3-19,-1 3-4,1 1-18,0 0-4,0-4-18,0-4-77,0-7-97,-3-8-165,-5-4-207</inkml:trace>
  <inkml:trace contextRef="#ctx0" brushRef="#br1" timeOffset="133230.387">2878 10489 886,'0'0'251,"0"0"-118,0 0 85,0 0-98,0 0-71,0 0-8,-30-11-20,57 11 13,9 5 1,15-5-25,5 0-10,8 0-37,8-11-123,-1-9-157,1-9-418</inkml:trace>
  <inkml:trace contextRef="#ctx0" brushRef="#br1" timeOffset="133635.0244">3567 10221 1233,'0'0'72,"0"0"36,0 0 25,0 0-111,0 0-19,0 0 12,80 44-4,-47-32-8,0-8-2,-5-4 1,-1 0 3,-6-7-4,0-13-1,-6-2-1,-5-5-2,-7-4-2,-3-4 0,0 2 5,-13 2 0,1 9 4,0 6 11,0 10 11,6 6 15,-6 0 0,-7 6-23,-8 24-10,2 12 10,-5 10-5,7 9 7,-2 8-7,1 7 5,5 4-14,2-2 6,1-4-5,4-9-2,3-5-5,0-10 2,6-5-5,0-13-56,3-11-98,0-11-151,0-10-388</inkml:trace>
  <inkml:trace contextRef="#ctx0" brushRef="#br1" timeOffset="133800.3332">3397 10542 1195,'0'0'211,"0"0"-202,0 0 145,0 0-68,91-14-72,-9 11-3,3 0-11,-9-4-10,-9 0-66,-13 2-157,-11-5-157,-7-2-511</inkml:trace>
  <inkml:trace contextRef="#ctx0" brushRef="#br1" timeOffset="135411.798">4996 10188 630,'0'0'42,"0"0"136,0 0-21,0 0-81,0 0 10,0 0-9,-3-65-29,-18 51-17,-1 4-3,-1 7-4,1 3 2,-5 0 0,5 3-4,-1 13-10,7 8-1,7 1-8,7-1-1,2 0 0,11-4-1,14-8-1,5-7 1,6-5-1,-5-1 0,2-16 0,-9-4 7,-12-1-1,-2-1-1,-8 4 26,2 2 16,-4 3-11,0 12 2,0 2-8,0 2-30,0 29-6,0 16 6,0 11 2,0 12 1,0-2 0,-4 4-2,-4-8 1,-2-10-2,-3-15 0,-1-9 1,-7-10 2,-6-11 8,-3-9 32,2 0-3,-2-10-12,-1-19-14,7-9-12,9-11 3,8 1-5,7 0-27,0 6-35,19 6-77,14 6-138,1 1-303</inkml:trace>
  <inkml:trace contextRef="#ctx0" brushRef="#br1" timeOffset="135711.7623">5250 10062 1008,'0'0'130,"0"0"18,0 0 46,0 0-149,80 10-11,-41 24 11,1 6-19,-7-1-20,-12-3 1,-8-6-5,-13 0-1,-6-7 0,-22-6 2,1-5-1,0-9 1,5-3 1,5-6 5,4-16-4,7-8-2,6-7-3,0 3 0,9 5-5,15 7-3,7 5-30,8 7-36,13-1-50,7 8-149,9 0-179</inkml:trace>
  <inkml:trace contextRef="#ctx0" brushRef="#br1" timeOffset="135996.4379">5865 10096 583,'0'0'281,"0"0"-138,0 0 100,0 0-146,0 0-27,0 0-11,-55-29-32,33 48 6,1 8 0,6-1-11,9 0-10,6-3-10,3-1-1,20-8 0,15-1-1,4-10 0,0-3 0,1-5 1,-7-15-1,-15-7 2,-6-2 14,-11-7 27,-4-1 0,0 8-26,-15 9-6,6 6-11,-4 11-1,7 3-64,0 0-90,6 0-124,3 0-274</inkml:trace>
  <inkml:trace contextRef="#ctx0" brushRef="#br1" timeOffset="136558.383">6180 9981 984,'0'0'131,"0"0"73,0 0-10,0 0-125,0 0-55,0 0-10,-9 28 0,6-1 10,3-1-4,0-2-10,0-1 4,6-3-4,9-3 0,6-7-7,-2-7-19,4-3-11,-1-3-1,-1-18 20,-3-2 2,-4-10 13,-4-1 2,0-2 1,-4 0 0,0 7 7,-6 12 8,3 4 0,-3 13 4,0 0-16,0 10-3,3 14-6,0 6 6,4 1 0,7-3 0,1-5-5,9-4-20,3-6-10,7-9-42,2-4 30,-5 0 9,-7-17 1,-11-9 7,-6-7 30,-2-7 45,0-4 24,-2 2 21,0 9-27,1 10 22,-4 13-26,0 10 26,0 0-63,0 30-20,0 14-2,-10 15 13,-7 13-4,-8 7-8,-5 4 4,-6-4-5,8-6-1,7-14-17,12-9-19,6-14-34,3-17-59,0-11-29,9-8-120,6-14-81</inkml:trace>
  <inkml:trace contextRef="#ctx0" brushRef="#br1" timeOffset="136769.9499">6651 10017 717,'0'0'164,"45"-81"-28,-15 59 64,0 8-102,1 8-44,5 6-5,4 11-5,-1 14-7,-6 6 43,-11-2-55,-16 0-20,-6-5 9,-6-5 0,-23-2 2,-10-1-3,-9-5-13,-9 1-13,-4-4-99,0-8-184,4 0-586</inkml:trace>
  <inkml:trace contextRef="#ctx0" brushRef="#br1" timeOffset="137842.0952">7718 9574 925,'0'0'85,"0"0"173,0 0-50,0 0-92,0 0-43,0 0-44,12-10-26,-6 39 22,4 14 20,-7 3-20,1 4-3,-2 1-8,-1-6-12,-1-5 2,0-8-4,0-8 1,0-7-3,0-5 2,0-7-2,0-5-1,0 0-5,0-5 6,3-14-2,7-8-14,2-5 2,7 1 2,2 5-17,4 7 16,2 6 7,3 9 4,1 4 0,2 1 3,-3 17 1,-5 6 0,-13 3 1,-11-1 9,-1 1 17,-7-8-2,-15 1-3,-5-6-5,-1-3-8,2-2-9,7-4 0,1-5-28,15 0-127,3-6-140,13-20-483</inkml:trace>
  <inkml:trace contextRef="#ctx0" brushRef="#br1" timeOffset="138224.4624">8220 9779 1205,'0'0'16,"0"0"77,0 0 60,0 0-96,83 79-15,-46-69-16,-1-6-13,-3-4-5,-9 0-1,-2-14 10,-10-9 9,-5-6 6,-1-3-3,-6-2-12,3 9-1,-3 9-13,3 16 14,-3 7-17,0 32-14,0 20 14,-12 15 1,-1 9-1,-4 3 0,-2-7 1,-5-10-2,-1-13 1,-5-13-1,-2-13 1,3-11 2,-4-15 8,-3-4 23,5-7-3,4-19-6,9-11-19,3-9-5,12-9-24,3-6-70,10 11-102,16 8-155,-5 13-364</inkml:trace>
  <inkml:trace contextRef="#ctx0" brushRef="#br1" timeOffset="139078.3085">9660 9924 370,'0'0'222,"0"0"-190,0 0 130,0 0-36,0 0-53,0 0 36,74-66 11,-72 60-20,-2-4 2,0 0-36,-3-1-14,-9-2-16,-12 8-10,-1 1-5,-9 4-1,-3 0-4,-2 9-4,0 8 4,3 9 0,6 1 4,14 2-4,7 3 3,9-2-10,3-2-1,25-5-3,13-3-5,17-10 1,13-7-1,10-3-48,-4-6-82,-8-13-107,-17-6-239</inkml:trace>
  <inkml:trace contextRef="#ctx0" brushRef="#br1" timeOffset="139283.9086">9994 9604 1158,'0'0'109,"0"0"171,0 0-99,0 0-126,0 0-47,0 0 21,3 83 20,3-30-24,-3 0-9,-2-2-13,1-1-3,1-3-8,5-7-41,8-10-82,6-5-113,10-14-193</inkml:trace>
  <inkml:trace contextRef="#ctx0" brushRef="#br1" timeOffset="140526.3304">10419 9821 863,'0'0'126,"0"0"7,0 0 101,0 0-149,0 0-31,0 0-20,-64-47-21,37 62 4,2 4 7,1 8-5,5 2-2,3-1-9,10 2-5,6-2-3,0-5-5,15-2-21,11-9-25,1-4 0,-2-8-7,2 0-5,-9-15 37,-7-6 26,-1-6 1,-7-2 5,3-5 8,-3 1 9,-3 6 8,3 7 5,-3 11-5,0 6 9,0 3-10,0 3-30,0 16-8,0 7 8,0 4 0,0-4 2,9-2-2,5-1-9,6-9-30,5-2-4,2-8-12,-5-4 3,4-4-16,-6-13 16,-1-8 33,-6-6 19,-6-5 5,-1 0 8,2 1 16,-5 2 8,3 9 8,-3 7 5,-3 8-14,0 6 8,0 3-12,0 0-32,0 19 2,0 7-2,0 8 6,0-2-6,0 1 2,0-3-2,0-6-4,9-7-24,4-3-12,7-9-18,-3-5 11,6 0 18,-5-10 2,1-11 23,-2-4 4,-4-5 1,-7 0 9,1-1 9,1 3 11,-2 7 4,0 5 8,-3 6-12,0 6-4,-3 4 0,0 0-25,0 13-1,0 11-4,0 10 4,3 1 2,0-2-1,5-6-1,5-3 0,-1-5-5,1-9-5,-4-3-3,2-7 9,2 0 4,-1-5 0,5-12 0,3-8 1,-4-1 2,4-4-2,-5-5 0,2-2-1,2 7 5,-2 9-6,1 12 1,-1 9-5,0 1 5,9 20 0,-2 11 0,2 1 21,-3 2-13,-12 1-7,-11-6-1,0-2 2,-8-6 0,-4-5 10,2-8-1,1-1-4,9-5-6,0-3-1,0 0-32,19-13-20,14-8-41,3-4 2,6 5-2,4 6-2,-1 1 95,-4 2 43,-4 2-40,-5-2 3,-2-5-3,-4-4 1,3-3 8,-10-5 14,-2 0 48,-14 1-14,-3 7 30,0 8-19,-10 10-5,-7 2-21,-5 5-23,0 21-3,2 7 6,7 1-9,8 1 0,5-4-12,7-5 2,16-6-5,2-6 3,6-6-2,8-6-4,12-2-9,7 0-43,2-12-4,-8-3-208,-24 1-273</inkml:trace>
  <inkml:trace contextRef="#ctx0" brushRef="#br1" timeOffset="141486.5959">12826 9973 690,'0'0'162,"0"0"4,0 0 59,0 0-121,0 0-26,0 0-34,-4-4-31,4 13-12,0 3 7,0 5 12,4-4-2,16-2 2,2-5-4,14-6-5,0 0-4,9 0-7,1-11-6,-1-8-19,-2-2 3,-14-4 1,-4-2 12,-14 0 9,-3 1 1,-5 9 3,-3 8 3,0 8 11,0 1 4,0 1-22,0 18-1,0 7 1,0 5 2,0-1 1,0-1-2,3-2 2,18-7-3,4-4 0,5-9-3,3-7 0,-2 0-10,-4-3 0,-2-17 9,-3-6 4,1-4 3,1-3 0,-1 2 5,-2 6-6,-4 11 14,-4 10-4,1 4 4,-8 0 0,3 18-2,-5 7 9,-4 6 0,0 1 7,-16-5 1,-8 2-4,-4-8-14,-1-2-5,0 0-8,-4-11-3,3-5-59,2-3-105,1-20-273</inkml:trace>
  <inkml:trace contextRef="#ctx0" brushRef="#br1" timeOffset="141652.9162">13092 9356 1426,'0'0'16,"0"0"130,0 0-13,0 0-133,0 0-2,0 0-62,-16-6-60,19 34-91,-1-4-224</inkml:trace>
  <inkml:trace contextRef="#ctx0" brushRef="#br1" timeOffset="143316.3267">14582 9835 725,'0'0'58,"0"0"115,0 0-38,0 0-94,0 0-36,0 0 9,-25 39 3,25-21-5,0 0 3,6-4-7,11-4-6,9-5 8,2-5 0,5 0-3,0-17-2,-5-8 0,0 2-2,-11-7 3,-2 1-4,-9-7 5,-2 0 6,-2 3 3,-2 8 0,0 8 17,0 9 8,0 7 1,0 1-9,0 0-24,0 14-9,-6 12 0,0 4 1,6 7 2,0-4 1,3 3-3,10-7-1,10-5-2,2-7 0,2-8 2,-2-4-4,4-5-13,-6 0 2,0-17-11,0-7 16,-7-7 9,-3-1-3,-5-9 4,0-1 1,3 3 1,-5 6 1,1 10 13,-2 10 7,-2 7 0,-3 6 2,4 6-25,2 16-1,1 12 1,3 5 9,-1 2-6,4-5-3,3-4 0,7-13-2,-3-2-8,-1-9-6,-5-8 5,-2 0 5,2-8 6,-4-14 1,2-7 1,0-8 0,2-3-1,-3 0-1,1 1 3,0 9-3,5 10 3,-4 6 0,7 14 0,-3 0-1,4 21-1,3 11 1,-4 4 1,-2 1-1,-10-4 2,-6-3 3,-2-9 9,0-6 17,-6-1 7,-9-8 1,0 0-11,-1-6-10,-2 0-16,4 0-4,7 0-52,7-12-95,0-14-195,26-6-402</inkml:trace>
  <inkml:trace contextRef="#ctx0" brushRef="#br1" timeOffset="144021.8062">15726 9631 918,'0'0'170,"0"0"-115,0 0 88,0 0-54,0 0-26,106 29-40,-73-24-17,0-2-4,-5-3-2,-4 0-10,-9-5 3,-4-10 7,-7-9 2,-4-3 3,-4 3-2,-13 4 1,-5 7 7,-7 8-5,-4 5-3,0 2 1,2 15-2,7 10 3,6 2-2,14 4 4,4 1-2,4-1-5,28-3 0,6-5-1,15-5-17,6-6-34,8-5-63,9-9-66,-2 0-24,-6-9-11,-11-11 87,-16-2 129,-13-7 37,-9 0 140,-9 0-13,-2-1-51,-8 9-16,0 3-20,0 4-7,-17 8-29,-3-1-12,-5 7-25,-4 0-2,-5 0-2,3 13 4,2 7-1,2 2 4,5 5-4,0-1 0,14 2 5,8-2-6,0-2-4,19-5 2,11-4-9,9-6-20,3-8-28,1-1-10,-1-8-17,-4-16 29,-8-8 55,-7-11 30,-11-11 31,-5-8 35,-2-8-20,-1 3-14,-3 8-7,1 17 52,-2 18-6,0 15-29,1 9-19,-1 29-53,0 20 0,3 18 0,-1 6 2,1 6-2,-3-1-5,0 0-75,0-9-138,-3-9-117,3-13-625</inkml:trace>
  <inkml:trace contextRef="#ctx0" brushRef="#br1" timeOffset="150283.6682">17579 9537 294,'0'0'220,"0"0"-157,0 0 90,0 0 3,0 0-74,0 0-3,0 0 13,13 0 12,-13 0-6,0 0-7,0-4-11,0-6-23,-11-1-29,-8 0 7,-8 1-10,-2 5-5,-4 5-5,-5 0-3,4 0-5,3 12-4,4 5-2,11 0-1,13 2 0,3 3-9,3-2 2,18 1-14,11-4-4,3-5-10,-2-6-3,-3-6-6,-5 0-4,-9-9 14,-6-7 34,-4-7 3,-4-4 15,-2 0 5,0 0 0,0 2 4,0 8 11,0 8 7,0 1-13,0 5 0,0 3-20,0 0-12,1 0-5,10 17 5,-2 11 0,11-3 0,5 0-10,3-4-20,8-2-27,4-11-22,2-5-5,8-3-56,-2-3-22,-3-14 24,-9-6 104,-8-6 34,-10-5 15,-8 0 33,-7-2 47,-3 10 9,0 4-13,-10 2-9,-8 9-30,-4 1-20,-5 7-6,3 3-16,1 3 7,6 14-7,11 5-6,6-1-2,0 2-4,6-3 1,16-4-2,3-2-18,4-8-9,-4-6 1,-2 0 10,-9-4 19,-3-12 1,-6-3 16,0 2 16,-4 1-1,1 7-2,-2 4 1,0 5-4,0 16-27,0 18 0,-9 16 0,-3 12 0,-5 5 2,-3 2-1,-4-4-1,-4-7 1,-2-10 0,-1-7 3,-2-13 8,1-8 10,0-12 1,-1-8-3,6-5-14,8-20-3,11-18-3,8-10-41,25-7-38,20 3-43,14 10-55,-3 13-93,1 7-140</inkml:trace>
  <inkml:trace contextRef="#ctx0" brushRef="#br1" timeOffset="150734.3307">18376 9382 638,'0'0'287,"0"0"-175,0 0 85,-11-85-91,-7 78-46,-7 3-13,-2 4-26,-3 7-10,1 16-5,6 4-2,11 7-2,2-2-1,10 1-1,0-3-1,10-7-4,15-7 1,5-9-17,3-7-13,-2 0-6,-6 0 0,-8-17 40,-3-3 3,-4-3 11,-6 1 6,1 4 5,-4 6 1,2 8 5,-3 4-4,0 9-27,0 22-1,-4 5 1,-9 11 2,1 2 0,-4 4 0,0-4 0,-4-6-1,1-5 8,-1-9 20,-2-9 16,1-8 10,2-9 1,0-3-9,-1 0-19,5-20-16,3-9-12,5-3-8,4-6-66,3 1-67,3 3-46,18 4-160,9 2-284</inkml:trace>
  <inkml:trace contextRef="#ctx0" brushRef="#br1" timeOffset="151011.7843">18486 9350 6,'0'0'1027,"0"0"-977,0 0 170,0 0-97,89-21-94,-73 48-1,-1 9 1,-3 3-17,-9 4-6,-3-6 8,0-4-7,-1-10 13,-8-3 26,-3-7-29,3-9-8,1-4 11,0 0 5,5-11 6,3-15-18,0-6-12,4-5-1,14 0-18,6 4-28,-3 14-41,4 4-29,3 7-87,10 2-168</inkml:trace>
  <inkml:trace contextRef="#ctx0" brushRef="#br1" timeOffset="151312.0379">18954 9388 989,'0'0'73,"0"0"94,0 0-65,0 0-69,0 0 10,0 0-12,61 21-15,-36-21-12,-5-15-3,-2-4 0,-12-3 0,-5-4 6,-1-1 4,0 3 14,-17 11-3,-8 7 6,-11 6-14,-8 17-3,-4 12 3,6 11 10,13-1-5,9 1-12,13-4 0,7-3-7,13-6-7,21-8-57,13-3-20,9-12-78,12 0-112,12-4-137,16-4 7</inkml:trace>
  <inkml:trace contextRef="#ctx0" brushRef="#br1" timeOffset="152299.8244">19555 9408 192,'0'0'527,"2"-72"-322,-4 39 2,-21 11-77,-8 7-33,-6 10-32,-5 5-22,2 5 2,9 22-1,4 7-23,13-1-7,9 1-13,5-6-1,14-3-2,13-10-2,7-5-17,5-10-5,0 0-6,0-8 2,-9-14 24,-4-4 6,-8-1 17,-4 1 27,-8 9 16,-3 7 6,-3 7-1,0 3-21,-8 17-44,-13 19 0,-8 13 2,-6 7-2,-8 6 0,-2 3-3,-5-3-8,-1-4 9,0-10 2,4-9 0,2-9 0,4-11 2,7-12 5,11-7 1,6-3 4,8-20-6,9-10-6,3-10-6,34-13-25,18 1-31,12 6-43,1 14 0,-3 18-26,-2 4 5,10 3 9,12 1 21,1-3 62,-3-5 6,-11-3-47,-13-4 75,-17 0 41,-13-5 86,-13 2-24,-12 1 22,-4 6 4,-15 3-45,-12 8-35,-7 2-23,-4 7-14,2 0-3,1 21-6,5 5-1,4 9-2,7-1 0,12 2-2,7-5-7,0-6-37,16-8-5,13-8-38,8-2 3,1-7-4,1 0 12,-1-13 35,-7-10 34,-6-4 9,-5-6 28,-7-4 51,0 4-26,-4 5-7,-2 14 6,-6 8-1,-1 6-3,0 9-48,0 12-1,0 4-3,0-2 1,0-5-6,3-2-9,10-6-6,5-6-5,9-4-9,3 0 34,4-9 1,3-16-15,-5-8 18,-4-9 3,-7-12 15,-3-7 17,-7-6 20,-1 1 9,-6 6 11,-4 13 21,0 14-2,0 16-18,0 14-16,-11 3-24,-6 22-31,-4 20-2,0 8-1,5 8-2,7 5 0,0 0 0,4 0-5,4-7-31,1-13-46,0-7-79,0-13-77,6-12-154,3-8-283</inkml:trace>
  <inkml:trace contextRef="#ctx0" brushRef="#br1" timeOffset="152759.0053">20094 9330 1040,'0'0'86,"0"0"78,0 0-22,0 0-105,0 0-21,105-17-16,-54 11-48,0-2-70,-7-5-44,-2 1-60,-4-1-89,-5-1 82,-8 2 218,-12 4 11,-5 1 102,-8 5 105,0 2 17,0 0-106,0 0-57,0 5-51,0 7 17,0 2-9,1 1-9,11-3-2,4 2-3,4-8 1,1-3-4,6-3 2,2 0 15,-2-9 12,-5-7-1,-11-1-23,-11-3 21,0-2 26,-9 1 9,-13 8-6,-10 6-8,-5 7 21,-4 8-23,2 20 7,6 9 6,9-1-29,10 5-16,10-7-10,4-4-4,3-7-3,19-3-9,8-4-57,4-10-49,3-6-56,9 0-237</inkml:trace>
  <inkml:trace contextRef="#ctx0" brushRef="#br1" timeOffset="153824.0728">21637 9109 903,'0'0'40,"0"0"155,0 0-6,0 0-127,0 0-54,0 0-1,0 6 11,26 7-1,8-6-10,4-5 3,4-2-10,-4-3-1,-7-14-23,-7-8-15,-11-2 38,-11-6 2,-2-1 3,-3-3 7,-17 6 4,-2 4 15,0 8 14,2 12 13,-1 7-18,-1 9-13,1 28-17,5 18 9,4 15 14,7 10-12,5 2-9,0 1-8,0-11-3,5-11-1,-5-18-6,0-9-10,-8-14 4,-13-10 2,-9-10 3,-2 0-6,-2-21-11,2-16 5,11-7 11,5-7 6,11 1 1,5 6 2,3 12 3,24 10-3,12 8 0,13 3-1,9 2-8,5 1-56,1-1-39,-6-1-81,-5-4-40,-13 5-66,-14-4 106,-7-1 90,-9 2 95,-6-1 159,-4-1 19,-3 4 13,0 3-27,0 1-20,0 6-45,-7 0-35,-6 0-29,0 16-21,4 8 0,5 5-4,4 3-2,0-2-6,10-2-2,13-6-1,0-8-21,7-8-27,2-6-52,-2-3-13,-3-17 51,-7-6 62,-6-4 1,-7-4 31,-4-2 47,-3 10-8,0 6 7,0 8-4,0 8-1,0 4-10,0 7-59,5 13 2,-2 8-6,4 5 1,2 1-2,2-2-51,1-3-56,7-10-95,3-6-145</inkml:trace>
  <inkml:trace contextRef="#ctx0" brushRef="#br1" timeOffset="154138.26">22443 9045 846,'0'0'156,"0"0"2,0 0 23,0 0-163,0 0 45,0 0-5,-5 93-38,5-66-1,3-4-12,4-10 5,3-4-9,0-8-2,6-1 2,4-7 9,-1-12 2,4-6 8,-1-1 2,-3 1-2,-5 8-3,-5 7 6,-2 7-9,-1 3-16,0 10 5,3 12-8,2 10 3,2 2-11,3 4-35,4-2-51,10-4-21,4-8-114,7-12-97,0-7-183</inkml:trace>
  <inkml:trace contextRef="#ctx0" brushRef="#br1" timeOffset="154514.6666">23029 9152 638,'0'0'178,"0"0"31,4-77-41,-4 60-49,-15 4-22,-5 7-41,-6 6-12,-1 3-3,-1 17-7,7 7-10,3 2-7,12 1-9,6 3-5,0-1-3,21-4-2,5-5-10,6-4-32,2-9-28,1-10-10,4 0-49,0-27-16,-1-7 71,-5-10 76,-5-6 1,-7-9 51,-1-5 44,-1 1-5,-5 5 3,0 17-15,-6 14 0,-5 19 6,-3 8-17,0 17-53,-5 22-14,-8 14 10,1 3-7,1 6-4,0-1-2,2-5-46,-1-5-78,5-7-66,3-15-149,2-12-324</inkml:trace>
  <inkml:trace contextRef="#ctx0" brushRef="#br1" timeOffset="154767.8354">23103 9046 1008,'0'0'29,"0"0"102,0 0-59,97-27-60,-50 20 1,-3-2-13,-4-1 0,-8 3 6,-7 2 0,-10 5 52,-4 0 34,-7 0-45,0 12-14,-2 12 4,-2 5 0,0 4-20,0 2-9,0 2-8,5 0-1,5-4-34,0-3-21,3-8-123,-6-14-196</inkml:trace>
  <inkml:trace contextRef="#ctx0" brushRef="#br1" timeOffset="154896.5243">23491 8872 5,'0'0'987,"0"0"-894,0 0 69,0 0-162,0 0-4,0 0-194,7-15-113</inkml:trace>
  <inkml:trace contextRef="#ctx0" brushRef="#br1" timeOffset="155392.0386">23878 9056 803,'0'0'158,"0"0"-28,0 0 62,-44-73-139,29 63-11,3 10 4,1 0-17,0 10-27,3 14 0,4-2-2,4 2-3,0-5-29,9-2-22,13-7-25,7-8-24,2-2 4,2 0 3,-6-9 38,0-7 41,-4-1 7,0 0 10,-5 7 1,-11 7 1,-5 3 17,-2 3-11,0 14 8,0 2-7,0-2-8,0-3-1,0-4-6,0-5-5,4-5-7,8 0 18,2-7 5,1-11 36,-1-6 42,1-5 43,2-9 2,3 1-28,-1 7-23,-6 9 1,-7 14 26,-5 7-34,-1 11-36,0 19-18,0 12 19,0 8-26,0 3-6,-7 3-3,-5 0-22,6 0-96,2-3-116,4-10-146</inkml:trace>
  <inkml:trace contextRef="#ctx0" brushRef="#br1" timeOffset="156314.3269">24922 8874 448,'0'0'299,"0"0"-127,0 0 9,0 0-6,0 0-49,0 0-15,0 0 1,0 0-30,0 3-25,0 4-19,0 6-29,0 7 18,0 5-8,0-1-5,0 3-12,0-5 0,-5-8-2,1-1-4,2-6-56,2-3-113,0-4-100,9 0-199</inkml:trace>
  <inkml:trace contextRef="#ctx0" brushRef="#br1" timeOffset="156620.0202">25132 8883 916,'0'0'196,"0"0"-51,0 0 34,0 0-136,0 0 2,0 0 26,51 73-36,-46-48-15,0-9-9,1-3-2,-3-8-9,-2-5 4,4 0 1,3 0 5,2-15 38,6-7-25,4-6-2,-1 1-3,-1 10 0,-6 5-5,-7 12 6,-4 0-12,-1 12-4,0 12 2,0 5-4,0 4 2,0-6-3,-6 0-13,0-8-44,-2-5-89,-3-8-129,-3-6-296</inkml:trace>
  <inkml:trace contextRef="#ctx0" brushRef="#br1" timeOffset="156786.192">24878 8276 1341,'0'0'70,"0"0"1,0 0 60,0 0-131,0 0-115,0 0-51,23 3-106,-13 18-455</inkml:trace>
  <inkml:trace contextRef="#ctx0" brushRef="#br1" timeOffset="158470.0653">4417 11785 476,'0'0'139,"0"0"-48,0 0 99,0 0-84,0 0-40,0 0 5,0 0-12,0-5-9,3 5-9,-3 0-8,0 0 1,0 0 5,0 0-3,0 0 0,0 0 1,0-3-2,0 3-15,0 0-8,0-4-1,0-1-4,0-6-5,0 5 0,0-5 0,-12 5-1,-1-5-1,-7 3-1,1 1-1,-5 4 0,-4 3-5,-5 0 6,-1 3-3,3 12 3,5 2-4,8 0 0,6 0-8,8-1-7,4-5 0,10-1 12,8 0 1,7-1 6,2 1 1,3 3 0,1 0 2,-1 1-1,3 4 2,-5 0-3,-9-1 1,-8-3 3,-8 1 7,-3-1 8,-10-1 12,-16-1 5,-12-5 0,-6-1 4,-5-5-26,1-1-6,8 0-5,6 0-3,14-10-10,7 3-44,13 3-56,0-4-59,6 1-219,18-3-490</inkml:trace>
  <inkml:trace contextRef="#ctx0" brushRef="#br1" timeOffset="159064.3146">4681 11817 470,'0'0'222,"0"0"-116,0 0 68,0 0-79,0 0-29,0 0 8,0 0-1,0 0-23,-3 0-2,-1 4-24,1 1 8,-1 2 22,3 3-19,1-3-13,0 3-8,5-1 0,13 1-6,6-6-3,8-1-1,-2-3-4,3 0 0,-8-3-10,-7-8-23,-6-1 13,-12-2 11,0 1 0,-15-3 6,-10 0 0,-9 2 3,-1 4 0,0 7 5,0 3 5,2 0 7,4 11 5,9 8 2,1 7-1,8 7-2,5 7-5,6 4-3,0-5-5,11 0-8,17-9-2,15-10-26,5-8-57,7-12-66,0 0-218,-5-16-573</inkml:trace>
  <inkml:trace contextRef="#ctx0" brushRef="#br1" timeOffset="159266.7932">5076 11606 1157,'0'0'110,"0"0"39,0 0 100,0 0-153,0 0-78,0 0-2,-22 59 31,31-9-28,1-1-11,-4-2-6,2-5-2,1-2-12,4-7-61,6-4-100,7-15-105,4-14-286</inkml:trace>
  <inkml:trace contextRef="#ctx0" brushRef="#br1" timeOffset="159605.1495">5321 11800 134,'0'0'1017,"0"0"-976,0 0 160,0 0-135,0 0-51,0 0 12,73 7-22,-30-4-5,5-3-9,-2 0-27,-7-6-10,-12-11 33,-12-2 13,-8-2 11,-7-1 28,0 1-9,-13-2-5,-4 7 4,-8 5-2,1 5 2,-7 6-12,-2 7-2,6 14 0,2 7 5,10 2-11,9 0-9,6-3 0,9-1-7,21-7-27,16-2-31,14-7-26,7-7-97,9-3-127,-6 0-87</inkml:trace>
  <inkml:trace contextRef="#ctx0" brushRef="#br1" timeOffset="159970.0197">5964 11787 603,'0'0'269,"0"0"-55,0 0 3,0 0-103,0 0-13,-24-77-31,-5 77-30,0 0-12,2 17-1,5 7-17,8-1-7,11 7-3,3-5-1,0-1-8,24-8-6,9-2-18,7-8 6,6-6 11,4 0-12,-1-20-22,0-9 5,-4-1 14,-10-9 31,-6-9 7,-5-7 18,-9-8 13,-5 1 14,-4 5 5,-3 21 3,-3 16-5,0 15-3,0 5-6,-3 28-46,-13 16 3,-4 14 3,4 5-3,-2 3-2,3-10-1,3-9-35,3-11-51,5-13-54,4-9-44,0-14-122,10 0-125</inkml:trace>
  <inkml:trace contextRef="#ctx0" brushRef="#br1" timeOffset="160114.8111">6119 11622 1026,'0'0'238,"0"0"-35,0 0-114,0 0-85,0 0 6,0 0-10,110-16-33,-84 5-37,-7 5-46,-4-5-81,-9 2-95</inkml:trace>
  <inkml:trace contextRef="#ctx0" brushRef="#br1" timeOffset="164666.1744">7278 11710 123,'0'0'584,"0"0"-545,0 0 118,0 0-25,0 0-48,0 0-36,0 0 18,0-25-14,0 16-1,0 1 14,-9-5-27,-12 4-6,-4 2-14,-5 3-3,-8 4 6,0 0-11,-8 4 7,7 11-1,3-1 3,6 6 0,11 2-6,13 2-1,6-1-2,0 0-3,28 1 2,8-5-3,13-6-3,7-6-3,9-7-15,-4 0-79,-5-7-103,-9-18-236</inkml:trace>
  <inkml:trace contextRef="#ctx0" brushRef="#br1" timeOffset="164898.7853">7524 11413 487,'0'0'685,"0"0"-594,0 0 167,0 0-103,0 0-75,0 0-31,-9-30-30,12 64 7,3 13 19,3 6-20,-6 5-10,0-1-8,0-5-3,-3-9-4,3-2-32,2-12-61,9-5-144,9-15-167,8-9-560</inkml:trace>
  <inkml:trace contextRef="#ctx0" brushRef="#br1" timeOffset="165369.7242">8046 11579 718,'0'0'145,"0"0"5,0 0 40,0 0-103,0 0-21,0 0-28,-67-46-15,31 46 16,2 13-6,1 3-6,4 7-13,6 4-3,10 0-6,7-2-2,6-1-3,4-2 0,17 3-3,2-6-1,12-9-24,2-3-20,5-7-6,-6 0-24,-8-11 9,-10-9 29,-9-2 40,-9 0 2,0-9 29,0 1 9,0 0 10,0 4 7,-3 9-3,0 8 15,0 6-2,3 3-15,0 3-40,0 16-12,0 7 8,12 5-6,1-5-2,7 3-1,-2-8-52,7-1-76,-1-10-82,-3-5-178</inkml:trace>
  <inkml:trace contextRef="#ctx0" brushRef="#br1" timeOffset="165776.9234">8308 11500 797,'0'0'166,"0"0"-16,0 0 98,0 0-163,0 0-78,0 0 5,-7 46 19,7-10-14,0 0 1,9-6-14,9 1-3,-3-9-1,5-5 0,0-8-1,-2-6-10,3-3-3,-2 0-9,-2-15 0,-1-7 19,-4-6-2,-5-2 6,4 0 0,-5 0 1,3 5 7,-6 5 12,0 10 5,0 10 8,-3 0 2,0 13-31,4 14 0,-2 5 1,2 4-3,7-5 2,2-5-4,2-1-5,6-10-26,-6-5-24,2-8-4,-1-2-64,2-2-26,-5-15-26,2-5-56,-6-6-154</inkml:trace>
  <inkml:trace contextRef="#ctx0" brushRef="#br1" timeOffset="166179.8819">8808 11480 478,'0'0'150,"0"0"28,0 0-13,0 0-91,0 0-4,0 0-29,0-11-2,0 9 24,0 2 5,0 0-2,0 0-13,0 0-14,0 0-18,0 0-11,-7 0-5,-2 0 1,2 0 7,-6 6 0,3 4 4,1 0 2,0 3-11,5 1 0,4 2-4,0 3-2,13 1 0,9 3-1,1 1-1,4 0-1,1-2-2,-7-5 3,-6-1 1,-5-7 0,-10-1 2,0-5 11,0-1 6,-16-2 23,-10 0-23,0 0-20,3 0-17,7-8-99,13-9-64,3-13-203</inkml:trace>
  <inkml:trace contextRef="#ctx0" brushRef="#br1" timeOffset="166504.4028">9056 11555 615,'0'0'271,"0"0"-142,0 0 100,0 0-158,90 10-22,-71-10-17,-5 0-21,-3-5-5,-3-9 0,-4-6-3,-4 0 2,0-3 3,0 1-5,-11 0 7,-2 8 12,-12 3-1,-2 11 15,-3 0-9,-1 13 2,4 14 20,4 9-8,11 7-10,9 2 7,3-1-17,5-7-9,25-6-12,0-3 0,6-11-18,3-12-65,6-5-84,14 0-136,11-13-633</inkml:trace>
  <inkml:trace contextRef="#ctx0" brushRef="#br1" timeOffset="167043.9599">10315 11546 1442,'0'0'150,"0"0"36,0 0-50,0 0-78,0 0 1,0 0-43,0-16-16,0 12 0,0 1 0,-3 3 0,3-3 0,0 3 0,0 0 0,0 0 0,0 0 0,0 0 0,0 0 0,3 0 0,-3-3 0,0 0 0,0-1 0,0 0 0,0 4 0,0 0 0,0 0 0,0 0 0,3 0 0,-3 0 0,0 0 0,0 0 0,0 0 0,2 0 0,-2 4 0,0 0 0,5 1 0,-5-4 0,0-1 0,0 0 0,0 0 0,0 0 0,0 3 0,3 4 0,0 6 0,-3 4 0,3 2 0,-2 3 0,-1 5 0,0-4 0,0 2 0,0-5 0,-4-6 0,4 1-71,0-5-63,0-5-195,13-5-235</inkml:trace>
  <inkml:trace contextRef="#ctx0" brushRef="#br1" timeOffset="167366.1998">10731 11443 801,'0'0'232,"0"0"-67,0 0 89,0 0-143,0 0-71,-97-36 6,67 51 3,11 2-8,8 5-6,9 0-15,2 1-5,10 1-5,12 1-3,5 2-3,1-1-3,-2-2 0,-10-2 1,-6-5-2,-7-3 3,-3-6 3,-2-3 5,-18-2 5,-12-3-4,-4 0-12,-6 0 0,2-16-33,1-5-81,4-14-133,5-12-225</inkml:trace>
  <inkml:trace contextRef="#ctx0" brushRef="#br1" timeOffset="167530.5383">10334 10955 85,'0'0'1233,"0"0"-1220,0 0 203,0 0-125,0 0-91,0 0-16,-14-24-92,22 41-31,-1 3-140,-2 1-217</inkml:trace>
  <inkml:trace contextRef="#ctx0" brushRef="#br1" timeOffset="169383.5779">11741 11526 547,'0'0'146,"0"0"34,0 0 13,0 0-74,0 0-39,0 0-32,-55-57-11,24 55-16,-3 2 0,0 0 8,6 13-1,-1 0-13,10 4-2,2 3-4,11 3-5,6 2-3,0-2 0,16 1-1,15-10-1,9-9 0,2-5-3,4 0-16,-7-15-17,-6-6 7,-7-5 28,-12 2 2,-8-4 7,-6 1 5,0 0-2,0 5 0,0 2 3,-5 8-1,1 7 3,-2 5 4,0 0-14,0 13-4,3 10-2,3 4 0,0-1 1,13-2-3,16-4 1,4-8-4,2-9-6,5-3-7,-2-3-13,-2-13-2,-8-11 1,-4-6 28,-11 0 5,-6-7 0,-1-5 2,-2 2 5,-1 3 7,-3 4 16,3 13 25,-3 9-17,0 8 18,0 6 2,0 3-23,0 20-31,0 20 4,-6 10 23,-2 9-3,2 9-3,2 4-9,1-2-10,0-3-4,0-14-2,3-11-2,0-11-38,0-9-48,0-14-58,4-11-64,9 0-90,3-21-39</inkml:trace>
  <inkml:trace contextRef="#ctx0" brushRef="#br1" timeOffset="169788.2347">12107 11565 482,'0'0'177,"23"-118"-23,-5 76 66,0 12-70,2 9-28,6 5-28,4 13-48,-5 3-16,-2 0-4,-10 16-15,-10 11-9,-3 5 0,-16 2 10,-6-2-9,5 2 2,3-5-5,12-6-2,2 0 0,2-7-1,18-5-8,5-8-13,6-3-12,4-7-24,-6-19-29,1-8-15,-4-8 52,-10 0 24,-6-5 28,-5-2 0,-4 2 23,-1 5 34,0 6 36,2 12-31,-2 11 18,0 9-12,0 4-21,0 27-40,0 12 12,0 8 24,0 9-17,0 3-10,0 0-5,0 0-11,0-6-8,0-6-47,8-11-77,5-15-61,-4-11-89,1-10-137</inkml:trace>
  <inkml:trace contextRef="#ctx0" brushRef="#br1" timeOffset="170014.7895">12540 11397 391,'0'0'409,"6"-76"-291,7 53 80,7 7-85,5 11-48,5 5-28,6 2 0,-3 17-6,-4 11-12,-6 0 8,-14 2-1,-9-3-2,0-1 15,-13-4 5,-13-5-7,-7-6-16,-2 1-17,-1-8-4,7-3-15,10-3-91,5 0-92,11-6-206</inkml:trace>
  <inkml:trace contextRef="#ctx0" brushRef="#br1" timeOffset="170379.831">12917 11143 875,'0'0'122,"0"0"38,0 0 85,0 0-129,0 0-25,0 0-53,9-36-12,-7 39-4,-1 10 37,7 3-19,-5 7-5,0 7-2,-3 7-8,0 6-3,0 3-9,0 0-6,0 0-5,0-2-2,-3-5-8,0-2-31,0-5-52,3-9-149,0-13-157,9-10-616</inkml:trace>
  <inkml:trace contextRef="#ctx0" brushRef="#br1" timeOffset="170583.9982">13167 11265 723,'0'0'477,"0"0"-374,0 0 178,0 0-142,0 0-92,0 0-3,37 12 9,-31 29-28,-4 5-14,-2-3-9,0 0-2,-7-4-12,-3-5-60,1-9-146,3-11-142,3-14-430</inkml:trace>
  <inkml:trace contextRef="#ctx0" brushRef="#br1" timeOffset="170740.2916">13199 10995 1131,'0'0'79,"0"0"58,0 0 71,-19-77-144,19 77-64,4 0-6,13 10-122,10 10-78,-3 0-190</inkml:trace>
  <inkml:trace contextRef="#ctx0" brushRef="#br1" timeOffset="171452.6917">13521 11275 836,'0'0'57,"0"0"145,0 0-100,0 0-61,104 49-19,-79-46-16,2-3 2,-10 0-8,-2-6-2,-5-7 2,-6-6 5,-4-1 0,0-3 12,-11-4 12,-5 8 3,-6 8 7,-8 7-8,0 4-3,2 8-1,-5 14 9,7 9-7,6 2-7,8 2-8,9-5-12,3-1-2,6-5-16,22-2-46,9-5 0,9-3-59,9-8-71,13-6-4,3 0 14,1 0 114,-8-12 61,-15-7 7,-16-3 12,-7-3 127,-12 1 10,-5-2-10,-9 2 0,0 5-56,-15 6-13,-17 6-18,-10 7-24,-4 0-18,4 10-6,8 12 7,5 5-10,13 0 0,4 5-1,12-5-2,0-1-7,21-6-20,12-5-16,7-10-35,9-5 2,5-3-39,-6-16 5,-5-8 26,-11-10 86,0-9 7,-5-9 48,-5-12 39,-3-4 16,-9 0-15,-7 9 27,-3 12 14,0 21 0,-6 12-1,3 14-50,-7 3-35,-1 29-36,-1 21-8,-6 16 12,7 12-14,2 9-3,-2 5-1,-7 6-9,-3 0-51,1-6-94,0-5-212,10-15-404</inkml:trace>
  <inkml:trace contextRef="#ctx0" brushRef="#br1" timeOffset="173582.0439">15440 10829 680,'0'0'121,"0"0"-7,0 0 25,0 0-78,0 0-38,0 0 71,16 29-4,-3-12-7,5 0-24,5-4-11,4 0-12,3-9-5,-1-4-6,3 0-10,1-8 9,-5-12-13,-1-2-5,-11-4-1,-7-7 5,-8-4-2,-1 5-4,-4 3 0,-11 8-1,-1 11 1,-5 7 10,-4 3 4,-8 9-9,-4 21-4,0 10 6,4 13 1,3 9 0,7 7 12,4 2-9,7-2-4,3 0-3,0-10-5,6-2-3,3-11 0,-2-10 0,2-7 0,-1-9-12,-2-10-35,3-6-66,0-4-65,0-1-98,0-22-252</inkml:trace>
  <inkml:trace contextRef="#ctx0" brushRef="#br1" timeOffset="173980.2071">15313 11129 551,'0'0'407,"0"0"-334,0 0 163,0 0-130,0 0-79,0 0 2,82-19 15,-21 19-23,11-3-17,1 0-4,6-1-8,0-6-55,-12 0-46,-12 0-14,-18 4 89,-18-1 34,-15 4 7,-4 2 105,-7-2-9,-18 3-64,-9 0-21,-2 0 6,4 4-6,5 6-5,9 6 0,11-3-7,7 4-2,0-1 3,11 1-1,13-7 3,4-3-6,7-7 0,-3 0 1,0-7-4,-6-7 0,-7-8-16,-6-2-27,1-2-18,-7-4-23,5 10-69,1 4-28,5 9-73,3 7 48,2 0-19,0 0 20</inkml:trace>
  <inkml:trace contextRef="#ctx0" brushRef="#br1" timeOffset="174242.6143">16173 10994 274,'0'0'267,"0"0"-33,0 0-18,0 0-47,0 0 1,0 0-29,98 43-43,-75-26-28,1 2-11,1 1-21,-1 4-13,-3-5-4,-4 1-9,-13-3 1,-4-5-9,-1-1 7,-19-1-4,5-6 12,6-4-8,4 0 8,5-12 14,0-15-25,5-12-6,21-9 1,11-3-3,3 3 0,-2 10-8,-8 13-14,-14 14-36,-9 11-65,-4 0-137,1 0-254</inkml:trace>
  <inkml:trace contextRef="#ctx0" brushRef="#br1" timeOffset="177864.3201">17412 11064 1079,'0'0'48,"0"0"68,0 0 1,0 0-95,0 0 1,0 0 23,83 6-32,-50-6-3,-3-13-5,-9 0-3,-8-1 1,-8 2 7,-5 0 14,-4-2 12,-15 0-18,-3 3 10,-11 5-14,1 3-1,-2 3 14,-1 6-3,2 11 3,3 10-9,5 2-6,9 7-8,12 1-3,4-4-4,14-3-1,20-10-39,20-11 3,14-9-43,17 0-33,9-20-46,-1-6-19,-11-4 69,-21-3 70,-22 7 41,-20-1 34,-13 5 93,-6 1 62,-3 2-71,-15 2-38,-1 8-14,-4 1-24,0 6-28,-1 2-5,3 0-9,-3 13 0,5 7-2,4 3-2,10 0 0,5-4 2,0-5-11,10-4-20,15-4 6,5-6 1,2 0 11,-2-10 11,-3-3 4,-9-6 4,-2-1 0,-5 4 3,-1 1 2,-6 6 3,-1 9 1,0 0-13,6 0-1,4 13-9,6 4 4,6 3-44,3-3-42,5-5-71,5-5-22,1-7 9,2 0-80,-2-1 72,-6-17 136,0-6 48,-15-2 171,-8-4 12,-10-3 11,0 3-29,-2 1-24,-14 9-20,-2 9-31,-3 8-23,0 3-28,-1 10-27,-1 14-10,6 5 2,8 1-1,7 0-3,2-4-5,13 1 3,17-7-3,5-8-14,3-2-22,2-10-6,-1 0-11,-3-22 6,-4-9 42,-6-8 10,0-14 5,-8-3 21,3 3 24,-8 3-7,-1 14 10,-6 16 16,-3 10-11,-3 10-15,0 10-43,0 18-7,-6 14 7,-2 4 4,-2-3 0,6-1-4,4-11 0,0-6 0,0-11 0,6-5-8,10-9 3,4 0 5,0-19 9,6-7-1,-2-4 11,1 1 17,-7 8-6,-5 8-11,-7 13-1,-1 0-18,-2 21 7,0 9-5,-2 9-1,-1 0-1,0 1-11,-4-2-79,-16-10-156,-9-9-311</inkml:trace>
  <inkml:trace contextRef="#ctx0" brushRef="#br1" timeOffset="178658.7634">19627 10664 109,'0'0'631,"0"0"-525,0 0 87,0 0 5,0 0-78,0 0-29,52-40-13,-52 26-2,0-2-20,-3 1 5,-21 4-22,-8 4-21,-6 7-10,-7 0-2,5 4-6,7 16 5,11 6-5,6 1-3,16 3 0,0-2-4,25-6-8,15-5-15,1-12 2,3-5-1,-6 0 10,-9-14 17,-13-6 2,-2-1 4,-11-4 7,-2 3 5,-1 5 8,0 6 1,0 10-8,0 1-17,0 17-14,-10 21 14,-4 11 0,0 7 2,2 4-2,-2 2 0,2-6 0,0-6 0,-1-10 5,4-7 5,-3-10 6,-4-12 10,-1-5 7,-5-6 3,-4 0-11,-2-3-14,1-11-5,4 5-6,3-2-8,8 2-32,9-1-64,3-4-148,15-5-274</inkml:trace>
  <inkml:trace contextRef="#ctx0" brushRef="#br1" timeOffset="179223.0852">19877 10637 945,'0'0'318,"0"0"-294,0 0 87,0 0-19,85 73-53,-70-36-12,-6-1-6,-7-6-10,-2-4 3,0-7-3,-9-6 16,-8-9 15,-1-1-7,2-3-9,7-3-13,2-11 5,7-8-7,0-7-9,5-2-2,12 4-4,4 5-8,3 7-7,5 6-24,6 1-28,3 0-50,4 5-24,3 2-107,-4 1-84,-4 0 173,-10 0 139,-10 0 24,-8-2 103,-9-5 121,0 4-11,-1-3-56,-23 2-54,-7 4-47,-7 0-14,-1 10 12,2 10-21,13 4-15,8 4-12,10-1-6,6-4-5,0 0-1,22-9-19,10-8 3,2-6 18,3 0 4,-2-7 4,-5-15 1,-11-5 12,-10 1 32,-6-4-11,-3 4-3,0 6-24,-6 10-11,-5 6-38,4 4-77,3 0-88,4 0-219</inkml:trace>
  <inkml:trace contextRef="#ctx0" brushRef="#br1" timeOffset="179768.3668">20469 10594 704,'0'0'407,"0"0"-280,0 0 99,0 0-149,0 0-65,0 0 25,-40 49-4,33-21-14,4-1-4,3-5-11,0 1 0,3-9-4,14-4-17,3-10-2,5 0 6,1-7-7,0-16 5,-2-4 12,-4-6 3,-2-4 0,-6 1 5,-2 4 1,-7 9 1,-2 9 12,-1 7 4,0 7-4,0 0-19,0 7-20,-6 17 19,2 2 1,4 0 0,0 1 0,0-5-11,9-1-3,7-9-16,6-4 7,6-8 10,-3 0 9,-1-3-18,-9-14 1,-1-7 20,-1-5 1,-4-5 4,2-5 9,0-1 16,-2 8 13,-2 10-2,-2 10 9,-5 12 3,0 0-20,0 27-32,-17 16 8,-5 10 19,-8 9-20,-4 7-3,-5 4-4,0 1-5,6-5-47,11-4-22,11-16-48,11-12-17,0-20-229,19-14 50</inkml:trace>
  <inkml:trace contextRef="#ctx0" brushRef="#br1" timeOffset="179985.9034">20891 10657 615,'0'0'309,"0"0"-179,84-65 78,-57 65-99,3 2-39,0 21-12,-1 7 14,-7 4-2,-5 0 31,-10 0-36,-7-7-38,-4-4-5,-24-3 0,-15-6-7,-9-4-15,-7-3-6,-2-4-53,0-3-100,-2 0-207,-2-7-708</inkml:trace>
  <inkml:trace contextRef="#ctx0" brushRef="#br1" timeOffset="180968.4153">21758 10706 452,'0'0'208,"0"0"-23,0 0 49,0 0-47,0 0-76,0 0-49,2-13-11,-11 7-7,-11 4-17,-5 2-21,-2 0-2,-3 1 13,2 11 0,4 3 11,8-1-15,9 3-5,7-1-8,5-2 0,22-9 2,10-2 5,5-3-1,-3-6 0,-6-10 2,-11-4 19,-9 0 18,-10 1-4,-3-1-19,0 3-11,0 1-6,-7 5-5,2 2-25,2 5-60,3 1-86,3-1-96,20 1-227,2 0-113</inkml:trace>
  <inkml:trace contextRef="#ctx0" brushRef="#br1" timeOffset="181344.3171">21758 10706 302,'116'-92'251,"-108"99"8,4 0-42,6-1-26,6-3-54,6-3-31,5 0-28,4-3-25,-2-10-24,-7-7-14,-3-1-1,-11-8 9,-4 3 0,-9-4 6,-3-1-4,0 3-1,0 11-9,0 8-1,-3 9 10,-7 15-24,-2 24 3,-3 19-3,0 10 0,3 10 4,3 6-3,3 0-1,0-6 0,3-11-1,0-13-9,-3-16-7,0-18 8,-6-10 3,-5-10 6,-7-13 4,0-17 2,-3-12 3,6-9 5,10-5-8,11 8 0,0 7-6,6 21 0,15 11-2,5 2-11,12 4-31,3-1-71,-2-2-119,-7-7-295</inkml:trace>
  <inkml:trace contextRef="#ctx0" brushRef="#br1" timeOffset="182334.9399">22866 10628 831,'0'0'146,"0"0"39,0 0 47,0 0-144,0 0-34,0 0-23,8-56-21,11 49 5,-2 4-1,3 3 8,3 10 1,-6 17-4,0 5-1,-8 5-1,-6-1-7,-3-3-6,0-6 0,-15-8-2,-4-6 0,-2-6 7,4-5-3,0-2 2,7-6 1,9-11 2,1-8 1,1-8-8,22-4-3,7-2-1,7 5 0,5 5-3,5 6 1,3 6-14,5 7-75,2 3-104,3 1-206,-4-1-580</inkml:trace>
  <inkml:trace contextRef="#ctx0" brushRef="#br1" timeOffset="182656.2328">23442 10562 1048,'0'0'119,"0"0"53,0 0-90,0 0-71,0 0 20,100 0-13,-67 0-15,-9 0-2,-8-7 1,-6-3-2,-7 0 2,-3 0 6,0-3-1,-7 4 4,-14 1 15,-10 6 1,-7 2-11,-5 5 1,3 16 6,1 2 10,8 7-2,8-1-1,7-2-11,12 2-10,4-5-3,4-1-6,25-7 1,12-6-3,10-5-12,10-5-81,3 0-75,0-12-216,-5-8-539</inkml:trace>
  <inkml:trace contextRef="#ctx0" brushRef="#br1" timeOffset="182896.7878">23979 10489 1003,'0'0'128,"0"0"67,0 0 7,0 0-135,0 0 4,0 0-20,-61-33-41,33 50-5,0 3 6,6 2 3,3 5-11,7-1-1,4 0-1,6-2-2,2-2-12,7-2-51,20-6-40,11-7-20,13-7-99,5 0-120,0-14-119</inkml:trace>
  <inkml:trace contextRef="#ctx0" brushRef="#br1" timeOffset="183144.667">24185 10548 167,'0'0'336,"0"0"-179,37-96 46,-37 76-41,0 7-4,-9 8-25,-12 5-39,-4 0-40,-7 19-7,2 9-6,4 4 8,7-3-20,9 0-12,10-5-6,0-7-11,10-8 0,13-1 1,7-8 7,0 0-3,-3-15 0,-8-7 1,-4-2 3,-7-5 7,-7-1-6,-1 5-10,0 8-38,0 6-100,-1 5-109,1 3-284</inkml:trace>
  <inkml:trace contextRef="#ctx0" brushRef="#br1" timeOffset="183422.2521">24285 10346 174,'0'0'861,"0"0"-814,0 0 141,0 0-107,86-3-40,-65 26-1,-3 0-21,-6 7-7,-6 0 2,-3-1-3,-3-4 3,0-6 5,0-9 21,-3-3 12,-5-4-13,1-3 2,-2 0-2,5-10-17,2-7-7,2-12-13,5-5-2,17-5-13,6 3-31,2 9-23,0 10-45,3 12-39,3 5-108,8 0-142</inkml:trace>
  <inkml:trace contextRef="#ctx0" brushRef="#br1" timeOffset="184044.0546">24871 10386 853,'0'0'176,"0"0"43,0 0-56,0 0-108,0 0 5,-70-72 16,50 66-39,-5 6-8,-2 0-6,-1 8-11,0 12-4,4 4-5,10 2-3,6 2-1,8-3-7,0 2-1,8-4-20,18-7 9,3-9-12,4-4-19,1-3-18,-1-13 9,-4-16-13,-2-2 31,-2-8 5,-4-7 35,0 0 2,-4 0 9,-4 3 11,-4 11 29,-4 10 11,-4 13 9,-1 6 13,0 3-29,-9 12-53,-12 15 3,-2 10-2,4 2 2,5 4-2,5 0-2,5 0 0,4-4-1,0-9-16,7-7-5,7-10-9,1-10 6,-2-3 17,3-3-3,0-16 3,-2-8 1,0-5 4,1-2 0,3-6 4,1 6 4,1 2-4,0 5 4,-1 8 0,-3 10 7,-3 4-5,-4 5-6,-3 5-1,-4 17 1,-2 9 2,0-2 9,-8 0 8,-8-5 4,-1-5 10,-2-2-3,-2-7-15,0-6-11,-4-4-4,-2 0-85,5-4-127,13-15-196</inkml:trace>
  <inkml:trace contextRef="#ctx0" brushRef="#br1" timeOffset="184202.678">25249 10062 972,'0'0'278,"0"0"-184,0 0 124,0 0-139,0 0-61,0 0-18,0 0-15,53-26-67,-58 62-85,-18 7-322</inkml:trace>
  <inkml:trace contextRef="#ctx0" brushRef="#br1" timeOffset="184366.8185">25239 10643 1042,'0'0'377,"0"0"-309,0 0 78,0 0-110,0 0-36,0 0-83,26-43-146,-14 28-381</inkml:trace>
  <inkml:trace contextRef="#ctx0" brushRef="#br2" timeOffset="194711.8706">6512 12718 773,'0'0'58,"0"0"-11,0 0 120,0 0 7,0 0-104,0 0-28,0 0-13,0-17-8,0 17-6,0 17-1,4 17 15,5 18 35,-2 15-19,-7 9-12,0 10-3,0 6-3,0 4-9,0 5 3,-7 2-12,7 3 9,0 6-8,0-3-2,0 7 10,0 5-7,0 2 16,0-1-10,0-6-17,-9 0 6,1-10 1,-5-2-3,4 0-1,-1-9-3,8-3 3,-1-8 1,-3-12-3,6-5 0,-2-6 4,1 0 3,-2-7 3,-3 0-5,3-10 11,-1-4-8,4-8-9,0-9 10,0-9-9,0-5 4,0-5-1,0-4 5,0 0-1,0 0 15,0 0 6,0 0 6,0 0-2,0 0-23,0 0-10,0 0 0,0 0 0,0 0 0,0 0 0,0 0 0,0 0 0,-2 0 0,-1 0 0,0 0 0,3 0 0,0 0 0,0 0 0,0 0 0,0 0 0,0 0 0,0 0 0,0 0 0,0 0 0,0 0 0,0 0 0,0 2 0,0 0 0,0 1 0,0 7 0,-4 5 0,-2 12 0,-4 6 0,6 5 0,-6 9 0,4 6 0,-3 10 0,-6 10 0,0 9 0,-7 4 0,-5 7 0,-2-1 0,3 7 0,-4 5 0,6 0 0,0 3 0,-1-6 0,-3-2 0,8-4 0,-7-6 0,8-8 0,-2-7 0,0-9 0,3-16 0,6-2 0,-1-11 0,4-3 0,1-4 0,-2-5 0,1-1 0,0-9 0,-1-5 0,-5-2-22,0-7-48,0 0-65,7-36-121,8-24-208</inkml:trace>
  <inkml:trace contextRef="#ctx0" brushRef="#br2" timeOffset="197856.3248">6492 12790 526,'0'0'29,"0"0"32,0 0 54,0 0-8,0 0-42,0 0-20,0 0 4,-6 0 13,6 0-19,0 0-9,0 0 8,25 0 9,29-8-15,25-6 25,27 1-17,21 4-17,22 1-8,15 2-5,9 6-3,14 0-4,12 0-6,3 0-1,2 0-1,-6 0-8,-13 9-6,-16-2 1,-19 3-1,-22 3-15,-23-2 0,-20-2 18,-19 1 3,-11-4 7,-7-2 2,-12-4 0,-9 0 2,-5 0 4,-10 0-4,-5 0 9,-4 0 3,0 0 0,-3 0 6,0 0-5,0 0-4,0 0 3,0 0 0,0 0 10,0 0-2,0 0 5,0 0 4,0 0-6,0 0 4,0 0-2,0 0-6,0 0-2,0 0 0,0-3 11,0 2 11,0-2-3,0 0-7,-3 1 4,3 0-15,-3-1 3,3-1 5,-3 1 1,3 0-5,-4 1-5,4-3 0,0 5 5,0-2-17,0 2-7,0 0 0,0 0 0,0 0 0,0 0 0,0 0 0,0 0 0,0 0 0,0 0 0,0 2 0,0 18 0,0 13 0,10 17 0,0 12 0,0 10 0,-3 13 0,-1 14 0,-3 17 0,-3 15 0,0 21 0,-6 6 0,-15 11 0,-2-3 0,-7-5 0,7-2 0,-4-4 0,5 3 0,1-2 0,3-1 0,-6 3 0,-4-6 0,-2 1 0,-5-5 0,1-9 0,3-4 0,3-13 0,10-9 0,6-7 0,1-11 0,7-9 0,1-7 0,-3-9 0,3-4 0,0-10 0,-3-6 0,1-4 0,0-5 0,0-4 0,3-6 0,2 0 0,0-4 0,0 0 0,0 4 0,0-2 0,0 4 0,0 7 0,0-6 0,0 1 0,0-5 0,0-6 0,7 5 0,-2-6 0,3 3 0,-2 0 0,0 1 0,-6 6 0,3-4 0,-3 8 0,0-3 0,0 3 0,-3 0 0,-3-2 0,3-6 0,0-4 0,0 2 0,-4-3 0,-1 3 0,6-2 0,1 2 0,-2-3 0,0-2 0,3-1 0,0-1 0,0-7 0,0 0 0,0 0 0,0-4 0,0 4 0,0-2 0,0-1 0,6 0 0,-3 0 0,2 0 0,-2-1 0,-1 2 0,3 2 0,-5-1 0,3 2 0,-3 2 0,0 4 0,0-3 0,0 2 0,0-4 0,0 1 0,0-2 0,0-5 0,0 4 0,0-3 0,0-5 0,0 4 0,0 0 0,0 0 0,0-3 0,0-1 0,0 1 0,0 0 0,0-2 0,0-4 0,0 3 0,0-3 0,0 0 0,0 0 0,-10 0 0,-10 0-3,-20 0 0,-11 0 2,-17 0-2,-7 7-5,-13-4-1,-6-3-4,-12 0-5,-8 0 6,-3-3 3,-11-4 4,-1-3 5,-7 7-1,-4 3 1,3 0 0,3 0-4,9 0-5,11 3 1,10 0 8,16-3-1,15 0-1,7-3-2,11-5 1,3-3 2,7 0-2,5-7-1,1 4 1,0-3 0,-7 1-5,4 5 8,-4-1 0,1 4 3,0 5-3,4-1-5,2 3 5,6 0-3,7-2-1,9 3 4,8-4 1,3 3 0,0-1-1,-3 2 0,0-3 1,0-2-1,-5 3-1,-5-2 1,-9-2 0,-5 0 1,-7-2 0,4 3-1,2 1 0,10-1 1,6 3-1,6-1 0,5-2 0,5 5 1,2 0-1,0 0 2,0 0 2,0 0-4,0-1 3,0 1 0,0-1 3,0-9 4,-3-4 5,-1-1-12,-5 2 1,6 6 5,0 3-5,-3-2 0,3 1-3,-1 0 3,0-2-3,0-6 0,-2-7 5,3-6-2,3-8-4,0-6 8,0-5-8,0-4 1,13-3-1,-2-7 0,-2-5 0,3-2-8,-5 6-24,-7 8-20,0 18-71,-7 10-184,-14 9-330</inkml:trace>
  <inkml:trace contextRef="#ctx0" brushRef="#br2" timeOffset="199445.2322">6886 13297 801,'0'0'61,"0"0"66,0 0 75,0 0-92,0 0-52,0 0-12,0 0-6,7-14-16,17 25 9,13 7 19,2 3-10,-4 1-12,3 6-17,-6-3-5,-2 2-4,-4-3-4,-11-2-5,-6-2-88,-9 1-79,0-12-122,-6-9-115</inkml:trace>
  <inkml:trace contextRef="#ctx0" brushRef="#br2" timeOffset="199665.9555">7204 13309 847,'0'0'217,"0"0"-125,0 0 129,0 0-57,0 0-93,0 0-45,-23-19-15,-7 45-8,-11 13 35,-9 5-8,-3-1-11,0-1-10,1 2-9,3-1 1,7-5-1,15 3-68,20-7-137,7-12-202</inkml:trace>
  <inkml:trace contextRef="#ctx0" brushRef="#br2" timeOffset="200142.6032">8357 13343 296,'0'0'207,"0"0"-107,0 0 74,0 0-6,0 0-47,26-72 23,-26 69-29,0 3-22,0 0-40,6 0-26,1 0-21,10 15-4,3 6 46,2 4-21,0 1-10,-3 5-9,4-4-7,-6 2-1,-1-7-25,-4 2-105,-2-11-140,-3-6-155</inkml:trace>
  <inkml:trace contextRef="#ctx0" brushRef="#br2" timeOffset="200331.3115">8701 13300 986,'0'0'136,"0"0"67,0 0 26,0 0-126,0 0-69,0 0-30,-69 83 47,38-24-12,4 0-35,2 1 0,-2 2-4,-3-1-41,1-5-161,3-7-165,8-13-816</inkml:trace>
  <inkml:trace contextRef="#ctx0" brushRef="#br2" timeOffset="201132.4665">6368 13904 199,'0'0'172,"0"0"-146,0 0 53,0 0 5,0 0-51,0 0 6,-21 0 23,21 0 21,0 0 15,0 0-15,0 0-2,0 0 5,0 0-6,0 0-10,0 0-14,18 0-5,28-7-17,19 1 29,24-2-23,17-1-9,21-1-6,12 1-6,20 3-9,2 1-1,-3 0-1,0 0-4,-4 0 2,0-2-6,4-3-1,-3 0 0,4-4-4,-5-2 5,-2 3 0,-13-3-6,-8 3 1,-19-1-6,-13-3-1,-9 2 6,-9 2 3,-5 1 3,-12 3 0,-7-1 1,-8 3-2,-8-2 3,-6 2 3,-16 4-2,-5-2 0,-8 5-2,-3 0 0,-3 0-1,0 0-10,0 0-57,0 0-37,-12 11-74,-13-2-89,-6 2-631</inkml:trace>
  <inkml:trace contextRef="#ctx0" brushRef="#br2" timeOffset="202439.0445">6762 14330 289,'0'0'374,"0"0"-283,0 0 117,0 0-100,0 0-34,0 0-21,0 0-8,43-60 9,-25 58-4,3-1-12,-2 3-10,-1 3-5,3 11-12,-3 8 0,-3 1-2,-6 0-1,-6 1 1,-3-2-2,0-2 7,-12 0 2,-9-4 15,-4-2-9,2-5-8,-2-5-5,4 0-5,3-4-4,3 0-5,5 0-62,10-8-127,0-4-202</inkml:trace>
  <inkml:trace contextRef="#ctx0" brushRef="#br2" timeOffset="202664.7199">7136 14314 812,'0'0'175,"0"0"-44,0 0 79,0 0-155,0 0-25,0 0 7,-79 16-11,73 4-9,3-4-1,3 7-1,0-2-5,6 2-4,11-4-2,8-5-4,7-1-58,6-7-147,0-6-308</inkml:trace>
  <inkml:trace contextRef="#ctx0" brushRef="#br2" timeOffset="202820.6603">7366 14354 1116,'0'0'184,"0"0"76,0 0-93,0 0-124,0 0-38,0 0-1,-9 68 4,9-31-8,2 4 0,5-5-138,-7-4-285</inkml:trace>
  <inkml:trace contextRef="#ctx0" brushRef="#br2" timeOffset="203592.6457">6875 14952 67,'0'0'353,"0"0"-237,0 0-4,0 0 5,0 0-17,0 0-16,-39 0-8,32 0 11,4 0 8,0 0-13,3 0 1,0 0-1,0 0-25,0 0 4,0-2-6,0-3-22,14-2-13,5-1-20,4 6-2,3 2 2,-4 2-5,-2 18 0,-7 5 3,-4 4 1,-9 1 1,0 2 4,-12-5 3,-10-3 10,-2-1-1,-6-6 6,5-2-13,2-5-3,4-2-5,10-5-1,2-3-36,7 0-92,7-10-126,18-14-641</inkml:trace>
  <inkml:trace contextRef="#ctx0" brushRef="#br2" timeOffset="203826.6643">7126 15014 929,'0'0'97,"0"0"143,0 0-117,0 0-91,0 0 3,-85 27 5,70-7-7,0-1 3,6 1-18,3 0-12,6 0-3,0-3-3,0-2-2,19-4-17,11-2-68,15-9-75,7 0-167,-1-9-277</inkml:trace>
  <inkml:trace contextRef="#ctx0" brushRef="#br2" timeOffset="204110.1682">7412 14997 695,'0'0'226,"0"0"-44,0 0-2,0 0-98,0 0-48,0 0-24,39-6 11,-33 29-4,-6 4 10,0-2 0,-6 4 19,-14-1 1,1-7 9,0-2-25,1 0-5,9-9-8,2-1-4,7-1-8,0-1 4,7-2 0,13 0 2,9-5 3,7 0-7,-4 3-8,3 0-7,-5 1-121,-14 1-147,-7 2-446</inkml:trace>
  <inkml:trace contextRef="#ctx0" brushRef="#br2" timeOffset="205122.1476">7493 15106 332,'0'0'70,"0"0"82,0 0-6,0 0-12,0 0-21,0 0-53,0-26-10,0 26-11,0 0 19,0 0-6,0 3-4,-13 14-14,-1 8 5,-1 3 0,0-5 13,6 0-16,0-6-12,6-4-11,3-4-10,0-4 2,0-3-4,0-2 3,0 0-1,0-4 8,6-16 7,6-9-11,3-6-6,-6 1 4,-3 1-2,1 9 4,-7 12 7,0 9 26,0 3 15,0 0-53,0 12-2,-4 18-2,-5 6 2,0 5 3,3-4-2,0-6 1,4-4 1,2-7-3,0-10 1,0-3-1,0-7 0,0 0 0,0-7 12,3-18 4,8-7-11,0-10 4,0 5 3,-5 11-7,-5 9 17,1 10 10,-2 7-12,0 15-20,0 15-8,0 12 7,0 3 1,0-1 4,0-2-4,0 2-49,-6-4-176,-1-10-343</inkml:trace>
  <inkml:trace contextRef="#ctx0" brushRef="#br2" timeOffset="205956.5152">6823 15744 778,'0'0'100,"0"0"77,0 0-3,0 0-115,0 0-4,0 0-4,91-32-18,-70 35-9,-2 13-11,-4 8-2,-7 4 2,-8 2 0,0 1 12,-7-6 8,-13-3 5,-5 0-1,-1 1-11,-7-7-12,-3 1-8,11-3-5,4-9-1,5-5-50,16 0-79,0-13-116,23-13-426</inkml:trace>
  <inkml:trace contextRef="#ctx0" brushRef="#br2" timeOffset="206172.9771">7098 15744 925,'0'0'176,"0"0"66,0 0-87,0 0-101,0 0-31,0 0 14,-63 69 17,44-38-17,10 4-3,9-1-16,0-2-10,4-5-4,17-1-4,1-9-27,8-10-102,-4-7-125,6 0-297</inkml:trace>
  <inkml:trace contextRef="#ctx0" brushRef="#br2" timeOffset="206967.7498">7470 15844 527,'0'0'177,"0"0"24,0 0-64,0 0-39,0 0-13,0 0-22,0 0-11,0 0 3,0 0-9,0 0 0,0 0-1,0 0-5,0 0-9,0 0-4,0 0-8,0 0-2,0 0-7,0 0-3,0 0-2,0 0 2,0 0-6,0 0 2,0 0 3,0 0 0,0 0 10,0 0-1,0 0-7,0 0 2,0 0-10,0 0 2,0 0 5,0-1-7,0-2 0,0 0 0,0-1 0,0 4 3,0 0-3,0-3 1,3 3-1,-3-3 0,0 3 4,0 0-4,0 0 2,0 0 1,0 0-1,0 0 4,0 0 6,0-3 5,0 2 7,0-6 5,0 4-19,0 0 3,0 0 5,0 3-4,0 0 9,0-3-10,0 3 7,0 0-7,0 0-7,0 0-3,0 0-3,0 16-5,0 14 4,-7 6 1,0 6-3,2-1 3,2-1 0,-3-4 0,-3 0-42,0-4-76,-3-8-186,-1-7-471</inkml:trace>
  <inkml:trace contextRef="#ctx0" brushRef="#br2" timeOffset="208370.2421">6765 16530 522,'0'0'157,"0"0"48,0 0-13,0 0-52,0 0-29,0 0-6,-3-10-46,18 2-19,6 7-20,1-2-2,5 3 0,-5 0-3,2 12-3,-3 5-1,-7 5-9,-5 0 5,-5 3 0,-4-5-2,0-1 7,-16-2 3,-2-3 1,-3 0-3,-2-5-10,4-2 1,4-1-4,6-6-16,9 0-88,0 0-65,24-16-211</inkml:trace>
  <inkml:trace contextRef="#ctx0" brushRef="#br2" timeOffset="208588.3106">7120 16554 667,'0'0'208,"0"0"-55,0 0 76,0 0-133,0 0-52,0 0-4,-54 12-8,33 8 6,2 0 9,4 0-10,6 0-3,5 0-15,4 1-12,0-4-3,9-2-4,16-5-22,9-3-80,10-7-102,4 0-227</inkml:trace>
  <inkml:trace contextRef="#ctx0" brushRef="#br2" timeOffset="208857.517">7324 16623 614,'0'0'265,"0"0"-120,0 0 13,0 0-85,0 0-22,0 0 1,91-28-14,-82 39-14,-6 0-5,-3 4 17,0 6 13,-9-4 9,-7 3 3,-4-1-4,7-5-12,3 1-19,8-5-13,2 0-7,0 0 0,2-6-3,21-2 2,10-2 3,9 0-8,1 0-40,2 0-143,-16 0-180,-6 0-469</inkml:trace>
  <inkml:trace contextRef="#ctx0" brushRef="#br2" timeOffset="209526.5185">6732 17118 116,'0'0'877,"0"0"-784,0 0 110,0 0-101,0 0-58,0 0-24,63-29-8,-32 24-1,2 5 0,-6 0 2,-6 2-9,-8 10 4,-8 2 1,-5 5 7,0 2 13,0 1 16,-14 2-6,-1-4-6,-6-1-11,2-5-5,-3-2-13,8-6-4,5 1-1,3-7-65,6 0-107,0-13-141,21-11-680</inkml:trace>
  <inkml:trace contextRef="#ctx0" brushRef="#br2" timeOffset="209749.8123">7142 17015 848,'0'0'213,"0"0"-62,0 0 8,0 0-84,-94 18-17,68 2-4,6 0-16,8 1-13,2 3-6,7-5-3,3 3-3,0-2-8,7-1-1,11-5-4,8-5-28,9-3-102,4-6-104,4 0-288</inkml:trace>
  <inkml:trace contextRef="#ctx0" brushRef="#br2" timeOffset="210350.148">7311 17142 463,'0'0'188,"0"0"-39,0 0-2,0 0-77,0 0 3,0 0 23,0-2-10,0-1-15,0 3-1,0 0-10,0 0-16,0 0 9,0 0-14,3-2-9,7-2-13,2 1-13,6 0 1,-3 1-5,1 2 2,1-3 0,-7 3-2,-4 0 0,-3 0 0,0 0 0,-3 0 0,0 0-2,0 5 1,0 5 1,0 0 6,0-1-5,-6 4 9,-10 4-7,-1 0-1,-5 0 5,-2-1-7,3-2 0,0-1 0,5-4 2,4-1 1,2-3 1,8-1 1,-3-4 11,4 0 1,1 0-4,0 3-3,0-3-4,0 6 2,6-3-2,9 3 12,1-1 12,4 1-14,-1-3-12,-4 1-4,2-4-3,-4 0-67,-3 0-127,-6 0-234</inkml:trace>
  <inkml:trace contextRef="#ctx0" brushRef="#br2" timeOffset="211332.333">6635 17869 507,'0'0'246,"0"0"-48,0 0 37,0 0-71,0 0-57,0 0-7,-6-11-30,6 5-17,9 2-23,12-3-27,4 4 4,2 3-7,0 0 0,0 0 0,-5 3 0,-2 11-1,-10 0 0,-4 2 0,-6-4 2,0 2 1,-12-1-1,-14 1 11,0-2 6,-1-2-13,6-3-4,4 0-1,7-7-54,7 0-104,3 0-95,12-19-446</inkml:trace>
  <inkml:trace contextRef="#ctx0" brushRef="#br2" timeOffset="211542.7526">7002 17799 384,'0'0'661,"0"0"-556,0 0 118,0 0-138,0 0-47,0 0 10,-95 28-9,81-3-9,2 0 0,8 0-22,4-3-5,0-5-3,16-2-2,11-6-57,10-4-47,8-5-113,7-3-302</inkml:trace>
  <inkml:trace contextRef="#ctx0" brushRef="#br2" timeOffset="211910.005">7278 17870 878,'0'0'180,"0"0"-54,0 0 0,81-32-79,-57 29-6,-5 3 3,-6 0-15,-4 0-22,-9 0 3,0 0-9,0 9 7,-3 5 43,-16-2-3,0 4 2,2 2-38,2-1-12,6 0 0,6 0-1,3-5 0,0 1 1,15-3 0,0 3 5,-1-3 9,2 0 15,-3 1 6,-4 2-7,-3-1-7,-6-1 11,0 2 0,-12-1 5,-15 2-1,-4-8-24,-8 2-1,2-8-11,1 0-7,5 0-73,4-20-153,6-12-333</inkml:trace>
  <inkml:trace contextRef="#ctx0" brushRef="#br2" timeOffset="213012.2198">6353 16240 160,'0'0'96,"0"0"-91,0 0 29,0 0-1,0 0 30,0 0 19,-61-14-16,58 11 10,-2 3 39,1-3 41,1-1-71,0 4-14,3 0 13,0 0-14,0 0-34,0 0-27,0 0-9,0 0-3,15 0 1,6 10-3,16 4-18,8-4-92,9 3-4,11-6-75,0-1-34</inkml:trace>
  <inkml:trace contextRef="#ctx0" brushRef="#br2" timeOffset="213185.9572">6966 16283 463,'0'0'81,"0"0"-31,0 0 108,94 0-81,-64 0-42,0 0-8,1 0-13,2 0-14,3 0-26,1 0-74,-2 3-36,6-3-45,-5 0-52</inkml:trace>
  <inkml:trace contextRef="#ctx0" brushRef="#br2" timeOffset="213330.8358">7506 16286 56,'0'0'278,"0"0"-149,0 0 17,103 0-45,-70 0-24,5-3-38,0-1-25,-1 1-14,-1 3-12,-3-3-27,0 3-34,-2 0-33,6 0-67,5 0-264</inkml:trace>
  <inkml:trace contextRef="#ctx0" brushRef="#br2" timeOffset="213606.5824">8346 16273 298,'0'0'115,"95"0"-19,-53 0-22,0 0-56,-3 0-18,1 0-2,-4-4-11,-2-2-6,6 2 1,-7-1 3,-5 0 15,2-1 6,-4 3 9,2-4 10,2 3-13,6 1-12,-1 3-11,4 0-21,3 0 32,1 0 23,-4 0 29,-3 0 13,-9 0-31,-2 0-11,-13 3 61,-4-3-61,-6 0-8,-2 0-15,-3 4-26,-16 0-146</inkml:trace>
  <inkml:trace contextRef="#ctx0" brushRef="#br2" timeOffset="214332.384">5979 17408 843,'0'0'67,"0"0"-35,0 0-7,0 0-12,82 8 9,-33-2-12,2 0-8,4 2-2,6-2-42,-1 1-84,4-4-123,0-3-250</inkml:trace>
  <inkml:trace contextRef="#ctx0" brushRef="#br2" timeOffset="214520.0689">6980 17455 594,'0'0'54,"80"-14"149,-42 7-95,0 5-41,-8-2-22,-9 4-29,-2 0-15,-2 0-1,-1 0-8,4 4-41,-1-3-64,5 4-91,-2-2-25,2-3-127</inkml:trace>
  <inkml:trace contextRef="#ctx0" brushRef="#br2" timeOffset="214700.2919">7567 17449 346,'0'0'192,"0"0"-53,0 0 22,0 0-94,0 0-14,88-16-32,-71 15-18,2-3-3,-4-1-28,0 5-54,0 0-54,0-1 3,0-2-36,-2 3-46</inkml:trace>
  <inkml:trace contextRef="#ctx0" brushRef="#br2" timeOffset="214858.3274">7837 17406 9,'0'0'77,"0"0"54,0 0-21,0 0 9,88-20 24,-73 16-28,0-1-11,-3 2-59,0 1-26,3-1-13,0-1-6,4 1-8,-1 3-58,-3-2-28,5 2-41,6 0-165</inkml:trace>
  <inkml:trace contextRef="#ctx0" brushRef="#br2" timeOffset="215285.6258">8305 17340 105,'0'0'238,"0"0"-113,0 0-25,0 0-79,0 0-18,104-13-3,-76 11 0,2 1 0,1 1-2,3 0 4,-8 0-2,-3 0 4,0 0 2,-4-1-2,-2 1 0,-1-4-4,0 1 1,1 3-1,1-3 2,-4 0 29,2 0 35,-3 0-22,-1 1-1,1-1-22,1 3-17,2 0-2,-3 0-2,3 0 5,0 0-4,-4 0 22,3 0 56,0 0-15,-2 0-14,4 0-18,-4-2-25,-1 2-7,-4 0-3,2 0-15,-4 0-29,-3 0-49,0 0-78,-3 0 72,0 0 43,0 2-21,0-2-28,0 0-58</inkml:trace>
  <inkml:trace contextRef="#ctx0" brushRef="#br2" timeOffset="215438.0914">8993 17299 416,'0'0'237,"0"0"-64,0 0-43,0 0-49,0 0-24,0 0-1,30 0-18,-30 0-20,0 0-18,0 3-3,-3 5-77,-18-2-71,-1 2-487</inkml:trace>
  <inkml:trace contextRef="#ctx0" brushRef="#br2" timeOffset="216961.8064">8590 14175 531,'0'0'128,"0"0"24,0 0 0,0 0-51,0 0-23,0 0 7,0 0-9,4 0-17,-4 0 1,0 0-22,0 0-8,0 0-16,0 0-7,0 7-1,-4 9 12,-6 4 13,-2 0-10,-4 4-2,2-2-2,1-2-3,4-4-5,6-6-1,0-3-6,3-4 1,0-2 3,0 5-4,0-3-2,15 4 7,9 0 2,4-5-4,2 3-5,-3-2 0,1-1-63,-1-2-94,-6 0-98,3 0-103,-3-10-224</inkml:trace>
  <inkml:trace contextRef="#ctx0" brushRef="#br2" timeOffset="217127.986">8792 14277 907,'0'0'218,"0"0"75,0 0-91,0 0-62,0 0-81,0 0-31,0 0-21,-3 33 4,-1 7 11,-6 1-13,4 1-8,1 1-1,0 3-32,-1-6-153,0-1-268</inkml:trace>
  <inkml:trace contextRef="#ctx0" brushRef="#br2" timeOffset="218110.2962">8584 14841 81,'0'0'640,"0"0"-550,0 0 56,0 0-10,0 0-36,0 0-18,-1-8 19,1 8-26,0-1-19,0 1-10,0 0-18,0 0-7,-3 0-2,-9 0-15,-7 0 11,-8 4-8,-5 3-6,5 2 4,6-3-4,7 2 1,2-2-2,9-3 0,-5 4 3,6-3 3,2-2 1,0-2-2,0 0 2,0 3-4,0 2 3,0 4-2,0 4 2,0 5-2,-1-4-1,-2 3 5,2-2-7,-1-9 3,1 3-4,1-5 1,0 3-1,-3-1 1,3-2-1,0-2 0,0 3 0,0-5 0,0 0 4,0 0-3,9 0 4,15-5 7,1 2-6,2 0-5,-6 3-1,3 0 0,-7 11-1,2 8-8,-6 3 9,-7 2-3,-6-2 3,0-1 1,-13-4 5,-17-1 12,-8-6 6,-7-3-7,-4-3-2,6-4-13,3 0-2,6 0-56,4-14-153,6-5-282</inkml:trace>
  <inkml:trace contextRef="#ctx0" brushRef="#br2" timeOffset="219776.1714">8110 15923 305,'0'0'289,"0"0"-180,0 0 107,0 0-32,0 0-9,0 0-19,0 0-34,0-32-36,0 32-35,0 0-13,0 0-17,0 0-13,-3 0-8,-4 9-3,-2 10 3,-2 0 3,1 2-3,4 3 4,0-5-4,3 1 1,0-1 0,0-6-1,3-6 0,0-4-1,0-3-5,0 0-4,0 0-4,9-16 14,6-7-1,3-4 2,-6-2-1,1-2 0,-7 4 0,4-1 4,4 7-1,-5 6-2,0 5 3,-5 6 2,-3 4 5,1 0-11,2 0-1,6 4-7,-1 16 8,0 4 0,0 11 0,-1 1 0,3 1 0,-5 0 0,3-5-1,-3-9 1,-3-9-6,2-8 2,-2-6-1,4-3 5,5-20 11,1-8-6,0-8-1,1-4 0,-3 4-1,-4 7-1,-4 10 0,0 10 5,-3 5-2,0 7-5,0 0-10,0 0-55,0 0-106,0 0-128,0 0-204</inkml:trace>
  <inkml:trace contextRef="#ctx0" brushRef="#br2" timeOffset="220111.5682">8474 15877 514,'0'0'450,"0"0"-349,0 0 71,0 0-84,0 0-69,0 0-12,0-3-1,0 17 1,0 6 14,0 5 4,0-3-13,0 2 7,0-3-15,0-5 0,9-5-3,-2-7 5,7-4-2,1 0 6,0-12 12,3-12 26,-2-2 9,-7-5-15,0 1-15,-6 5-7,-3 8-16,0 8 2,0 5-6,-2 3-18,-5 1-112,1 0-76,3 0-207</inkml:trace>
  <inkml:trace contextRef="#ctx0" brushRef="#br2" timeOffset="220338.1667">8672 15763 1009,'0'0'182,"0"0"50,0 0-49,0 0-131,0 0-36,0 0-3,0 0 33,22 50-18,-18-20-14,-1-4-10,-3-1-2,0 0-2,0-6-4,0 1-69,0-6-96,3-11-154,7-3-482</inkml:trace>
  <inkml:trace contextRef="#ctx0" brushRef="#br2" timeOffset="220526.4883">8948 15642 1188,'0'0'160,"0"0"88,0 0-103,0 0-119,0 0-7,0 96 41,0-44-41,0 1-14,-10 0-5,-9-7-8,-8 1-117,-6-9-221,8-14-866</inkml:trace>
  <inkml:trace contextRef="#ctx0" brushRef="#br2" timeOffset="221696.3649">8370 16712 296,'0'0'517,"0"0"-440,0 0 78,0 0-55,0 0-60,88-17-6,-57 17-12,5-3-5,1-4-9,-5 1-2,-7 0-6,-4-2-7,-12 2-64,-5 3-83,-4 3-157</inkml:trace>
  <inkml:trace contextRef="#ctx0" brushRef="#br2" timeOffset="222129.8278">8422 16751 779,'0'0'117,"0"0"37,0 0-5,0 0-84,0 0-35,0 0-6,-3 7-11,-3 0-5,-2 2 19,2 0 10,2-1-15,-2 2 3,0-3-15,3 3-1,-1-6-7,4 1 2,0-2-4,0-1 2,0 1 0,0-3-1,0 0 3,4 0 3,11 0 7,6 0 21,4 0-22,1 0-10,-1 0-3,2 0 0,-8 0 0,-2 5 0,-8 9-7,-9 1 7,0 2 4,0 0 3,-12-4 11,-6-2 5,-3-2 15,-3-1-15,2-4-18,2-2 0,1 1-5,4-3-49,0 0-89,3 0-200,2 0-557</inkml:trace>
  <inkml:trace contextRef="#ctx0" brushRef="#br2" timeOffset="222777.0098">8626 17056 579,'0'0'282,"0"0"-102,0 0 17,0 0-107,0 0-43,0 0 2,0 0-8,-25-4-12,-2 11-14,-3 7 22,-1 4-6,-5 3-9,3 4 3,2 5-6,4 1-6,8-2-4,8-2-8,8-5 0,3-1-1,0-2 0,17-5-5,5-4 5,8-7 0,3-3 1,-2 0 2,-4-3-2,-8-4 0,-10-3 4,-6 0 3,-3-1 10,0 2-3,-12 3-1,-10 6-14,-5 0-10,-5 0-4,6 6-87,3 3-142,7-1-458</inkml:trace>
  <inkml:trace contextRef="#ctx0" brushRef="#br2" timeOffset="224499.6721">8544 17779 518,'0'0'203,"0"0"-73,0 0 57,0 0-42,0 0-56,0 0-30,0-20 28,0 20-20,0 0-23,0 0 5,0 0-21,0 0-12,-6 0-8,-19 10-6,-8 9 14,-10 8 5,7-1-12,5 5 7,4 1-12,9-1-2,12 1-2,6-2-4,0 0 4,14-5-1,9-6-4,7-4-8,0-8 6,4-5-4,2-2 11,-3-4 0,-8-8 8,-1-6 1,-15 1-6,-6-2 33,-3 4-4,0 5-11,-18 4-16,-16 6-5,-5 0-7,-2 16 5,2 6-53,3 0-164,6-6-450</inkml:trace>
  <inkml:trace contextRef="#ctx0" brushRef="#br2" timeOffset="229012.3705">3794 13525 487,'0'0'114,"0"0"-83,0 0 92,0 0-19,0 0-64,0 0-18,0 0 20,-5 0 17,5 0 9,-4 0 8,4 0-10,0 0-11,0 0-16,0 0-10,0 0-10,0 0-4,0 0-11,0 0 1,0 0-2,0 0 1,0 0-3,0 0 1,0 0 3,0 0 2,0 0-2,0 0 3,0 0 4,0 0-8,0 0 1,0 0 3,0 0-6,0 0 3,0 0-1,0 0-3,0 0 7,0 0 4,0 0 2,0 0-6,0 0 2,0 0-4,0 0-6,0 0 4,0 0-4,0 0 0,0 0 1,0 0-1,0 0 0,0 0 0,0 0 5,0 0-5,0 0 0,0 0 0,0 0 0,0 0 3,0 0 1,0 0-4,0 0 0,0 0 3,0 0 0,0 0-1,0 0-2,0 0-3,0 0 3,0 0-1,0 0-2,0 0 2,0 0 1,0 0-11,0 0 1,0-3-12,0-1-11,-2 0-88,-1 1-147,-13 0-212</inkml:trace>
  <inkml:trace contextRef="#ctx0" brushRef="#br2" timeOffset="229739.6546">3443 13609 634,'0'0'197,"0"0"-56,0 0 73,0 0-77,0 0-50,0 0-40,0-12-10,0 19-33,-9 15-1,-9 11 11,-1 4 21,4 0-10,0-2 1,6-7-7,3-5-8,0-8-10,6-8 5,0-2-5,0-5-1,0 0 3,0-2-1,9-20 13,10-12 0,0-11-15,1-2 5,1 1-4,-3 0 0,1 6 3,-2 1-4,5 8 3,-1 4 7,-6 5-1,-2 10 15,-2 7-6,-8 2-5,-3 3-2,6 0-11,4 13-1,-1 13 0,2 11 1,-5 6 1,-2 0 1,-4-1 1,3-4-3,-3-6 0,0-5 1,0-5-2,0-8 1,0-7 0,0 0-5,0-4-12,-10-3-14,-10 0-24,-5 0-77,-5 0-67,3-3-82,1-14-27,3 1-180</inkml:trace>
  <inkml:trace contextRef="#ctx0" brushRef="#br2" timeOffset="229906.577">3443 13609 576</inkml:trace>
  <inkml:trace contextRef="#ctx0" brushRef="#br2" timeOffset="229920.1134">3443 13609 576,'-55'28'184,"55"-31"50,0-2-61,5 2-42,12 3-72,3 0-4,5 0-20,2 11-15,1-2-11,5 4-9,0-1-2,-2-3-50,-1-2-145,-6-7-228</inkml:trace>
  <inkml:trace contextRef="#ctx0" brushRef="#br2" timeOffset="230190.0388">3774 13558 1060,'0'0'147,"0"0"54,0 0-60,0 0-110,0 0-25,0 0 23,11 39 1,5-22-10,-4-2-6,4-1 0,-5-7-8,-2 0 1,4-7-1,2 0 10,0-3 20,3-17 12,-2-5-18,-2-6-15,-1-6-7,-1 4-3,-6 6-3,0 15-2,-3 7-6,0 5-34,0 0-66,6 0-124,10 11-123,8-2-69</inkml:trace>
  <inkml:trace contextRef="#ctx0" brushRef="#br2" timeOffset="230692.5848">4262 13494 776,'0'0'115,"0"0"80,0 0-14,0 0-68,0 0-23,0 0-32,-12-61-19,-9 61-18,-3 0-13,-1 12 0,4 7-6,6 1 5,6 4-3,6 2-4,3-6 3,0-3-3,9-5-1,9-8 1,3-1-1,4-3-11,-4 0 9,-6-10-1,-2-6 4,-5 0 8,-5 2 1,3 2 7,-6 7 7,0 5 7,0 0-30,0 8-1,0 18-13,0 16 14,0 15 2,-9 6-2,-6 9 0,-3-3 0,-1-9 3,-2-10-2,6-14-1,-3-10 1,3-9 7,-4-10 8,-5-7 24,0 0 1,-6-17-14,2-12-16,10-15-7,9-12-1,9-9-3,6 5-6,15 14-25,-1 17-23,-3 12-8,1 9-53,3 0-69,6-4-178,7-1-443</inkml:trace>
  <inkml:trace contextRef="#ctx0" brushRef="#br2" timeOffset="230955.3349">4702 13277 1002,'0'0'120,"0"0"75,0 0 3,0 0-96,0 0-69,0 0-20,-109 42 5,66 2 2,4 6 8,6 6 0,8 0-10,13 2-3,8-4-6,4-4-8,4-4-1,17-7-3,6-6-25,7-13-100,3-16-120,-1-4-239</inkml:trace>
  <inkml:trace contextRef="#ctx0" brushRef="#br2" timeOffset="231218.4339">4842 13324 1060,'0'0'103,"0"0"112,0 0-59,0 0-111,0 0-25,0 0-1,3 25 41,15-5-23,3 0 1,3 7-16,-2-4-18,2 2-1,-3-1-3,-3-7-34,1 0-85,-7-8-102,2-6-161,-2-3-270</inkml:trace>
  <inkml:trace contextRef="#ctx0" brushRef="#br2" timeOffset="231428.4945">5127 13322 945,'0'0'139,"0"0"71,0 0 26,0 0-126,0 0-80,0 0-24,-51 44 42,25 3 23,0 2-27,-2 0-2,4-6-12,2 0-21,2-7-6,4-6-3,4 0-3,4-7-58,-2-4-95,7-8-214,3-11-721</inkml:trace>
  <inkml:trace contextRef="#ctx0" brushRef="#br2" timeOffset="232507.8449">5230 13125 501,'0'0'174,"0"0"-27,0 0 70,0 0-21,0 0-54,0 0-31,-3-33-5,3 30-25,9-2-7,16 3-14,8 2-15,3 0-3,0 16-13,1 24-18,-7 18 5,-3 14-2,-15 3-5,-8 4-3,-4-4-4,-30-8-1,-19-2-1,-12-1-45,-11-5-82,-5-9-170,8-13-437</inkml:trace>
  <inkml:trace contextRef="#ctx0" brushRef="#br2" timeOffset="234000.1892">4982 13943 495,'0'0'33,"0"0"43,0 0 45,0 0-36,0 0-24,0 0-12,0-26-20,0 26-25,0 0 2,0 0-6,0 0 0,0 0 1,0 4 2,0-4 6,0 0-6,0 3-1,0-3 0,0 1-2,0-1 3,0 2-3,0 1-9,0 1-92,0-4-149</inkml:trace>
  <inkml:trace contextRef="#ctx0" brushRef="#br2" timeOffset="235012.2857">4927 13977 397,'0'0'143,"0"0"-114,0 0 61,0 0 32,0 0-69,0 0-26,0 0-5,0 0-7,0 0-7,0 14-4,0 9 42,-3 9-6,-4 8-1,1 8 1,3 6-9,3 3-5,0-2-7,0 2-2,9-4-11,10 0 9,8 0 3,3 1-9,7-3 3,12 2-5,5-7-1,0-3-2,0-1-3,-1-6-1,-6-2 0,3-4 0,1-5 0,1-5-2,-4-3 1,4-7 0,-7 0-3,-4-3-4,1-4 4,-3 1-10,1-1 8,-1 1-8,-3-4 6,1 0 6,-1 0-4,1 0 6,-1 0 1,-4 0-1,-3 0 0,-5 0-1,-3 0 1,-5 0 2,-2 0-2,2 0 0,-3-4 0,4 1 2,-5-1 0,1 1 0,1-3-3,-2 2 1,1 2-1,-1-3 0,-3 5-38,-6 0-45,-3 0-28,0 0-105,0 0 14</inkml:trace>
  <inkml:trace contextRef="#ctx0" brushRef="#br2" timeOffset="235448.7381">6171 14822 724,'0'0'142,"0"0"-22,0 0 90,0 0-103,0 0-47,0 0-28,0 0 0,-10-17-3,10 17-10,0 0 8,0 7 37,4 3 2,2 4-18,6 2-11,0 1-5,-3 2-18,3 1-2,1 0 7,1-1-12,2-1 9,-4-6-1,-3-2-2,0-3 2,-3 0-5,-3-4 8,-3 1 1,0-4 1,0 0 0,0 0-4,0 6-9,-6 11-6,-15 9 2,-15 7 3,-10 6-6,-8 8-6,-4 9-52,0 0-151,9-7-384</inkml:trace>
  <inkml:trace contextRef="#ctx0" brushRef="#br2" timeOffset="236752.2992">4954 13934 314,'0'0'28,"0"0"65,0 0 40,0 0-50,0 0-28,0 0 6,-21-17-2,8 17-21,-5 0-16,-6 8 8,-6 8 4,-1 3-4,-11 10 7,-4 5 1,-2 2 1,2 3-6,0 2-10,4 2-1,3 4 0,-1 4-4,-2 6 8,0 3-6,3 6-11,-2 3 5,8-3-8,3 0 3,8-3-1,5 0-5,8 2 4,-1 2 0,4 2 5,3 3-4,3-2-3,0 4 1,3-2 6,19 0-5,8 2 7,3-2-1,6-7-1,7 2 1,8-1-10,7-3 4,9-8-6,0 1 3,2-12 2,5-2-4,-2-2 0,1-6 2,-3 1-1,2-5 0,2-4-3,-4-1 1,-2-3-1,-6-2-3,-7-6 3,2-2 0,1-5-9,0-1-1,-3-3 5,-4 5-9,-13-5 4,-3 3-1,-12-3-4,-3 2 13,-2-3 1,-3-2 1,6 0 2,0 0-1,7 0-2,-1 0 2,-2 0-1,-4-2 0,-9-3 2,-9 5-2,-3 0 1,-3 0-1,0 0-3,0 0-14,-12 0-22,-3 0-106,-4 0-63,11 0-85</inkml:trace>
  <inkml:trace contextRef="#ctx0" brushRef="#br2" timeOffset="237052.8503">5979 16056 883,'0'0'96,"0"0"-65,0 0 139,0 0-65,0 0-53,0 0-13,-12-61 3,12 61-12,0-3 2,0 3 3,0-3 8,0 3-2,0-1-2,0 1-12,0 0-8,0 0-5,0 0-5,0 0-8,0 0-1,0 0-6,0 0-34,0 0-55,0 0-13,0 0-47,0 0-200,9 4-210</inkml:trace>
  <inkml:trace contextRef="#ctx0" brushRef="#br2" timeOffset="237801.9266">5311 16170 359,'0'0'128,"0"0"-91,0 0 25,0 0-19,0 0-30,0 0-7,-78-75 1,72 65-4,-2 6-1,4-2 5,1 1 45,-3 5 40,3 0 5,0 0 43,3-2 19,0 2-46,0 0-15,0 0-25,0 0-28,6 19-26,15 14 41,10 4 2,8 5-29,10-1-14,2-2-2,9-2-10,-2 2 0,-3-3-7,-6 1 1,-10-7 1,-3-6-2,-8-2 2,2-6 0,-3-9 0,-5 0-2,0-1 4,-2-2-4,-1 1-2,-2 0 0,-4 0-28,-4-3-34,-3 1-63,-6-3-48,0 0-160,0 0-248</inkml:trace>
  <inkml:trace contextRef="#ctx0" brushRef="#br2" timeOffset="238170.1442">5819 16361 1200,'0'0'119,"0"0"-29,0 0 157,0 0-150,0 0-76,0 0-7,-12-9-8,25 32-2,10 7 14,-4 3-14,1 1-2,-1 2-2,-7-4 3,3-3-3,-9 0 2,-3-4-2,0-3 0,0-2 0,0-6 2,0-3-2,1-6 1,-4-1-1,0-4 2,0 0-1,0 3 24,-10 4 9,-15-1-5,-11 8 1,-6-2-23,-1 5 1,1-1-8,6 1 0,8 0-34,7-7-112,3-10-339</inkml:trace>
  <inkml:trace contextRef="#ctx0" brushRef="#br2" timeOffset="239489.7094">4605 14171 556,'0'0'55,"0"0"-36,0 0 30,0 0 61,0 0-52,0 0-15,-70 27-4,31-4-4,-10 7-19,-6 6 6,-8 10 11,-7 12 5,-6 1-15,4 3-6,5 1-2,6 2-6,12 2-9,7 3 1,9 8-1,3 8 0,-5 1 1,-1 5-1,0 0 3,-1 4-1,7-4-1,9 5 3,6-4 5,8 4 8,4-1 6,3 9 8,0 5-9,19 3-11,6-1-2,5 0 4,2-4-11,8 0 0,-1-1 3,-1-3-4,4-6 0,4-11-1,2-5-2,9-10 2,4-11-3,3-6-18,2-9 9,-8-5 12,-6-2 1,-11-10-1,-3-2 3,1-7-3,3-5 0,7 0 2,9-5 0,3 0 1,2-10-1,1 3 3,-3 0 2,-5 1 1,-7 3-6,-7 2-1,-1 1-1,-2 0 1,7 2 0,-1-2-2,4-3 0,-3 3 1,-1-5 2,-6 3-1,-2-2-1,-4-1 4,-2-4 0,-1 1 5,-4-2-5,2 0 9,-8 0-9,3 0-1,-1 0 7,-2 0-3,2 0-2,-1 0 12,-6 0-7,-2 0 1,-2 0 2,-5 0-12,-6 0 4,3 0 0,-3 0-4,0 0 1,0 3 1,0-3-3,0 0 3,0 0-3,0 0 0,0 0-3,0 0 3,0 0 0,0 0-2,0 0-6,-9 0-14,-6 0-59,0 0-46,-1 0-106,2 0-308</inkml:trace>
  <inkml:trace contextRef="#ctx0" brushRef="#br2" timeOffset="239879.6959">5572 17399 847,'0'0'646,"0"0"-625,0 0-15,0 0 181,0 0-104,0 0-64,-24-34-11,24 34 1,0 0-9,6 1 4,7 12-4,-1 2 12,6 4-3,-3 4 2,1 0 9,5 4 1,-3-5-3,0-1-12,-1-3 2,0-7-4,-4 1-3,1-4 4,-8-2 8,-3-3 11,0-3 4,-3 0 2,0 0-23,0 0-7,0 0 0,-22 17 0,-14 3 0,-12 10 0,-7 6 0,2-3-8,8 0-149,9-8-347</inkml:trace>
  <inkml:trace contextRef="#ctx0" brushRef="#br2" timeOffset="242849.601">9757 13696 224,'0'0'426,"0"0"-401,0 0 64,0 0 67,0 0-91,0 0-34,0 0-16,76-53 16,-49 53 13,-5 10-15,-8 16-6,-4 8 4,-7 5-5,-3 5-1,0-1-11,-13 1-3,-10 3 2,-8 0-2,-6 2 7,-2 4 0,3 0-5,11-1 3,11-2-5,9-4 3,5-2 0,2-2-8,21-3 8,9-2 3,11-4-2,4-6-3,-3-7-3,-6-8 4,-14-5-8,-12-7 0,-9 2 5,-3-2 8,3 0 45,0 0 14,1-4-56,-1-1-6,-3 5-3,0 0-8,0 19-4,0 19 4,0 18 12,-13 14 0,-5 10-2,-3 11 4,5 5-3,4 3-4,2-6-1,2-1-1,2-3 0,0-2 1,0-9 2,0-1 0,3-2-5,-5-5-2,4-10 1,1-2-2,0-7 0,-3-9 4,0-2-3,-4-6 1,-4-2 2,-6 1 3,-10-7 5,-3 4 15,-6-8-10,-4-3-4,1-1-12,9-7 1,5-8-2,4-3-16,9 0-74,-2-12-124,7-18-291</inkml:trace>
  <inkml:trace contextRef="#ctx0" brushRef="#br2" timeOffset="244432.3054">10607 14396 556,'0'0'116,"0"0"51,0 0-32,0 0-34,0 0 5,0 0-23,5-20-33,-5 20-5,0 0-13,0 13-26,-11 11 1,-8 5 39,-2 4-30,6-6 0,-3-3-5,7-5-5,4-3-1,4-2-4,3-5 0,0-2-1,7-3 0,19-1-2,6-3 1,8 0-17,1 0-29,1-11-15,-12 2-8,-9-1 31,-7 3 16,-4 1 20,-8 2 3,-2 1 26,0 3 32,0 0 4,0 0-5,0 0-16,0 0-14,0 10-24,-2 10-2,-8 10 8,1-1-7,0 4 1,4-7-4,-4-2 1,0-1-44,1-6-99,8-7-185,0-10-393</inkml:trace>
  <inkml:trace contextRef="#ctx0" brushRef="#br2" timeOffset="244591.9345">10892 14684 1181,'0'0'105,"0"0"110,0 0-100,0 0-61,0 0-47,0 0-7,-3-25-36,3 25-105,9 0-64,6 3-155</inkml:trace>
  <inkml:trace contextRef="#ctx0" brushRef="#br2" timeOffset="244890.0996">11192 14466 911,'0'0'118,"0"0"113,0 0-102,0 0-61,0 0-42,0 0-15,-33 10 4,24 9 1,6 2-6,3 2-3,0 3 2,6 0-5,4-2-1,3 1-3,-3-1 1,-2-6 1,-4-4 3,-4-3-4,0-1 3,0-7-3,-9 0 1,-9-3-2,0 0-67,2-12-142,2-20-153,11-13-388</inkml:trace>
  <inkml:trace contextRef="#ctx0" brushRef="#br2" timeOffset="245059.8172">11351 14386 912,'0'0'142,"97"-42"110,-57 28-80,-8 0-47,-17 8-45,-7 3-17,-8 3-38,0 0-25,0 0-8,-20 7-88,-13 9-94,-8 4-200,2-1-585</inkml:trace>
  <inkml:trace contextRef="#ctx0" brushRef="#br2" timeOffset="245910.3156">9688 16990 324,'0'0'38,"0"0"46,0 0 14,0 0 14,0 0-10,0 0 26,0 15 1,0-15-14,0 0 6,0 0-20,0 0-20,0 0-12,0 0-6,0 0-29,0 0-11,0 0-21,0 0-2,0-10-83,0-2-146,1-8-171</inkml:trace>
  <inkml:trace contextRef="#ctx0" brushRef="#br2" timeOffset="250746.3893">9584 16295 803,'0'0'90,"0"0"-46,0 0 119,0 0-58,0 0-84,0 0-9,0 0-6,3-25-6,-3 38 1,-6 12 13,-13 12 20,-5 3 21,-2 3-23,7 2-7,4-1-4,8-2-12,7-3-7,4-8 2,20-4-1,13-8-1,-1-9-2,-2-8 0,-7-2 7,-9 0-6,-9 0 4,-6 0 1,0 0 10,-3-5 3,0 5 11,0 0-5,0 0-22,0 8-3,-3 14-7,-14 10 7,7 9 1,-3 4 3,7-1 2,3-2-2,3-2 0,-3-4-2,-1-5 2,0-2 4,-4-8-3,0-3 15,-4-3 5,-1-6-11,-1-1-3,2-3-5,-1-5-3,2 0-3,5 0-28,3 0-83,3 0-127,1-3-305</inkml:trace>
  <inkml:trace contextRef="#ctx0" brushRef="#br2" timeOffset="251457.5596">10653 16497 747,'0'0'55,"0"0"20,0 0 37,0 0-62,0 0-22,0 0 0,9-20 9,-9 20 3,0 0 8,0-3 14,0 2-10,-3 1-5,-16 0-20,-11 0-26,-8 8 3,-1 11 2,0 1 0,9 4 6,12-2-5,7-2 3,11-3-10,0-3 1,20-4-1,8-1 5,9-7 0,4 3 0,2 0-5,-10 3 1,-8 6-1,-8-2 0,-7 5 0,-7-1 8,-3-2 9,0 0 27,-16 1 1,-5-2 10,-3-1-19,-3 3-15,-3-5-11,5-5-6,1 0-4,9-5-14,5-5-124,10-20-149,0-15-638</inkml:trace>
  <inkml:trace contextRef="#ctx0" brushRef="#br2" timeOffset="251617.4688">10751 16497 1175,'0'0'103,"0"0"-45,83-23 92,-53 19-98,-4 1-30,-3 3-22,-11 0 0,-5 0-66,-6 14-139,-1 5-159</inkml:trace>
  <inkml:trace contextRef="#ctx0" brushRef="#br2" timeOffset="251796.3054">10952 16741 1041,'0'0'468,"0"0"-417,0 0 134,0 0-80,0 0-86,0 0-6,-3 0-9,3 0-4,0 0-8,0 0-59,0 0-127,0-3-201</inkml:trace>
  <inkml:trace contextRef="#ctx0" brushRef="#br2" timeOffset="252118.2206">11335 16465 1008,'0'0'156,"0"0"-45,0 0 70,0 0-128,0 0-47,0 0 3,-78 17 3,62 1 11,3-1-11,6 3-2,4 2 2,3 2-5,0-1-5,0-2 4,13 0-1,0-3 0,-4 1 0,-2-2-4,-3-4 11,-3 1 4,-1-5 3,0-3-2,-5 1-9,-8-5-1,-6-2-7,-3 0-57,5-2-145,1-25-269</inkml:trace>
  <inkml:trace contextRef="#ctx0" brushRef="#br2" timeOffset="252284.1339">11357 16497 1090,'0'0'238,"0"0"-142,111-47 121,-78 35-152,-11 5-36,-6 4-20,-9 0-9,-3 3-15,-4 0-86,-7 8-167,-16 7-164</inkml:trace>
  <inkml:trace contextRef="#ctx0" brushRef="#br2" timeOffset="253536.756">9013 18066 649,'0'0'97,"0"0"45,0 0 3,0 0-73,0 0-50,0 0-14,46 0-3,-4 0 5,10 0-9,3 0 1,-3-5-4,-5 0-3,-4 1-13,-13 1-3,-11 3 7,-6-2 14,-9 0 2,-3 1 1,-1 1 31,0 0 5,0-2-5,0 0-1,2 2-17,-2 0-13,0 0 1,0 0-3,0 0-2,0 0-10,0 0-40,0 0-46,0 0-52,0 0-102,-12 0-248</inkml:trace>
  <inkml:trace contextRef="#ctx0" brushRef="#br2" timeOffset="260346.4219">10042 17699 535,'0'0'108,"0"0"6,0 0 56,0 0-25,0 0-46,0 0-18,0 0-2,0-9-14,0 9-16,-6 0-12,-18 0-24,-7 4-4,-11 17-1,-8 7 12,-2 8 1,0 0-8,7 7 0,13-6-8,12 4-5,13-3 1,7-2-1,14-6 0,21-4 4,7-11-3,7-6 1,-1-8 3,-1-1-2,-6-10 5,-11-7 3,-11-3-1,-9-1 26,-6-2 6,-4-1-4,0 3-21,-20 4-13,-11 10-4,-9 7 0,-6 0-4,-3 10 3,7 14-8,10 5-30,10 0-150,14-3-285</inkml:trace>
  <inkml:trace contextRef="#ctx0" brushRef="#br2" timeOffset="261801.7185">16734 13481 805,'0'0'24,"0"0"20,0 0 100,-50-79 25,50 77-44,-3 1-43,3 1-45,-3 0-22,0 19-12,-11 18 1,-2 19 23,-4 23 18,-2 11-9,3 15 7,-2 7-15,2 10-7,2 8-3,4 8 6,4 2 7,6 1-12,3 9 1,0-2-1,0 0-3,-2 0 1,-8-2-11,-7-4 0,-3-1 9,0-1-1,1 1-11,7-4 0,-6-6-3,7-12 0,-3-13 0,-1-9 7,-2-8-7,1-4 7,-1-9-1,4-6 3,0-8 2,4-8-6,6-11 1,-2-9-1,5-4-5,0-6 1,0-10 0,0-4-1,0-4 1,0-6-1,0 0-7,0 0-15,5-26-42,12-17-117,9-28-262,9-24-663</inkml:trace>
  <inkml:trace contextRef="#ctx0" brushRef="#br2" timeOffset="263398.3283">16688 13514 233,'0'0'17,"0"0"58,0 0 78,0 0-29,0 0-45,0 0 13,-36 8-14,36-8-23,0 0-20,0-5 17,0-4-2,6-5-24,17-1-9,11 0-1,20 1 5,16-3-4,27 0-1,22 1 3,26 5-8,22-3 1,15 5-7,12-2-4,8 8-2,4-3 1,-5 3-5,-6-1 0,-5 1-32,-3-1-4,-1-4-6,9-2 21,-5-2 14,-2 3 12,-18-1 2,-20 1-1,-24 3 0,-24-2 3,-23 2-2,-21 3-1,-20-4 10,-11 6 20,-12 1 14,-4 0-8,-2 0-2,-5 0-13,1 4 7,-2 12-11,3 8 24,-2 5 12,0 8-12,-1 9-11,-3 10 0,0 14-3,0 14 3,-8 20 7,-3 15-10,-1 13 6,4 2-9,0 2-21,6-1 1,1-4-4,-6 6-1,-5 2 6,-10-4-1,-9-5-3,-7-9 5,-4-8 10,-6-1 7,3-2-11,3 1-8,1-3 2,13 9 4,6-5 1,8-3-1,6-6 15,5-11 0,2-9-5,1-1-11,0-5 6,0-2-5,0-9-2,0-6 0,0-11-3,1-7-1,2-7 1,-1-12-5,-2-3 1,0-4 2,0-2-1,0 2 0,-2 4 7,-11-1-3,1 2-1,-1 4-2,-3 5 0,2-4-4,0 7 0,2-6 2,0 0-2,5-8 4,1-4-3,3-3 0,1-5-1,1 3 1,-2-4-1,0 2 0,-1-3 0,-1 2 2,1-4-2,-1-1 0,3 3 1,-1-5-1,-2 3-1,-6-2 1,-8-1-3,-13 0-1,-15 0-1,-11 0-1,-16 0-5,-12 0-1,-17-4-9,-12 1 2,-10 1-3,-9 2 15,1 0-18,2 0-12,-4 0 5,-6 0-10,-13 5 21,-9-1 19,-4-1-3,0-3 5,14 0 3,12 0 0,15 0-3,11-2-2,15-10 2,3 0 0,7-8 1,4 4-2,3 2 2,2 3-1,-4 5 2,4-2-2,2 5-1,5-3 1,6-2 3,15 3-3,12-1 1,15 5-1,8-2 1,9 3-1,6 0 0,0 0-1,-4 0 0,-2 0-13,-5 0-81,1-7-18,8-5-61,5-15-186</inkml:trace>
  <inkml:trace contextRef="#ctx0" brushRef="#br2" timeOffset="264224.6248">18130 13442 330,'0'0'72,"0"0"1,0 0 44,0 0-31,0 0-27,0 0 16,-72-17-19,72 14-25,0 3-2,0 0 11,0 0-10,0 0-3,0 0-6,-5 0 5,-1 0-7,-3 0 3,-3 0-6,5 0 1,4 0-2,0 0-6,3 0-5,-4 0 0,1 0-1,2 0-1,-1 0-1,2 0 0,0 0 0,0 0 1,0 0 0,0 0-3,0 0 5,0 0-4,0 0 19,0 0 15,0 0 16,0 0-8,0 0-2,0 0-13,0 0-8,0 0 3,0 0-12,0 0-7,0 0-3,0 0-4,0 0-32,2 3-102,-1 7-44,6 5-7,0-3-107,11 1-26</inkml:trace>
  <inkml:trace contextRef="#ctx0" brushRef="#br2" timeOffset="265072.0154">18301 13481 588,'0'0'134,"0"0"-13,0 0 19,0 0-7,0 0-18,0 0-46,13-26-13,-12 26-4,1 0-16,-1 0-19,2 12-12,2 19 9,-2 16 15,-3 25 10,0 15-17,-7 8 3,-11 11-11,-4 3-1,-1 2-6,0-1-3,5-1-1,1-1-1,-3-5 1,2 6 7,-1-7-4,4-2 5,3-5 2,5-8-2,1-2 2,6-6 1,0-6-5,0-7-4,0-6 4,0-4 0,0-7 0,3-3-9,0 0 9,-3-2-3,0-9-5,0-1 5,0-7-2,0-5 1,0-5-1,0-4 0,0 0 0,0-6 0,0 3-4,0-3 4,0-1-2,0 1 1,0 0-2,0 2 5,0 2 0,0-7 0,0 1-3,0-5 4,0 0-4,0 2 2,0-2 2,0 0 1,0 0-1,0 0 4,0 0-2,0 0-3,0 0 0,0 0-4,0 0 0,0 0-2,0 0 0,0 0-1,0 0-2,0 0 2,0 3 0,0 5-1,0 1 2,0 11 1,0 7 0,-3 10-2,-5 9 2,-2 11-1,-2 5 0,-5 10 0,-2 4 0,4 1 1,-2 2 1,3-3-2,0-3 0,0 2 1,-6-5 3,2-1-4,3-7 3,0-2 0,8-7-2,2-4 3,4-6-3,1-11 2,0-7-3,0-8-1,3-8-8,1-4-24,-2-4-48,1-1-77,4-18-102,10-32-323</inkml:trace>
  <inkml:trace contextRef="#ctx0" brushRef="#br2" timeOffset="266038.0874">16472 14604 293,'0'0'270,"0"0"-163,0 0 62,0 0-36,0 0-52,0 0-21,0 0-11,-15 4-6,15-4-4,0 0 5,12 3-4,24-2 22,23-1 26,26 0-25,28 0-17,27-1-22,23-9-8,24 0-2,22 1-10,11 5 2,21 1-6,8 0-3,-2 3 2,-2 0 1,-15 3-6,-23 6 1,-15 5-5,-22-4-2,-22 0 5,-15 0-4,-18-6 9,-12-2 0,-8-2-1,-2 0 2,-1 0 1,-7 0 0,-13-6-3,-17-1-5,-18 4 7,-17 0-1,-11 3 2,-9 0 6,0 0-6,0-3 0,-15-1-26,-20-3-83,-20-2-239,-22-5-203</inkml:trace>
  <inkml:trace contextRef="#ctx0" brushRef="#br2" timeOffset="266434.5177">17045 13726 902,'0'0'29,"0"0"27,0 0 155,0 0-48,0 0-69,0 0-59,-39 3-16,75 36 83,12 5-36,1 5-29,4 1-3,-5-1-18,-3 0-10,-9-2-5,-9 0-1,-5-5-66,-10-5-121,-3-10-116,-2-11-242</inkml:trace>
  <inkml:trace contextRef="#ctx0" brushRef="#br2" timeOffset="266631.0105">17538 13977 256,'0'0'863,"0"0"-714,0 0 98,0 0-99,0 0-103,-103 14-30,44 41 15,-4 4-3,3 4-18,5 0-6,4 0 0,8-3-3,9-4-44,11-3-161,13-11-250</inkml:trace>
  <inkml:trace contextRef="#ctx0" brushRef="#br2" timeOffset="267753.9202">18743 14004 861,'0'0'102,"0"0"54,0 0 11,0 0-121,0 0-44,0 0 11,-61 99 4,41-60 1,3-6 4,5-4-2,5-4-11,4-9 2,3-6-11,0-3 6,0-4-4,3-3 2,19-7 11,6-16 12,8-8-21,-3-5 0,-4 0-2,-4 4-2,-7 8 8,-5 4 27,-2 3 24,-2 4-17,-1 3 0,-2 3-3,-3 4-24,0 3-7,0 0-10,0 24-6,-1 8 6,-2 13 0,0 2 3,0 0 2,-6 0-4,-2-8-1,-2-6 0,3-9-1,1-2 1,-5-9-1,1-3-10,-2-6-15,-8-4-13,-4 0-4,-6-7-29,0-15 20,-5-2 28,8-5 16,2 5 8,7 5 2,7 6 5,8 6 30,3 4 7,0 3 13,0 0-27,20 0-30,10 0-2,9 0 0,2 0-4,1 7-31,3 1-88,-3-3-103,-3-5-178</inkml:trace>
  <inkml:trace contextRef="#ctx0" brushRef="#br2" timeOffset="268046.5598">19043 14105 330,'0'0'644,"0"0"-456,0 0 49,0 0-92,0 0-96,0 0-44,-3 10-4,3 24 41,0 1-25,0-4-2,5-3-10,8-6 1,4-10-1,1-5 0,2-7 2,2 0 13,2-9 12,-2-15 3,-2-9-12,0-6-11,-7 5-5,-5 4-4,-5 11-3,-3 13-1,0 2-19,4 4-47,3 0-98,4 0-108,13 4-115,9 2-75</inkml:trace>
  <inkml:trace contextRef="#ctx0" brushRef="#br2" timeOffset="268474.1029">19522 14120 18,'0'0'633,"0"0"-466,0 0 21,0 0-21,0 0-46,0 0-60,-10-37-29,-11 37-1,-9 6-11,1 10 1,3 4-2,6 4-7,8-5-7,5 1-5,7 1 6,0-9-6,9 1-2,15-6 0,-3-7-4,3 0-1,-2-3 2,-3-10 5,-4-7 1,-1-1 0,-3 3 6,-1 3-7,-7 10 13,-2 5-5,-1 8-8,0 22-7,-3 7 7,-15 10 3,0-1 8,-3 1 4,2-5 2,0-8 13,-1-5 19,2-10-2,-1-4 16,-3-6-20,-6-6-7,-2-3-10,0 0-17,-2-3 0,4-14-9,4-6-33,8 0-100,6-3-159,10-3-368</inkml:trace>
  <inkml:trace contextRef="#ctx0" brushRef="#br2" timeOffset="269900.0814">19773 13839 582,'0'0'107,"0"0"77,0 0-65,0 0-55,0 0-1,0 0 6,0 0 8,-42 49 33,12-12-39,5 8-21,-2 4 2,5 8-20,9 4-14,9-3-2,4-1-6,7-5-1,13-6-4,7-7-4,4-11-1,5-9-3,3-9-62,3-10-75,-5 0-143,0-13-221</inkml:trace>
  <inkml:trace contextRef="#ctx0" brushRef="#br2" timeOffset="270096.2387">19958 14159 952,'0'0'168,"0"0"83,0 0-71,0 0-83,0 0-68,0 0-29,6 3 2,13 23 4,1 4 2,0 0-7,1-1-1,-4-2-15,0-7-92,0-3-74,-1-8-162,7-9-205</inkml:trace>
  <inkml:trace contextRef="#ctx0" brushRef="#br2" timeOffset="270306.7239">20238 14221 707,'0'0'353,"0"0"-140,0 0 28,0 0-90,0 0-50,0 0-31,0-65-48,0 84-22,-18 11 2,-6 16 16,-7 0 1,0 4 1,1-6-15,4 1-3,3-9-2,2-3-1,6-6-2,3-6-50,3-6-88,4-8-125,5-7-383</inkml:trace>
  <inkml:trace contextRef="#ctx0" brushRef="#br2" timeOffset="270581.956">20419 13796 1095,'0'0'118,"0"0"94,0 0 30,0 0-138,0 0-74,0 0-18,-6 2-9,15 54 28,-2 15 7,-1 13-7,-6 10-5,0-2-7,-16-3-11,-10-7-3,-5-9-5,-6-3 0,-5-9-16,-2-6-70,7-10-145,6-14-262</inkml:trace>
  <inkml:trace contextRef="#ctx0" brushRef="#br2" timeOffset="274812.2436">17016 15112 211,'0'0'51,"0"0"13,0 0 24,0 0-32,0 0 14,0 0 11,0 0-2,-39 0-26,33 0-5,1 0 39,3 0-4,1-3 0,-1 0-4,1 0-36,1-3-7,0 2 14,0-3-12,0 1-12,11-1-1,3 2-13,0 5 0,2 0-2,1 0-1,2 18-9,-6 5 3,-3 11 5,-5 2-2,-5 4 0,0-7 0,-12 0 12,-8-10 10,-3-2 9,-5-6-2,-2-2 0,0-7-11,6-3-15,1-3-5,6 0-4,8 0-3,9-9-81,3-11-143,27 1-345</inkml:trace>
  <inkml:trace contextRef="#ctx0" brushRef="#br2" timeOffset="275038.2268">17337 15187 658,'0'0'288,"0"0"-150,0 0 103,0 0-148,0 0-41,0 0-21,-107 20 10,72 5 0,7 1-9,8 4-13,12-6-1,5 1-15,3-4 0,0-1-3,19-1-1,11-9-15,5-6-101,7-4-105,-1-3-228</inkml:trace>
  <inkml:trace contextRef="#ctx0" brushRef="#br2" timeOffset="275215.7476">17487 15280 928,'0'0'301,"0"0"-97,0 0 30,0 0-135,0 0-65,0 0-31,-13 28 2,3 8 8,-1 0-11,4 4-2,-2 3-6,-4-2-101,-4-2-140,-5-3-300</inkml:trace>
  <inkml:trace contextRef="#ctx0" brushRef="#br2" timeOffset="275661.7883">16723 15933 829,'0'0'239,"0"0"-125,0 0 93,0 0-123,0 0-34,0 0 7,80-74-11,-57 74-13,1 0-6,-2 0-17,-3 10-7,-2 9-2,-12 1 1,-5 5-1,0-3 2,-8 1-3,-11-6 14,-1 3-2,-3-8-3,2-2-4,3-3-2,5-5-3,3-2-42,7 0-92,3 0-102,0 0-333</inkml:trace>
  <inkml:trace contextRef="#ctx0" brushRef="#br2" timeOffset="275885.7773">17094 15923 277,'0'0'760,"0"0"-676,0 0 152,0 0-120,0 0-68,0 0-11,-47-24-19,25 31 6,3 3 12,-1 7-6,3-1-10,8 4-5,6 0-10,3 3-5,0-4 0,23-5-32,10-3-115,9-9-143,3-2-421</inkml:trace>
  <inkml:trace contextRef="#ctx0" brushRef="#br2" timeOffset="276147.6738">17301 15936 1045,'0'0'81,"0"0"89,0 0-46,0 0-82,84-28-7,-78 28-2,-6 15-23,0 7 9,-17 11 2,-17 4 11,-8-6 6,2-2-5,15-6 7,6-10 2,11-6-20,8-5-13,0 1-2,24 2 0,8-5 12,9 3-10,0-1-9,-7 2-8,-8 2-78,-8 5-106,-9 7-237</inkml:trace>
  <inkml:trace contextRef="#ctx0" brushRef="#br2" timeOffset="276799.8902">16698 16675 997,'0'0'99,"0"0"51,0 0 25,0 0-92,0 0 12,0 0-3,71-52-21,-45 47-26,5 5-19,3 0-14,-6 5-7,-3 10-5,-8 5 0,-6 4-2,-11 0 2,0 3-2,-11-2 2,-14 0 1,-7-3 1,2-7 1,4-3-3,9-4 0,9-8-27,7 0-66,1 0-91,7-16-258</inkml:trace>
  <inkml:trace contextRef="#ctx0" brushRef="#br2" timeOffset="277026.1482">17071 16629 990,'0'0'235,"0"0"-183,0 0 166,0 0-136,0 0-59,0 0 5,-75 19 11,45 3-5,10 0-5,2 1-8,12-2-9,6-2-6,0-2-2,21-6-4,13-3-2,11-8-61,7 0-108,5-3-218,3-6-672</inkml:trace>
  <inkml:trace contextRef="#ctx0" brushRef="#br2" timeOffset="277408.3882">17480 16702 1009,'0'0'85,"0"0"51,0 0 39,0 0-117,84-29-27,-74 29-5,-3 0 3,-5 0-25,-2 0-4,0 3 0,-10 13 7,-8-4 9,-5 3-7,6-5 2,8-1 4,1-2-15,6 0 1,2 3 0,0-7 1,0 4 3,10 2 4,1-5 18,1 2 1,2 4-9,1 0-7,-9-1 9,-1 3-2,-3 0 4,-2-2 1,0 2 6,-3-4 5,-10 1-7,-8-1-7,-1-5-8,-5-3-8,3 0-5,-5 0-3,-1-15-62,2-4-163,2-9-406</inkml:trace>
  <inkml:trace contextRef="#ctx0" brushRef="#br2" timeOffset="278742.1756">19127 15031 295,'0'0'167,"0"0"-14,0 0 43,0 0-53,0 0 6,0 0-9,3-49 1,-3 46-31,0 3-44,0 0-23,0 0-24,0 0-10,-7 18-7,-12 5 13,-3 8 14,0-2-17,2-3-6,6 1-5,3-3 3,8-5-2,3-3-2,0-1 0,0-6 0,17-4 1,8 0-1,6 1 4,4-5-4,-3 4-23,-3-2-33,-6-3-20,-1 0-6,-3 0 24,-4 0 13,-6 0 26,-3-3 19,-1-3 9,-3 0 45,1 1 16,-3 5 14,0 0-11,0 0-25,0 2-48,0 23 3,0 9-3,-10 9 4,-1-5-4,-1 3 0,0-8-2,2 0-87,2-9-110,7-9-212</inkml:trace>
  <inkml:trace contextRef="#ctx0" brushRef="#br2" timeOffset="278916.4454">19501 15490 1206,'0'0'257,"0"0"-109,0 0 40,0 0-122,0 0-53,0 0-13,0-17-15,0 17-67,-4 0-133,-2-6-195,1-7-668</inkml:trace>
  <inkml:trace contextRef="#ctx0" brushRef="#br2" timeOffset="279276.3162">19910 15196 826,'0'0'127,"0"0"21,0 0-6,0 0-72,-89-6-26,55 9 11,3 11-22,5 0-10,9 6-7,8-3-10,6 4-1,3-1-1,4 6 0,16-4 4,5 5-5,2-4 8,-6-3-1,-6 0 0,-6-3 1,-6-1 17,-3-3-1,0-4-7,-9-1 3,-11-1-8,-6-5-8,-7-2-7,1 0-34,4-17-129,12-14-197,16-17-382</inkml:trace>
  <inkml:trace contextRef="#ctx0" brushRef="#br2" timeOffset="279480.0161">19896 15190 707,'0'0'438,"82"-40"-290,-38 27 99,-8 2-117,-6 5-43,-14 2-31,-11 4-32,-3 0-24,-2 0-3,-3 0-97,-22 13-154,-9 4-123,-12 3-684</inkml:trace>
  <inkml:trace contextRef="#ctx0" brushRef="#br2" timeOffset="280326.0832">19128 16005 512,'0'0'53,"0"0"-22,0 0 63,0 0-69,0 0-17,0 0-8,-1-10-6,1 10-1,0 0 1,0 0-6,-3 0-13,-1 0-21,4 3-120</inkml:trace>
  <inkml:trace contextRef="#ctx0" brushRef="#br2" timeOffset="280760.2194">19333 15955 816,'0'0'94,"0"0"100,0 0-10,0 0-115,0 0-17,0 0-17,-98-32-19,61 34 3,1 9 1,5 3-5,3 2-4,3 1 3,2 2-13,7 1 4,3-1-5,8-2 0,5-5-2,0-1-3,5-7 2,9-2 3,3-2 3,4 0 5,-8 4-5,1-1-1,1 4-2,-2-1 0,-1 7 1,-2 4-1,0-2 1,-6 4-1,-4 0 1,0-3 7,-14 1 14,-11 0 24,-7-3-4,-3-5-12,1-2-11,1-1-13,6-6-5,7 0-1,9 0-18,4 0-92,7-10-153,18-7-444</inkml:trace>
  <inkml:trace contextRef="#ctx0" brushRef="#br2" timeOffset="280948.8662">19328 16246 1387,'0'0'185,"0"0"-28,0 0-15,0 0-88,0 0-29,0 0-18,3 0-3,-3 0-4,0 0-28,0 0-74,0 0-160,0 0-264</inkml:trace>
  <inkml:trace contextRef="#ctx0" brushRef="#br2" timeOffset="281270.0038">19694 15995 1003,'0'0'100,"0"0"100,0 0-53,0 0-102,0 0-26,0 0 7,-64 10-5,44 10 4,10-1 0,5 5-11,5 2-12,0-2 9,14-1-8,7 3-3,-5-3 4,-5-4-2,-6-2-2,-5-3 2,0-5 12,-1 1 15,-11-3-3,-7-3-12,-8-4-3,0 0-11,3 0-49,4-14-125,11-16-164,9-12-319</inkml:trace>
  <inkml:trace contextRef="#ctx0" brushRef="#br2" timeOffset="281452.4919">19756 15930 1054,'0'0'137,"84"-27"85,-42 20-64,-8 2-75,-13 2-3,-6 3-34,-12 0-31,-2 0-15,-1 0-13,0 0-93,-8 12-138,-18 1-148</inkml:trace>
  <inkml:trace contextRef="#ctx0" brushRef="#br2" timeOffset="282521.9399">19341 16927 366,'0'0'425,"0"0"-362,0 0 79,0 0 28,0 0-55,0 0-27,-19-20 7,2 11-17,-8 8-47,-12 1-4,-3 0-1,-9 3-8,-2 14 8,-1 10-11,0 2 1,8 3-7,10 5-8,13 5 7,14 5-8,7-4 3,9 1-2,23-8-1,11-7 2,9-10 0,-2-7 2,-6-10-3,-9-2 2,-15 0 4,-13-12 13,-7-9 32,0-4-15,-24 1-34,-14 0-3,-14 12-5,-1 9-1,2 3-54,11 3-168,13 6-450</inkml:trace>
  <inkml:trace contextRef="#ctx0" brushRef="#br2" timeOffset="293032.162">12533 780 700,'0'0'79,"0"0"-46,0 0-16,0 0 10,0 0 25,0 0-31,0 0 8,-74 56 50,57 2-12,-2 17-24,2 12-16,2 24-4,0 18-3,7 16 2,7 12-5,1 0-6,7-2-7,13 2-3,-4 1-1,1 6 0,-8-2 11,0-3 43,-5-6-8,0-16-44,-4-3 3,0-5-2,0-1-1,-11 4 26,-2 0 23,0-6-22,6-2-24,1-15 11,4-5 7,0-7-8,0-10-14,-4-6 4,-4-11-2,2-9-3,0-15 0,4-14 0,2-14 0,2-10-13,0-6-18,0-2-14,3-19-23,19-26-140,4-22-355</inkml:trace>
  <inkml:trace contextRef="#ctx0" brushRef="#br2" timeOffset="294539.6936">14596 1769 726,'0'0'122,"0"0"-79,0 0 86,0 0-15,0 0-22,0 0-4,0-6 1,-4 1-21,-8 0-24,-5 3-15,-10-1-20,-4 3-7,-8 0 0,0 0-1,6 4 0,1 4-2,12 3 1,8-2 0,5 2-5,7 1-6,0 4-11,16 3 0,20 0 7,5 2 12,12-1-6,-5-2 0,-5 2 9,-12 0-6,-10 0 6,-16 1 0,-5-1 14,0-1 21,-18 1 20,-15-2 0,-8 0-9,-5-8-21,3-1-13,4-7-12,8-2-1,7 0-62,15-7-88,9-19-184,10-8-606</inkml:trace>
  <inkml:trace contextRef="#ctx0" brushRef="#br2" timeOffset="294876.274">14856 1864 962,'0'0'52,"0"0"-10,0 0 93,107 3-85,-75-1-17,-2-2-21,-3 0-6,-6 0 4,-9-2-2,-5-10 22,-7-3 51,0 1-17,0-2 0,-15 2-17,-1 6-19,-11 3-2,-3 5-9,-1 0-7,-8 9 7,8 10-9,7 1 8,6 4-2,10-1-9,8 0-3,0 3 1,15-5-3,15-2 0,10-6-24,7-6-45,3-7-82,0 0-149,-4-16-323</inkml:trace>
  <inkml:trace contextRef="#ctx0" brushRef="#br2" timeOffset="295102.1186">15217 1730 164,'0'0'876,"0"0"-746,0-81 130,0 76-86,0 5-92,0 0-44,0 16-25,3 17-8,2 12 56,0 6-20,0-2-29,6-3-12,-2-5-5,1-7-51,8-6-131,1-12-147,4-13-386</inkml:trace>
  <inkml:trace contextRef="#ctx0" brushRef="#br2" timeOffset="295380.4233">15505 1752 452,'0'0'812,"0"0"-761,0 0 86,0 0-80,0 0-57,0 0 0,76 8 5,-38-3-5,1-4 0,-1-1-41,-2 0-39,-6-10 6,-9-3 38,-6-3 36,-9 1 6,-6 0 47,0 3 9,-3 4-6,-18 7-7,-4 1-24,-7 0-11,-2 4-10,3 13 5,4 5-8,15 3-1,6-1-3,6 0-24,15-3-42,28-6-51,7-5-24,12-10-103,1 0-180</inkml:trace>
  <inkml:trace contextRef="#ctx0" brushRef="#br2" timeOffset="295754.263">16191 1797 299,'0'0'166,"0"0"-103,0 0 196,0 0-43,0 0-34,0 0-74,-23-63-37,-7 63-25,-3 0 4,5 14-16,4 1-12,9 5-18,9 0-3,6 0-2,0-2-5,7-1-20,20-4-8,6-3-13,6-10-23,1 0-36,5-7-57,1-15 30,3-9 100,-5-4 33,-7-5 30,-15-9-11,-6-4 82,-6-2 33,-2 4-6,-3 11 15,-2 14-1,-3 10-66,0 11-6,0 5-32,0 12-38,-3 22-20,-10 12 20,-4 12 1,-1 3 0,5-1-1,-4 0-73,4-7-119,3-14-113,10-15-269</inkml:trace>
  <inkml:trace contextRef="#ctx0" brushRef="#br2" timeOffset="295938.0829">16337 1771 1298,'0'0'149,"0"0"-11,0 0 9,0 0-125,0 0-22,128-35-2,-69 29-66,-7-5-118,-10 1-156,-5-3-378</inkml:trace>
  <inkml:trace contextRef="#ctx0" brushRef="#br2" timeOffset="296153.1488">17188 1477 621,'0'0'783,"0"0"-690,0 0 127,0 0-142,0 0-62,0 0-13,49 25 20,-10 8 14,-1 3-30,0 1 0,-5 1-7,-3-2-1,-11-2-25,-5-2-40,2-3-79,-9-3-80,2-5-218,9-5-376</inkml:trace>
  <inkml:trace contextRef="#ctx0" brushRef="#br2" timeOffset="296376.9094">17700 1426 1186,'0'0'178,"0"0"23,0 0 43,0 0-171,0 0-56,0 0-11,-121 85 23,65-17 14,-3-2-34,-4 1-3,0-2-6,1-4-6,2-4-57,8-10-125,7-13-213,20-9-672</inkml:trace>
  <inkml:trace contextRef="#ctx0" brushRef="#br2" timeOffset="296602.4848">17922 1840 1295,'0'0'291,"0"0"-240,0 0 92,0 0-113,-36 93-3,7-41-7,-5-1-20,-4 2-17,-3-7-115,2-4-180,4-9-323</inkml:trace>
  <inkml:trace contextRef="#ctx0" brushRef="#br2" timeOffset="297704.0288">18635 1535 1106,'0'0'145,"0"0"-37,0 0 57,0 0-91,0 0-54,0 0-2,14 34 11,-4-7 40,-1 1-32,-3 4-5,2-3-22,-3 0 0,1-4-7,-2-4 0,0-8-2,3-3-2,-6-5-3,2-5-13,3 0 0,6-8-1,8-17 18,3-9 1,6-2 0,-7-2 2,-2 11 0,-4 8-3,-4 4 4,-1 10-4,-1 3 5,-1 2-5,1 2-9,2 18 4,2 3 0,-4-1 5,-3 1-1,-1-4 0,-1-5 1,-2-6-4,0-2-8,-1-6 1,1 0-13,4 0 20,5-7 4,5-17 2,7-5 4,-3-3-1,0-1-1,-2 6 9,-4 6 13,-4 9 5,-2 4-8,-5 8-16,-1 0-7,2 5-1,4 17 1,2 5 0,-4 4 3,-4-1 1,3-3-4,-2-4-3,3-2-44,-2-8-64,2-5-97,8-8-154,6-3-263</inkml:trace>
  <inkml:trace contextRef="#ctx0" brushRef="#br2" timeOffset="297895.1418">19428 1526 1145,'0'0'169,"0"0"13,0 0 4,0 0-139,0 0-30,0 0 7,20 29 20,-12-3-12,3 1-18,-5 0-11,-3-2-3,-3 0-7,0-5-70,0-1-118,0-8-109,-3-7-326</inkml:trace>
  <inkml:trace contextRef="#ctx0" brushRef="#br2" timeOffset="316439.4456">19442 1350 597,'0'0'381,"0"0"-318,0 0 134,0 0-29,0 0-72,0 0-38,0 0-6,0 0-18,-14-25-26,14 25-8,0 0-5,0 0-46,0 0-91,6 14-100,6 11-20,6 3-84</inkml:trace>
  <inkml:trace contextRef="#ctx0" brushRef="#br2" timeOffset="316844.164">19600 1598 918,'0'0'162,"0"0"6,0 0 14,0 0-92,0 0-28,0 0 9,16-7-27,-16 7-16,0 0-14,1 0-14,2 0-8,7 10 4,-4 2 4,4 5 0,-1-3 1,0-2 1,0 1-2,-3-5 0,-2-2-2,-1-4-1,0-2-9,-1 0 3,4 0 9,5-5 3,5-13 2,0 0-4,-3 1 3,1 3 0,-7 8-3,-2 2 0,-2 2 1,-2 2 0,-1 0-2,3 0-1,2 2-9,2 12-1,3 4 9,-2 3-7,2-1-17,-2 0-61,-1-2-73,2-6-143,3-9-233</inkml:trace>
  <inkml:trace contextRef="#ctx0" brushRef="#br2" timeOffset="317106.7543">20292 1277 593,'0'0'530,"0"0"-454,0 0 152,0 0-47,0 0-127,0 0-28,0 0-24,-76 78 5,32-9 16,9 4-4,11-3-1,20-3-7,4-5-11,20-3-1,14-3-19,8-7-113,3-11-154,0-11-376</inkml:trace>
  <inkml:trace contextRef="#ctx0" brushRef="#br2" timeOffset="318492.1508">20844 1424 20,'0'0'440,"0"0"-374,0 0-11,0 0 53,0 0 9,0 0-12,0-3 8,0 3-6,0 0-26,-2 0-20,-1 0-25,-4 10-19,-4 17-4,-5 4 22,-2 6-11,1-3-5,4-5-7,4-8-6,3-4-5,3-9 1,3-4-1,0-2 1,0-2 1,0 0 7,0 0 13,0-14 47,3-12-20,11-13-42,5-8-8,-1-1 2,0 5-1,-2 6 4,-2 11 22,-2 9 2,-3 3 1,-2 7-4,-4 4-7,0 3-13,2 0-6,5 24-18,2 15 18,6 12 2,-6 4 5,-6-2-1,-2-6-5,-4-9 0,0-6-2,0-6 1,-10-1-4,-10-5 1,-2-4 1,-7-6-4,-5-3 5,-2-7-13,1-5 14,2-20 3,1-8-2,10-1 0,9 5 0,5 9 6,8 7 12,0 7-6,5 2-13,20 4-7,9 0-2,10 0 2,2 9-20,2 1-73,-2 3-69,-4-7-104,-1-4-201</inkml:trace>
  <inkml:trace contextRef="#ctx0" brushRef="#br2" timeOffset="318792.3884">21163 1481 846,'0'0'305,"0"0"-145,0 0 74,0 0-109,0 0-79,0 0-25,7-22-21,-4 36-9,3 13 4,2 4 5,1 2 13,0-6-7,-1-5-3,3-5-2,-2-3 0,-2-9 3,0-2-3,-2-3 6,3 0 8,2-18 25,6-12 10,3-7-41,-3-4-7,-4 7-2,-3 10-8,-7 14-9,2 7-35,6 3-71,13 0-105,12 3-87,16 3-80</inkml:trace>
  <inkml:trace contextRef="#ctx0" brushRef="#br2" timeOffset="319287.8653">21785 1468 811,'0'0'168,"0"0"35,0 0 6,0 0-138,0 0-40,0 0 3,-120-20-8,77 36 6,2 2-6,11 2-10,7 1-9,11-1-7,8 4-3,4-4 2,0 0 1,15-4-5,7-5-6,5-4-7,0-4 10,-2-3 8,-9 0 2,1-12 5,-1-7 26,-4-1-6,-1 0 8,-1 3-9,-5 9-1,-5 3-9,0 5-16,3 0-5,-2 24-24,2 15 20,-3 13 9,0 9 4,0 0-3,-7 0 3,-10-8-1,4-14-1,-2-9 5,5-13 6,-1-8 16,-3-6 12,0-3 23,-10-3-8,-4-16-28,-4-12-14,-1-7-4,5-3-10,6 5-8,11 13-5,7 11 0,4 9-26,0 3-47,0 0-91,7 0-138,14 0-225</inkml:trace>
  <inkml:trace contextRef="#ctx0" brushRef="#br2" timeOffset="321282.3183">22180 1235 439,'0'0'247,"0"0"-83,0 0 52,0 0-25,0 0-63,0 0-17,2-5-13,-2 5-26,0 0-23,0 9-17,-9 24-13,-14 22 19,-5 10 33,1 8-10,6-1-46,9-3-11,9-2-1,3-5-2,6-1-2,17-5-3,5-10-30,6-8-47,8-13-113,3-16-187,2-9-560</inkml:trace>
  <inkml:trace contextRef="#ctx0" brushRef="#br2" timeOffset="322700.0065">22471 1284 892,'0'0'155,"0"0"11,0 0 19,0 0-87,0 0-39,0 0-6,4 4-25,5 18-16,8 7 40,0 6-15,5 3-24,-3 1-8,2-5-5,-2-2-6,0-9-62,0-4-96,0-8-69,-1-8-174</inkml:trace>
  <inkml:trace contextRef="#ctx0" brushRef="#br2" timeOffset="322911.0996">22808 1405 991,'0'0'204,"0"0"12,0 0 27,0 0-135,0 0-52,0 0-11,0-29-33,-5 58-12,-14 12 0,-6 8 18,-5-1 8,2-4-19,3-7-6,3-5-2,5-3-9,1-2-39,6-9-86,6-9-128,4-9-258</inkml:trace>
  <inkml:trace contextRef="#ctx0" brushRef="#br2" timeOffset="323179.6769">22966 1155 1260,'0'0'228,"0"0"-148,0 0 125,0 0-130,0 0-73,0 0 2,58 74 5,-32-1 21,-7 17-1,-9 5-15,-10 2 3,0-10-7,-22-10-8,-6-9-2,-8-9-2,-3-9-25,-1-11-33,1-10-87,6-12-179,10-15-421</inkml:trace>
  <inkml:trace contextRef="#ctx0" brushRef="#br2" timeOffset="323472.0449">23455 881 1148,'0'0'198,"0"0"-175,0 0 115,0 0-52,59 91-27,-27 1 36,-3 24-30,-8 23-21,-14 4-29,-7 5 5,-4-9-13,-23-14-5,0-15 0,-7-21-2,-5-14-68,-3-16-105,-1-14-177,2-17-443</inkml:trace>
  <inkml:trace contextRef="#ctx0" brushRef="#br2" timeOffset="324746.2283">14517 2800 808,'0'0'129,"0"0"6,0 0 92,0 0-107,0 0-58,0 0-12,0 0-9,0-11-18,10 21 2,6 6 29,7 4-12,3-2-16,6-1-16,1-4-6,0-7 1,-5-6-5,-1 0-7,-7 0-13,0-16-8,-11-5 16,-5-8 2,-4-3 9,0-2 0,-4 3 1,-9 2 5,-4 7 7,1 7 6,4 8 18,-6 5-11,0 2-3,-8 7-9,-6 22-4,-4 10-1,-4 12 13,1 7-7,9 2 3,6 4-5,4-2-4,7-4-3,4-3-5,5-6 0,1-5 0,3-8-11,0-7-35,0-7-67,0-9-111,0-10-106,0-3-285</inkml:trace>
  <inkml:trace contextRef="#ctx0" brushRef="#br2" timeOffset="324939.8234">14260 3175 960,'0'0'361,"0"0"-324,0 0 153,0 0-69,0 0-102,0 0-11,106-30 0,-45 20 0,4-2-8,0-1-35,-10-1-154,-10 2-168,-2-8-283</inkml:trace>
  <inkml:trace contextRef="#ctx0" brushRef="#br2" timeOffset="325196.1791">14800 2956 697,'0'0'464,"0"0"-359,0 0 53,0 0-86,0 0-56,0 0 11,88 69-7,-72-34-14,-7 1-1,-4-2 4,-5-8-5,0-4-2,-14-8 3,-2-7 7,-4-4 17,4-3 9,6 0-8,4-17 5,6-13-26,0-8-9,17-2-14,12 6-9,-4 9 1,1 10 5,-1 4-22,5 3-6,3 4-76,7 1-142,8 3-198</inkml:trace>
  <inkml:trace contextRef="#ctx0" brushRef="#br2" timeOffset="325466.1223">15388 2975 752,'0'0'526,"0"0"-486,-108-5 166,74 22-67,5 5-96,9 7-21,12 0-7,8-2-14,0-3 1,21-7-2,12-8 1,1-9 2,3 0-3,-2-10 13,-5-11 9,-10-8 12,-6-2 0,-4-2-20,-5 1-13,-5 9-1,0 13-26,0 6-72,0 4-139,0 0-165,12 0-483</inkml:trace>
  <inkml:trace contextRef="#ctx0" brushRef="#br2" timeOffset="325938.1203">15584 2912 1087,'0'0'146,"0"0"31,0 0-8,0 0-125,0 0-37,0 0 19,17 33-5,-8-16-6,-6-4-8,3-5-2,-6-3-5,6-1 0,-3-4-1,8 0-4,4-9 2,8-12-5,7-10-5,-2 2-17,3 4 8,-7 10 10,-7 9 8,-10 6-7,0 0-7,1 18 3,-1 6 15,3 6 0,-2-2 6,3-3-6,2-2 4,1-6-1,3-4-3,1-7 2,3-6 8,0 0 2,-1-15 8,0-13 27,3-10-2,-5-4 15,1 2 6,-2 9-12,-7 12-12,-6 14 6,-2 5-19,-2 0-7,1 8-11,2 18-11,0 16 4,0 8-4,-2 8 0,5-1 0,1-2 0,-1-4 0,1-8-103,-3-11-144,4-16-443</inkml:trace>
  <inkml:trace contextRef="#ctx0" brushRef="#br2" timeOffset="327025.9263">17167 2793 574,'0'0'423,"0"0"-340,0 0 155,0 0-67,0 0-88,0 0-28,3-13-3,-3 13-14,0 23-19,0 16 6,0 14 48,-3 3-29,-2-1-16,-1-2-4,3-8-16,-1-5-5,2-6 0,2-7-3,0-6-24,0-8-47,0-8-112,2-5-136,11-14-197</inkml:trace>
  <inkml:trace contextRef="#ctx0" brushRef="#br2" timeOffset="327348.2782">17247 2931 1064,'0'0'130,"0"0"12,14-95 45,7 68-120,5 4-15,4 4-4,5 2-19,-3 7-12,-3 5-3,-2 5-10,-11 12-4,-1 17-8,-8 5 6,-7 8 1,0-5 0,-19 0 1,-8-7 1,2-6 2,-1-9 4,9-6-5,8-7 7,6 1 29,3-3 21,0 0-17,0 5-20,0 11-15,18 10-5,20 12 11,15 12 4,17 1-17,4 0 0,4 0-90,-8-5-225,-14-8-614</inkml:trace>
  <inkml:trace contextRef="#ctx0" brushRef="#br2" timeOffset="328932.0049">9860 12897 1009,'0'0'159,"0"0"-140,0 0 145,49-86-71,9 59-55,23-2-13,18-4-2,14-1-13,11-3-5,2 3-5,-16 3 0,-19 2-13,-32 9-28,-28 6-34,-22 5-31,-9 1-14,-18 3-87,-10 5-112,-14 0-119</inkml:trace>
  <inkml:trace contextRef="#ctx0" brushRef="#br2" timeOffset="329659.5433">11214 12560 1232,'0'0'216,"0"0"-197,0 0 203,0 0-102,0 0-117,0 0 6,0 36-6,3 17 13,0 10-6,1-3-1,-4-2-4,0-5-3,0-14-1,0-8-1,0-15 0,0-5-4,0-11-11,0 0-4,0-14 9,0-22-7,0-20 0,11-11 14,5-5 3,7 5 1,-2 11 2,3 20-1,-2 7 3,2 12 3,1 10-6,2 7 0,-5 14-2,1 16 0,-7 10-3,-12 2 1,-4-6 2,-1 0-2,-18-11 2,-4-6 0,4-9 2,1-10 3,6 0 6,2 0 18,7-3-7,3 3 11,0 0-2,6 0-22,24 15-8,16 5 2,9 7-3,3 3-11,14 3-36,15 0-89,11 1 58,-1-9-255</inkml:trace>
  <inkml:trace contextRef="#ctx0" brushRef="#br2" timeOffset="331901.9391">15093 4008 492,'0'0'314,"0"0"-285,0 0 162,0 0-36,0 0-99,0 0-39,0 0-6,-95 5 4,70 20 9,-5 11 33,5 4 13,-1 4-17,10 5-8,4 1-1,12-4-29,0-2-5,24-7 0,9-9-5,2-9 2,3-11 0,-3-6-7,-6-2 0,-5-2 0,-3-13 2,-5-6 1,-7-7-2,1-5 5,4-4-6,-2 2-2,0 3 1,4 9-1,2 7 2,-2 6-1,4 8-3,-1 2 4,0 0 0,-1 12 2,-4 13 11,-4 3 5,-2 2 10,-5-3-10,-3 0-12,0-4-6,0-7-18,0-3-75,0-6-61,3-7-134,9 0-157</inkml:trace>
  <inkml:trace contextRef="#ctx0" brushRef="#br2" timeOffset="332194.3484">15498 4157 880,'0'0'206,"0"0"-94,0 0 101,82-40-131,-49 44-59,-4 21 25,0 6-2,-9-1-10,-4-2-5,-11-1-17,-5-9-3,0-5-1,0-4-3,-5-5-2,-2-4 2,3 0 3,-1-3 4,3-18-3,2-9-7,0-7-3,4 0-1,15 2-3,4 10-2,4 9-1,2 2-24,6 7-29,5 2-53,7 5-53,6 0-120,6 0-103,-4 0-3</inkml:trace>
  <inkml:trace contextRef="#ctx0" brushRef="#br2" timeOffset="332441.8297">16184 4076 244,'0'0'296,"0"0"-7,0 0-9,0 0-78,0 0-67,0 0-70,-46-14-37,14 33-11,3 5 14,8 3 2,8 1-15,12-1-8,1-4-5,6-3-3,16-6 2,8-6-1,2-8-2,1 0 6,-7-11-2,-3-9 11,-5-6 8,-6-3 17,-7-3-26,-3 5-14,-2 5-1,0 8-11,0 7-70,1 2-92,15 1-106,10-1-343</inkml:trace>
  <inkml:trace contextRef="#ctx0" brushRef="#br2" timeOffset="332982.1512">16560 3996 771,'0'0'346,"0"0"-218,0 0 125,0 0-144,0 0-84,0 0-18,-30 22-1,11 8 2,3 1 10,11-1-9,5-2-6,0-5-3,10-5-2,12-5-6,4-8-20,7-5-3,-4 0-17,0-14 5,-5-8 8,-6-8 11,-8-2 24,0 1 2,-5 6 2,-2 6 12,-2 10 10,-1 7 7,0 2-7,0 0-26,2 11-14,2 11 7,5 7 7,2-1 3,7-4-1,3-4-2,2-8-5,4-7-29,4-5-17,-1 0-13,3-14-8,-1-14 49,-7-5 23,-5-5 6,-9-2 12,-5 2 35,-2 7 20,0 10-1,-3 10 4,-1 11 1,0 0-25,0 12-52,0 23 7,-9 18 1,-5 12 7,-5 4-2,-1 4-9,1-4-3,2-7-1,6-6-22,10-9-51,1-9-26,10-12-53,15-16-62,4-10-183</inkml:trace>
  <inkml:trace contextRef="#ctx0" brushRef="#br2" timeOffset="333199.483">17123 4157 478,'0'0'606,"19"-81"-551,0 56 165,5 8-115,3 8-68,5 9-20,0 0 5,-8 20-1,-3 9 6,-12-1 8,-8-1 26,-1-2-3,-10-2-15,-17-3 7,-11-1-29,-6-2-12,-3-3-9,7-6-36,9-5-94,8-3-133,17-6-291</inkml:trace>
  <inkml:trace contextRef="#ctx0" brushRef="#br2" timeOffset="333671.9602">18036 3805 10,'0'0'1471,"0"0"-1432,0 0 186,0 0-111,0 0-110,0 0-4,5 12-13,-2 29 13,-3 7 9,0 4-4,-6 3-4,-7-1 0,-3-7-1,3-5-5,3-13-1,1-7-7,2-12 5,7-3 0,0-5-1,0-2-2,0 0 8,0-14 2,16-15-3,6-4 1,3-4 0,2 3 2,2 6-2,-2 5-2,-2 8-1,-1 5-2,-2 7 1,-2 3 0,-5 0 4,-4 8-4,-9 9-8,-2 6 15,-3 4 24,-19-3 7,-5 0-4,-5-4-13,-3-3-8,2-2-6,1-5-13,9-3-54,11-7-126,12 0-154,0-15-357</inkml:trace>
  <inkml:trace contextRef="#ctx0" brushRef="#br2" timeOffset="334105.8027">18356 3989 1175,'0'0'206,"0"0"-174,0 0 87,0 0-91,0 0 2,0 0 23,50 66-22,-32-53-10,3-5-7,-3-6-8,1-2 0,1 0 5,1-16 1,-6-8 6,0-5 7,0-1-4,-9 4-10,-2 7 2,-4 9 10,0 7-14,0 3-9,0 13-2,-7 24-31,-13 20 33,-1 14 4,5 8-4,5 1 0,5 0 4,0-10-4,-3-10 1,4-11-1,-9-16 2,2-13 0,-3-14-1,-4-6 13,-6-6 16,-5-25-9,2-7-8,-5-10-11,13-2-1,7 3-1,8 9-19,5 13-27,0 14-50,8 3-122,13 0-166,9-5-515</inkml:trace>
  <inkml:trace contextRef="#ctx0" brushRef="#br2" timeOffset="334363.0655">19331 3716 1129,'0'0'557,"0"0"-549,0 0 144,0 0-65,0 0-87,0 0 2,49 61-2,-8-14 19,5 1-9,-4-2-8,-3 0-1,-11-1-2,-3-7-13,-10-6-39,-8-6-48,-3-8-116,-4-4-121,0-11-250</inkml:trace>
  <inkml:trace contextRef="#ctx0" brushRef="#br2" timeOffset="334564.6151">19787 3730 1577,'0'0'77,"0"0"108,0 0-47,0 0-87,0 0-32,-100 44-19,30 24 0,-16 14 0,-3-2 0,1-2 0,4-4 0,9-13 0,10-7-44,10-12-182,12-16-463</inkml:trace>
  <inkml:trace contextRef="#ctx0" brushRef="#br2" timeOffset="337585.4522">22150 12821 819,'0'0'212,"0"0"-200,0 0 95,0 0 64,0 0-109,0 0-43,0 0-3,-13 23-9,7 0 20,-3 13 47,1 8-33,1 11-4,1 8 14,-3 10-21,0 2-2,3 6-8,-3 4-7,5 5 1,-1 9-10,-1 9 12,2 5-4,-4 3-1,0 5 2,0-5-7,0 0 1,1-3 2,-2-5-1,0-5-3,-1-3 0,-4-6-5,4-1 3,-2-4-3,2-6 3,2-8-2,-4-4 1,0-7-1,0-3 1,-1-2-1,0-10 4,1-2 2,1-10 1,2-5 0,0-9-7,5-6 3,2-10-4,1-4 1,1-1-1,0-2 0,0 0-6,0 0-3,0-17-16,11-11-61,12-15-138,8-21-194</inkml:trace>
  <inkml:trace contextRef="#ctx0" brushRef="#br2" timeOffset="339244.063">22153 13000 489,'0'0'66,"0"0"-47,0 0 147,0 0-62,0 0-50,0 0 1,20-80-34,12 63-2,13 2 4,17 1 6,13-2 2,16-1 10,23 4 3,16 3 2,16-1-11,12 3-18,3 0-11,6 4-6,-4 1 3,-4 1-2,2-3 2,-7 0-3,-8-2 5,-10 0-5,-20 1-3,-16 0 3,-13 3 1,-19 1 4,-11-1 2,-11 3 16,-13 0 9,-6 0 6,-11 0-1,-3 0 1,-6 0-5,-1 0 2,0 0-20,0 8 3,1 8 5,0 9-3,1 6-1,0 9-5,-1 10 9,0 8-10,1 9 0,-2 4 7,1 9-5,-6 4-9,-1 1-1,0 4-1,0 3-3,-5 8-1,-10 1-1,-8 0 1,0 4 0,0-7 2,-2 2 2,2-4 0,3-4 6,3-3 2,4-5 0,4-9-7,5 0 0,4-5-5,0 0 1,0-2 0,0-1 0,-1-5-1,1-5 0,-1-6 2,-1-3 3,2-8 4,-1-2 2,1-4 5,0-4 0,0-7-2,0 3-4,0-3 0,0-3 0,0 3-7,0-3 3,0 1-3,0-1 4,0-6-4,0 1 2,0-3-3,-3 2 3,-2 3-1,0-5 0,-2 2-1,1-4-3,3 0 1,0-3 1,2 0-3,-2-2 1,1 0 0,-1 0 1,-2-4-1,3 2 0,-1 0 1,2 0 0,-2-3-1,3 0 1,0 0-1,0 0 0,0 0 0,0 0 0,0 0 0,-3 0 2,0 0-1,-2-6-1,-2-1 0,-1 1 0,-1 2 0,-1-3-1,-4 1 1,-2 0-3,-2 1 3,-1 3-2,-4-1-1,-4-1 0,-4 1-2,-5 0 0,-7 0 4,-3 2-3,-6-1 0,-7-3-5,-2 3 3,-3 1-1,-4 1 6,1 0-1,-1 0 1,0 0-8,-3 0 5,-7 0 3,-7 0-2,-9 0 3,-8 0-1,-9 1 0,2 1-4,-2-2 1,7 5 2,1-2 1,3 3-5,4-3 6,3 4-1,4-3-9,4 2 10,2-2-7,4-1 7,6-3-1,2 0 2,2 0-1,-2 0 1,1 0 0,4 0 2,7 0 8,8 0-6,11 0 7,-2 0-5,5 0-4,-1 0-2,6 0 0,5 2 2,8 0-3,13-2 0,2 0-1,4 0-11,0 0-21,0-11-28,23-12-107,11-11-122,13-15-192</inkml:trace>
  <inkml:trace contextRef="#ctx0" brushRef="#br2" timeOffset="340097.7536">21263 12576 653,'0'0'144,"0"0"-131,0 0 65,0 0 21,0 0-68,0 0 17,10-60 63,-10 55-59,0 0-23,-4 3 25,-11-2-15,-3 1-9,-7 3 3,-7 0-9,-2 0-1,-2 17 5,-1 6-3,0 10-7,4 4-3,9 2-5,11 3-6,13-1 0,0-8-1,19-8-2,14-5 0,2-13 2,0-7-1,-2-3 4,-7-17 8,-3-6 16,-7-10 7,-4-8 5,-7 8-16,-5 4-10,0 11-9,0 12-7,0 8-2,-3 1-21,-4 0-90,7 10-99,0-6-186,11-4-554</inkml:trace>
  <inkml:trace contextRef="#ctx0" brushRef="#br2" timeOffset="340414.325">21643 12336 1058,'0'0'77,"0"0"119,0 0-1,0 0-122,0 0-7,0 0-10,0-31-18,0 31-5,0 0-3,0 0-6,0 0-5,0 0-6,0 5-2,-6 14-9,-16 15 1,-11 15 17,-9 11-1,-1 1-3,0 2 0,3 0-9,13-4-6,3-9 3,10-10-8,4-7 4,6-10-14,4-9-48,0-9-98,31-5-158,17-16-332</inkml:trace>
  <inkml:trace contextRef="#ctx0" brushRef="#br2" timeOffset="340639.3194">21926 12363 1244,'0'0'107,"0"0"79,0 0 38,0 0-142,0 0-68,0 0-11,-10 29 22,-2 17 11,-1 3-20,-2 1-5,0 6-8,0-3-2,3-6-1,2-5-37,8-9-46,2-10-140,3-15-183,20-8-650</inkml:trace>
  <inkml:trace contextRef="#ctx0" brushRef="#br2" timeOffset="340885.7083">22046 12252 1177,'0'0'109,"0"0"56,0 0 9,113-73-109,-65 73-27,-1 0 1,-5 11-14,-6 17-8,-7 6 5,-12 0 14,-12 2-9,-5-3 3,-12-3 5,-22-1-6,-11-2-4,-12-4-8,-5 0-7,-1-4-10,3-2-19,8-3-65,12-11-153,8-3-432</inkml:trace>
  <inkml:trace contextRef="#ctx0" brushRef="#br2" timeOffset="347490.1502">18753 2271 109,'0'0'219,"0"0"-171,0 0 4,0 0 15,0 0-11,0 0 13,0 0-14,-60 2-13,55-2 27,0 0-5,4 0 1,0 0-11,1 0-6,0 0-8,0 0 4,0 0-9,6 0-35,25-2 2,25-5 7,34-2 2,23-4 8,19 1-19,15 0 1,3-1 1,-3 2 4,-15 1 0,-31 2-5,-29 2 4,-34 2-3,-18 2 2,-14 1-3,-6 1 3,0 0 8,1 0 5,-1-1-7,0 1-10,0-2 0,0 2-1,0 0-42,0 0-110,0 0-152,0 0-427</inkml:trace>
  <inkml:trace contextRef="#ctx0" brushRef="#br2" timeOffset="401643.5517">9526 15025 109,'0'0'28,"0"0"84,0 0 42,0 0-16,0 0-45,0 0-49,0 0 41,0 0-38,-16-21-18,16 11 7,0-2-5,7-3-20,8-7-2,10-7-7,12-5 5,7-7-7,15-3-5,16-3-3,13-5 6,17-6-16,18-7-5,4-5-17,8-5 27,-1 4 0,-7 6 13,-7 6 0,-10 6 0,-9 5 8,-3 4-8,-8 4-4,4 4 4,1 3 0,-4 10 0,-4-1-8,-2 4 8,-7 0 0,-7 1-18,1 2-48,0 5 62,-2 2 4,-4 6 4,-5 1-4,-3-1 0,-2 4-1,6-6 8,-2 2 6,1-3 7,3 1-11,-9 2 5,-7 2 11,-5-3-17,-7 5-7,-7 0 0,-3 0 1,-11 0 2,-2 0-2,-2 0-2,-2 0 0,-2 0 0,0 0-8,-2 0-82,-2-2-106,-3-2-159</inkml:trace>
  <inkml:trace contextRef="#ctx0" brushRef="#br2" timeOffset="401968.4746">12582 13670 217,'0'0'336,"0"0"-280,0 0 44,0 0 27,0 0-67,0 0-35,-19-20-21,41 33 30,8 3 25,-2 1-7,-1 0-10,-8 0 11,-2-4-6,-8-1-3,-2-2-5,-4 4 1,-3-5-6,0 2 1,-3 5-9,-20 3 17,-3 5-14,-13 1-20,-6 3-5,2 5-4,-4 4-6,6 5-41,2 4-104,8-3-88,5-6-53,6-10-240</inkml:trace>
  <inkml:trace contextRef="#ctx0" brushRef="#br2" timeOffset="407164.4529">7028 14016 0,'0'0'1,"0"0"3,-103 0-3,74 0 6,-4 0 12,-1 5-12,-4 7-7,0 1-5,-4 3-24</inkml:trace>
  <inkml:trace contextRef="#ctx0" brushRef="#br2" timeOffset="407358.8365">6187 15899 38,'29'126'12,"1"-11"-12</inkml:trace>
  <inkml:trace contextRef="#ctx0" brushRef="#br2" timeOffset="407547.3409">6638 16549 76,'0'0'0</inkml:trace>
  <inkml:trace contextRef="#ctx0" brushRef="#br2" timeOffset="416089.7331">7252 14634 98,'0'0'0,"-49"106"-98</inkml:trace>
  <inkml:trace contextRef="#ctx0" brushRef="#br2" timeOffset="419262.4778">7550 16474 276,'0'0'0</inkml:trace>
  <inkml:trace contextRef="#ctx0" brushRef="#br2" timeOffset="425314.2773">17793 12530 254,'0'0'9,"0"0"5,0 0 15,54-92 61,-28 75 2,-4 1-35,-7 6 9,-6 7 17,-6 2 12,-3 1-27,0 0-47,0 21-20,0 11 31,0 15 0,0 9-13,0 12-9,-3 9 1,-2 2 3,5-3-9,0-1-5,1-8-4,10-10-41,-5-8-106,-6-12-113,-4-12-176</inkml:trace>
  <inkml:trace contextRef="#ctx0" brushRef="#br2" timeOffset="425629.4969">17639 13043 251,'0'0'224,"0"0"-140,0 0-23,0 0 29,95-37 6,-77 37-49,0 10-19,0 15 9,-2 6-20,-6 9-6,4 5-6,-4-4 7,8-5-6,2-2-2,2-8 10,-1-8-4,-3-8-1,-2-8 3,1-2 11,6-5 0,7-17-14,5-11-9,4-4 0,2 1-17,-2-1-26,-6 4-61,-7 11-78,-5 5-70</inkml:trace>
  <inkml:trace contextRef="#ctx0" brushRef="#br2" timeOffset="430049.7179">19421 14979 554,'0'0'21,"0"0"-21,0 0 24,0 0 34,0 0-14,0 0-14,0 0-3,0 0-1,4 0-18,-5 0-7,-8 0 4,-6 0 6,-9 0-9,-8-2-2,-7 0 3,-10-1-3,-3-2-3,0-1 2,1 0-5,-1-2-17,-1 2 9,-1 3-4,-2-2 2,-6 0-6,-6-1-10,-9 0-19,-6-2 11,-5-4 7,-2 2-13,6-1 5,0 2 41,3-2 7,6 2-6,3 2 10,-2-3 8,-1 0-14,-13 0-5,-6 1-5,0-4-16,0 6 21,12 0 0,11 7 20,15 0-18,10 0 3,8 7-2,-1-1-3,-3 1-2,-5-5-3,-5 0-2,-7 3 5,-4 2 1,0-4 1,9 4-2,6-7 4,11 3-2,6-3 0,-4 0-13,-2 0 6,-2-6 7,-4 6 0,-5 0 0,3 0 1,-1 6-1,3 4 0,3-3-1,6 3 1,-1-4 0,5 8 0,1-1 0,-10 1 0,-6 6 0,-1-3 1,0 2 1,7 4 5,7-1 1,6 8 3,3 0 2,7 8-12,7 1 12,9 3-13,0-2 6,12-4 0,15 3 13,8-1 4,6-1-3,6-3-19,4-1 1,-1-2 0,5-3 0,-6 2 3,2-2-4,4-8 3,6 0-2,8-7-4,5-4 4,1-6 5,1 0 9,-8-1 7,3 1-14,1-1 3,2-2-5,-5 4 14,0-1-21,-5 2 5,1-2-3,-1-1-2,9-2-2,-3 0 2,5 0 2,2 0 1,-2 0-6,-2 0 3,-8 0 0,-7 3 0,-8 0 3,-1-3-2,-3 0-1,-3 0-3,-2 0 3,-4 0-8,-4-8-13,-5-4-15,-5-4-94,-1-3-172</inkml:trace>
  <inkml:trace contextRef="#ctx0" brushRef="#br2" timeOffset="430829.876">18499 14947 395,'0'0'35,"0"0"-3,0 0 48,0 0-23,0 0-38,0 0-16,-38-5 11,44 5 10,20 5 19,10 3 32,12-5-28,7 1-28,4-1-7,6-3-5,6 2 27,5-2-13,8 0-8,0 0 3,-4 0-6,-1 0-4,-8 0 12,2 0-12,5 0 10,2 0-5,4-6-5,-5 0 7,-6-2-13,-7 6 6,-7-2-6,-5 1 3,-4 1 3,-3 2 2,-3 0 3,-6 0-8,-2 0-2,-6 0 0,2 5-2,6-1 2,8 1 3,3 6-4,-1-1 4,-9-2-1,-6 4-3,-5-5 0,-2 3 2,8 2 3,2 2-4,7 0 11,-2 4-1,-5-4-9,-4 3-1,-5 2-1,-1-1 2,-2 2 2,-4 2-6,-3-2 2,-6 3 0,-8-1-6,-3-1 6,0-1 0,0 3 4,-12 1-4,-6-2 3,-1 4 5,-7-5-4,0 1 6,-4-1 5,0-4 1,0-2-1,-1-1-10,-2-4 0,-2-3-5,0-2 0,-2-1-5,2-4-72,-2 0-229</inkml:trace>
  <inkml:trace contextRef="#ctx0" brushRef="#br2" timeOffset="431287.9138">17100 15484 509,'0'0'36,"0"0"-22,0 0 14,0 0 81,0 0-49,0 0-10,0 0 26,0 0-17,0 0-28,0 0-12,0 0-8,0 0-11,0 0-10,0 0-52,0 0-153,7 0-115</inkml:trace>
  <inkml:trace contextRef="#ctx0" brushRef="#br2" timeOffset="432045.0737">18514 15183 120,'0'0'60,"0"0"14,0 0-11,0 0-22,0 0 11,0 0 13,28 0 4,-28 0-31,0 0 1,0 0 29,0 0-11,0 0-24,0 0-26,-1 4-7,-7 1-30,-5 4-77,-5 2-120</inkml:trace>
  <inkml:trace contextRef="#ctx0" brushRef="#br2" timeOffset="432592.1426">18386 15269 467,'0'0'270,"0"0"-162,0 0 38,0 0-23,0 0-3,0 0-59,4-17-25,-2 17 0,-2 0-10,0 0-9,0 0-6,0 0-3,0 0 1,0 0-2,3 0 0,-3 0 7,1 0 3,-1 0 7,0 0-3,0 0-5,0 0-3,0 0-6,0 0-4,0 0-3,0 0-1,0 0 1,0 0 0,0 0 0,0 0 0,0 0 0,0 0 0,0 0 0,0 0-1,0 0 1,0 0 1,0 0-1,0 0 2,0 0-1,0 0 0,0 0-1,0 0 3,0 0-3,0 0 0,3 0-3,-3 0 3,0 0-2,0 0 2,0 0-1,0 0-3,0 0-1,0 0-13,0 0-17,0 0-19,0 0-35,0 0-56,0 0-69,0 0-100,0 0-124</inkml:trace>
  <inkml:trace contextRef="#ctx0" brushRef="#br2" timeOffset="433424.4303">18262 15285 416,'0'0'79,"0"0"16,0 0 61,0 0-38,0 0-46,0 0-18,-6-6 4,6 6 17,0 0-22,0 0-12,0 0-2,0 0-13,0 0-13,0 0-13,0 9 3,0 11 2,0 6 17,0-2-6,0 1-6,0-4-6,0-5-3,1-3-1,-1-5 2,0-5-2,0-3 0,0 0 0,0 0 1,3 0 4,6-11 2,4-11-7,4-2-15,1 0 13,-1 8 2,-4 1-1,-3 5 1,0 3 3,-5 4 0,-1 3-3,0 0-2,2 0 1,-2 6 0,6 10 1,-4 4 2,-4 3-1,-2-2 3,0-2 1,0-3-1,0-5-4,0-2 2,0-8-1,0 3 0,0-4 1,0 0 8,0 0 4,1-11 4,12-9-16,7 0 0,1-4-1,-2-1-1,2 4 3,2 2-3,-8 6 0,-3 6 3,-4 7 1,-1 0-4,-4 7 1,-3 10 1,0 8 17,0-3-2,0 0 1,0-2-12,0-4 0,-3 1-6,0-8-1,-1 1-12,4-3-79,0-4-67,7-3-179,15 0-198</inkml:trace>
  <inkml:trace contextRef="#ctx0" brushRef="#br2" timeOffset="433639.2066">18714 15377 721,'0'0'132,"0"0"68,0 0-8,0 0-105,0 0-58,0 0-14,0 1-1,0 9 7,0 2-13,-2-4-8,2 0-12,0-4-78,0-4-125,0 0-149,0-9-198</inkml:trace>
  <inkml:trace contextRef="#ctx0" brushRef="#br2" timeOffset="433838.081">18640 15140 669,'0'0'114,"0"0"51,0 0-74,0 0-91,0 0-12,0 0-169,0-15-43</inkml:trace>
  <inkml:trace contextRef="#ctx0" brushRef="#br2" timeOffset="434318.616">18802 15329 666,'0'0'155,"0"0"-55,0 0 81,0 0-86,0 0-60,0 0 11,4 0-2,-4 0-1,0 0-18,0 0-4,0 0-2,0 0-8,0 0 5,0 0-2,0 0-6,0 0 1,0 0 0,0 3-7,0 2-2,0 2 0,0 6 15,0 4 3,0 0-10,3-1-4,-1-6-1,1 0 2,-2-1-4,2-4 0,-3-2 0,2 0 2,-2-3-3,0 0 0,0 0 0,0 0 1,0 0 1,0 0 0,0 0 4,0 0 2,4 0 4,0 0 22,4-6 0,3-8-33,-1 0 1,-1 5 3,1-1-4,-1 3 1,-1 3-1,-5 1-1,0 3-3,-2 0-4,2 0 5,-2 8-4,3 8 5,-4 4-3,1 0 1,-1-1 2,3 5-56,4-4-130,1-11-239</inkml:trace>
  <inkml:trace contextRef="#ctx0" brushRef="#br2" timeOffset="435509.4713">19043 14916 101,'0'0'352,"0"0"-251,0 0 71,0 0-70,0 0-10,0 0-16,0 0-7,-8-28 12,8 26-23,0 2-3,0-3-19,0 2 3,0 1-6,0 0 2,0 0-13,0 0-7,0 0 2,0 0-13,0 0 8,0 0-9,0 0 1,0 0 4,0 0-7,0 0 5,-2 0-2,1 0 4,1 0 1,0 0-7,-2 0 4,2 0 1,0 0-2,0 0 0,0 0 5,0 0-2,0 0 11,0 0-4,-1 0-2,1 0-6,0 0-2,-3 0 0,-1 0-5,-3 0 2,1-3 1,0-1-2,5 4 4,-1 0-4,1-3 3,-2 3 1,-3-3-5,3 3 0,0 0 0,3-3 2,0 3-2,-3 0 0,3 0 0,0 0 0,0 0 1,0 0 0,0 0 0,-6 0-1,0 6-3,-5 14 3,-2 10 3,-4 9 2,1 4 1,3 1 0,4 3 0,2 2-5,7-1 3,0 1-4,23 1 1,10 3-2,9-3 1,3-3-32,-1-1-71,1-10-103,1-7-246</inkml:trace>
  <inkml:trace contextRef="#ctx0" brushRef="#br2" timeOffset="436049.3204">20393 14896 242,'0'0'214,"0"0"-77,-9-87 76,9 71-57,0-1-2,0 7 0,6 7-47,17 3-49,6 3-33,4 31 5,0 18 1,-6 17 10,-8 18 3,-14 11-14,-5 8-19,-28 1-11,-31 0-19,-39-11-171,-37-13-305</inkml:trace>
  <inkml:trace contextRef="#ctx0" brushRef="#br2" timeOffset="441081.3234">18229 16111 558,'0'0'129,"0"0"-79,0 0 74,0 0-21,0 0-27,0 0-29,0 0-19,1-24-16,2 24-9,-1 14 13,-1 3 2,-1 2-7,0-4-2,0 3-5,0-9-1,3-1-1,1-4-1,1-4-1,-1 0-1,3 0 1,3 0 11,5-9-5,0-2 0,1-3-5,-2 0 1,-1 4-1,-3 0 0,-3 7 2,-4 1-3,0 2 1,-3 0-2,0 5-15,0 12 16,0 3 3,0 1 2,0-3-2,0-6-1,0-3 1,0-3-5,0-6 2,0 0-2,7 0 2,7-6 10,2-8-4,2-5 0,4-1-4,2 1 0,-3 2-1,-2 9 9,-5 3 2,-5 5 0,-5 0-7,-1 6-4,-3 18 1,0 0 7,0 5-8,0-1-2,-1-1-40,-2-4-64,3-7-106,0-9-168</inkml:trace>
  <inkml:trace contextRef="#ctx0" brushRef="#br2" timeOffset="441297.8116">18659 16061 461,'0'0'391,"0"0"-311,0 0 76,0 0-47,0 0-81,0 0-28,0-34-18,-8 48-6,-1 1-95,-1-3-65,1-10-169</inkml:trace>
  <inkml:trace contextRef="#ctx0" brushRef="#br2" timeOffset="441514.9916">18600 15899 755,'0'0'80,"0"0"-38,0 0 6,0 0-48,0 0-85,0 0-141,65 43-249</inkml:trace>
  <inkml:trace contextRef="#ctx0" brushRef="#br2" timeOffset="441715.0994">18783 16075 522,'0'0'112,"0"0"52,0 0-55,0 0-27,0 82-24,-1-65-33,0-1 5,1-7-6,0-2-7,0-4-7,0-1 0,0-2 1,7 0 18,11-9 18,4-9-26,1-1 2,-4 2-7,-4 6-6,-7 7-1,-8 4 2,0 0-11,0 18-22,0 8 19,-7-2-30,-3 1-60,6-5-87,4-7-239</inkml:trace>
  <inkml:trace contextRef="#ctx0" brushRef="#br2" timeOffset="441932.5476">19085 15913 773,'0'0'105,"0"0"-54,0 0 48,-122 62 5,74-10-37,6 6-45,13 2 4,6 1-18,16-4-8,7-5-7,0-6-81,20-8-102,15-16-117</inkml:trace>
  <inkml:trace contextRef="#ctx0" brushRef="#br2" timeOffset="442149.5243">20052 15790 1160,'0'0'103,"0"0"-79,3 73 78,-3-3-2,-11 9-60,-7 3-31,-5-6-9,-7-3-55,-9-4-187,-13-12-309</inkml:trace>
  <inkml:trace contextRef="#ctx0" brushRef="#br2" timeOffset="442958.5011">17967 16997 529,'0'0'114,"0"0"32,0 0 26,0 0-24,0 0-59,0 0-75,-7-7-13,-8 26 22,0 5-2,7-5-11,5 1-5,3-6 3,0-5-4,0-3-4,6-6-3,9 0 3,5-6 0,4-13-2,0-5-15,3-6 2,-2 7-1,-1 4 9,-4 7-1,-13 7 8,-2 5 3,-4 0-3,-1 0-9,0 17 9,0 5-2,0 2 2,0 2 2,3-5-2,4-3-18,1-6-31,1-7-49,4-2-29,4-3 53,0 0-37,2-13 28,-3 1 34,-4 0 44,0 3 3,-2 0 0,-1 5-9,3-3-43,2 7-103,2-2-31</inkml:trace>
  <inkml:trace contextRef="#ctx0" brushRef="#br2" timeOffset="443220.2007">18627 16898 681,'0'0'209,"0"0"-103,0 0 56,0 0-69,0 0-70,0 0-23,6-15-8,-6 35-6,0 6 10,-1 8 4,-11 0 0,3 2-10,-6-4-26,7 1-80,3-6-59,5-4-155</inkml:trace>
  <inkml:trace contextRef="#ctx0" brushRef="#br2" timeOffset="443429.8941">20186 16907 1139,'0'0'32,"0"0"-16,0 102 10,0-39 16,0 5-42,-12-1-7,-15-8-155,-9-9-185</inkml:trace>
  <inkml:trace contextRef="#ctx0" brushRef="#br2" timeOffset="447791.512">21880 16196 842,'0'0'2,"0"0"8,93-5 56,-72 5 60,-9 0-21,-7 0-47,-5 0-34,0 0 5,0 0-4,-15 0 6,-28 0-7,-34 0 16,-34 8-9,-29-5-17,-15 4-3,-13-3 14,-3 3-16,-2 2 9,1 5-3,13 2-11,19 4 3,30 3-4,23 2 6,14 0-9,19-5-2,16-4 2,15-5 0,16-6-21,7-1-4,0-1-32,7 0-32,29-1-50,18-2-78,14-5-206</inkml:trace>
  <inkml:trace contextRef="#ctx0" brushRef="#br2" timeOffset="448070.7077">20926 16085 1005,'0'0'82,"0"0"-22,0 0 17,0 0 35,0 0-57,0 0-42,-84 33 2,2 3 44,-13 4-19,4-5-20,14-5-2,19-10 6,21-6-2,15-7 2,17-2 2,5 5 0,17 11-13,30 12 4,27 9 0,21 8-17,12 3-2,-4 6-94,-13-3-133,-17-6-202</inkml:trace>
  <inkml:trace contextRef="#ctx0" brushRef="#br2" timeOffset="448948.3102">21296 16741 342,'0'0'114,"0"0"-30,0 0 82,0 0 10,0 0-52,0 0-30,0-12-16,0 4-39,1 3 7,5 1 3,5 1-15,8 0-19,8 3-7,7 0-1,6 18-1,-1 10 9,-8 8-10,-10 3 12,-13-2-14,-8-4-1,0-6 4,-19-10-1,-1-5-4,-7-7 3,0-5 5,3-2 2,7-21 0,8-7-8,9-7 5,9-7-1,26 3-5,12 1-4,6 15-11,2 11 13,-4 11-36,-8 3-81,-5 10-95,-4 10-127,-4-1-197</inkml:trace>
  <inkml:trace contextRef="#ctx0" brushRef="#br2" timeOffset="449247.8465">21866 16840 85,'0'0'618,"0"0"-535,0 0-7,0 0 25,0 0-70,0 0 1,99 20-12,-63-19-13,-7-1 2,-7 0-9,-9 0 0,-5-1 8,-8-12 0,0-7 7,-8 1 6,-13 2 13,-10-2-17,-6 9 5,-3 10 12,-2 0 3,-1 6 3,7 14 1,9 5-8,12 2-15,7-1-12,8-1-6,8 0-9,20-4 8,13 0-82,8-6-74,5-8-103,5-7-191</inkml:trace>
  <inkml:trace contextRef="#ctx0" brushRef="#br2" timeOffset="449526.7379">22328 16791 324,'0'0'401,"0"0"-297,0 0 35,0 0-39,0 0-54,0 0-34,-94-50-5,82 71 14,7 0-7,5 7 1,0 1-7,12-3-4,3 2 4,2-5-5,-4 1-2,-3-7 8,-4-2 8,-4-5 4,-2-3 12,0-5 3,-12 1-6,-10-1 6,-7-2-27,1 0-9,3 0-3,8-5-63,13-7-88,4-10-165</inkml:trace>
  <inkml:trace contextRef="#ctx0" brushRef="#br2" timeOffset="449946.1683">22629 16762 882,'0'0'104,"0"0"32,0 0 25,0 0-108,0 0-48,0 0-4,-31 32 12,25-6-9,3-2 6,3 1-4,0 0-5,7-3 1,7-2-2,4-3 1,-2-7-2,2-7 2,-4-3 3,-1 0 5,0-18-6,2-3 9,-3-9-6,1-3 0,-2-4-1,1 1-5,0 7 8,-6 5-3,0 7-4,-6 12 13,0 4 3,0 1-17,0 0-2,0 0-7,0 0 9,0 4-4,0 0 4,0-1-1,0 0 0,0-1-12,0 0-31,-5 8-52,-4-1-72,1 1-190,0-1-326</inkml:trace>
  <inkml:trace contextRef="#ctx0" brushRef="#br2" timeOffset="450247.4738">23073 16656 802,'0'0'92,"0"0"49,0 0 72,0 0-86,0 0-64,0 0-49,-10-3-12,1 32 25,0 5 20,-4 5-23,1 4-8,2-1-9,0-3-7,0-1-1,2-2-52,-2-3-83,3-10-95,4-10-275</inkml:trace>
  <inkml:trace contextRef="#ctx0" brushRef="#br2" timeOffset="450493.5863">23518 16500 1044,'0'0'71,"0"0"97,0 0-24,0 0-108,0 0 27,2 106 10,-20-50-25,1 5-10,-1-2-24,0-1-7,2-4-4,1-4-3,-2-7-1,4-1-34,1-6-64,2-6-63,5-10-106,5-15-174</inkml:trace>
  <inkml:trace contextRef="#ctx0" brushRef="#br2" timeOffset="450698.2079">23432 16827 1020,'0'0'134,"0"0"32,83-59-35,-28 44-76,6 10-40,1 1-15,-6 4-2,-14 0-133,-15 0-220,-22 0-312</inkml:trace>
  <inkml:trace contextRef="#ctx0" brushRef="#br2" timeOffset="455135.943">20633 2599 95,'0'0'15,"102"122"-15,-62-64-3,-10-2 3,-11-2 0,-8 2 9,-10-4 29,-1-4 20,0 0 4,-4-3 24,-10 2-19,-2 6-33,-5 6-23,-9 8 25,-10 6-22,-17 10-7,-17 9-4,-10 3 11,-17 3 26,-8 2-18,-3-2-19,-4 1-3,2 3 5,2 0-3,-6 4 1,-4 10-2,-8 11 1,-4 3 9,-6 10 16,-8 2-10,2-1-11,-8 9-6,-3 3-1,-4 9 1,-4 6 5,0 3 0,1 2-4,-1-8 6,6 5-7,1 1 0,7 13-3,9 5 0,4 10-3,9 2-9,9 0-16,3 13 15,6 5 2,0-2 11,10 8 5,7-8-5,5 9 1,12 1 2,3 2 0,16 2 8,9-4 17,17 5-2,8-4-10,15 2 2,9-1-11,0-8-1,26-1-3,17-8 2,11-8-1,9-8 11,4-10-5,3-8-4,1-14 3,-4-8 8,5-13-12,5-15 0,2-15-4,2-17 0,-3-14-19,-7-13 15,-6-19 6,-3-11-9,-12-18-9,-5-11-15,0-10-15,-4-10-6,6-24-45,-5-13-38,-7-2 51,-9 0 85,-19 6 1,-7 4 25,0 3 36,-16-2-11,-5 4-16,5 2-13,4 3-14,1 2-7,4 1-3,3 5-14,4 2 3,0 0 14,0 8 6,-1 1-5,-2 1-1,-1 5-31,-4 1-81,1 0-70</inkml:trace>
  <inkml:trace contextRef="#ctx0" brushRef="#br2" timeOffset="455471.8332">16976 12762 222,'0'0'336,"0"0"-294,0 0-13,0 0 130,0 0-8,0 0-50,15-7-23,-10 7-45,2 7-23,3 21 6,7 9 54,4 12-19,-1 5-20,6 2-1,3 1-3,1-5 0,-1-9 0,-7-5 6,-2-13 10,-11-9-11,-8-10-16,-1-3-2,0-2 0,-21 6-8,-31 6 11,-29 11-17,-20 2-80,-11 6-161,8-6-360</inkml:trace>
  <inkml:trace contextRef="#ctx0" brushRef="#br2" timeOffset="462124.0388">20817 13118 498,'0'0'0,"-31"-79"-13,20 33 13,-1 0 31,2-1 7,-5 1 5,-6 0-2,-7 0-19,-5-4-5,-5-6-9,-3-7-4,-1-2-4,-3 1 0,-3 2 0,-7 4-1,-3-1-8,-8 1 5,-7 4-13,-12 4-20,-16 2 2,-7-2 10,-6-6 25,-1 6 0,0 7 0,-6 7-10,-9 13 6,-6 0-3,-3 3 6,3 7-2,-1 6 3,2 4 0,4 3-5,3 0 5,4 0 3,5 10-2,3 6-1,0-2 0,-2 6 0,-2 2 1,-14 0-1,-5 9 0,-7-1-4,-7 4 4,5 2 0,6 3 4,0 1-4,0 5 0,2 8 0,3 10-2,7 7 2,6 17 0,11 7 0,12 16 1,7 15 3,6 13-4,10 18-1,7 12-15,6 13-46,7 22-41,-5 8-3,5 11-11</inkml:trace>
  <inkml:trace contextRef="#ctx0" brushRef="#br2" timeOffset="462407.948">15024 17215 440,'50'84'47,"10"-6"-47,16-6-74,8-2 74,10-2 173,11-7-62,12-3-81,5 5-24,14 6 9,5-1-11,-7 0-4,4-11-20,-7-9-98,1-12 26,8-12 42,-3-10 50,-1-9 10,4-5-10,-1-10-3,7-23-93,16-13-14</inkml:trace>
  <inkml:trace contextRef="#ctx0" brushRef="#br2" timeOffset="462634.4606">20393 16556 512,'197'-191'43,"-12"-22"-43,-21-9-53,-31 4 46,-39-7-8,-36 10-36,-39 4 45,-19 5-53,-46 10-100,-34 9 159,-17 6 23,-3 12-23,9 5-29,22 11 17,27 24 7,25 21-52</inkml:trace>
  <inkml:trace contextRef="#ctx0" brushRef="#br2" timeOffset="465887.8865">19461 15490 150,'0'0'6,"0"0"-6,0 0-51,0 0-4,0 0 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10:38:13.6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11474 17950 623,'0'0'108,"0"0"4,0 0-3,0 0 107,0 0-73,0 0-46,0 0-54,0 0-12,-28-19-28,50 46 5,7 9 16,4 7-22,2 1 5,-1 4-7,-5-1-10,3-1-64,-2-8-130,-1-13-78,-2-16-126</inkml:trace>
  <inkml:trace contextRef="#ctx0" brushRef="#br0" timeOffset="159.0625">11849 18054 788,'0'0'105,"0"0"-25,0 0 43,0 0-8,-108-14-78,63 43-24,-7 12-3,3 7-9,4-2-1,12-3-25,13-5-86,16-10-154,4-18-137</inkml:trace>
  <inkml:trace contextRef="#ctx0" brushRef="#br0" timeOffset="324.6678">11696 17902 1031,'0'0'126,"0"0"-31,0 0 4,0 0-85,-10 75-8,-3-3 31,6 8-32,1 7-5,6 7-38,0-10-180,0-12-261</inkml:trace>
  <inkml:trace contextRef="#ctx0" brushRef="#br0" timeOffset="15566.5831">12820 18251 981,'0'0'25,"0"0"-9,23-86 165,-15 70-47,-1 7-70,-5 8-15,0 1 18,-2 0-38,0 2-20,0 25-6,0 14 13,-4 10 29,-5 2-18,-5-6-13,4-6-8,1-3-3,-1-7-6,4-6-16,-4-5-146,7-13-105,3-7-215</inkml:trace>
  <inkml:trace contextRef="#ctx0" brushRef="#br0" timeOffset="15747.0537">12862 18222 1083,'0'0'106,"0"0"-76,0 0 124,0 0 8,0 0-156,0 0 4,35 9-10,-16 31 14,2 2-9,-2 0-4,4 0-2,-1-8-20,2-5-107,-2-12-167,0-13-221</inkml:trace>
  <inkml:trace contextRef="#ctx0" brushRef="#br0" timeOffset="15933.0688">13251 18110 1129,'0'0'66,"0"0"67,0 0 77,0 0-168,0 0-37,0 0-5,-23 124 31,5-64-28,0-5 5,6-2-8,5-6-20,4-9-122,3-13-155,12-10-250</inkml:trace>
  <inkml:trace contextRef="#ctx0" brushRef="#br0" timeOffset="16202.5526">13573 18294 1006,'0'0'101,"0"0"-35,0 0 98,0 0-119,0 0-43,-91 66 3,74-24-5,14-3-6,3-2 5,23-9-2,13-7 3,5-6 12,1-15-10,-8 0 37,-9-16 15,-11-13 40,-14-10-18,0-9-65,-10 4-3,-13 2-8,-10 12-19,-4 13-22,0 11-99,-2 6-101,4 0-403</inkml:trace>
  <inkml:trace contextRef="#ctx0" brushRef="#br0" timeOffset="16908.4931">14085 18066 912,'0'0'31,"0"0"-25,0 0 24,0 0-3,0 0-15,0 0 26,20 96 34,-13-54-8,3-1-9,-4-5-22,-3-4-13,-3-5-10,4-6-4,-4-2 5,0-9-11,0-6 0,0-4 0,13 0 0,2-14 7,15-19 6,6-9-8,1-5-5,1 5 4,-6 8 4,-7 10-2,-8 11 42,-10 8-10,0 5-15,-2 8-14,-1 20-6,2 15-3,1 6 15,-7 3-8,2-6-1,3-2-1,1-5-5,-2-10 0,8-2-28,11-7-96,3-10-158,13-10-222</inkml:trace>
  <inkml:trace contextRef="#ctx0" brushRef="#br0" timeOffset="17251.904">14774 18281 991,'0'0'43,"0"0"26,0 0 52,0 0-116,0 0-2,0 0 6,49 49 5,-25-37 4,1 0-17,-3-5 11,2-7-11,-9 0 1,-2-9 11,-6-11-4,-4-6 5,-3 1-2,0 1-12,-7 3 12,-5 9 8,-7 7 6,-4 5-3,-4 0-6,1 22 2,0 5-1,4 9-7,9 0 3,2 1-12,11-2 3,0 0-5,6-6 0,21-4-1,13-9-24,15-6-68,14-10-126,2 0-197,3-18-318</inkml:trace>
  <inkml:trace contextRef="#ctx0" brushRef="#br0" timeOffset="17876.1466">15262 18305 762,'0'0'147,"0"0"-69,0 0 118,0 0-107,0 0-89,0 0-5,5-11 5,11 21 0,5-6 3,-2 1-2,1-5-1,-5 0-10,-5-7 8,-6-13 2,-4-1 10,0-10-8,-12 3 0,-2 9 2,-4 8 1,-2 11 15,0 0-7,-8 16-13,11 11 5,-1 8 3,12-1-8,6 1-1,15-1-7,23-1 4,16-7-17,15-6-46,9-7-44,3-12 36,-4-1-5,-4-1 73,-15-21 7,-16-8 20,-19-3 36,-12-1-11,-11-2 20,-11 7 17,-25-2-62,-6 12 11,-7 8-8,2 11-10,10 2 7,4 23-20,10 2 2,13 9-2,10 0-9,3 0 9,28-3-11,14-5-23,10-8-16,10-14-39,-3-6-31,-1-6 26,-9-29 52,-14-15 42,-7-18 0,-6-19 59,-1 0 37,-3 7 38,-4 17-11,-6 27 29,-8 14-68,-1 17 7,-2 5-72,0 36-19,0 28-2,-3 28 2,-4 18 1,7 6-1,0-1-6,0-17-65,0-11-127,7-18-191</inkml:trace>
  <inkml:trace contextRef="#ctx0" brushRef="#br0" timeOffset="18656.3284">17181 18412 682,'0'0'89,"0"0"-62,0 0 122,0 0-24,0 0-39,-34-77-57,3 77-29,-3 0 1,-1 0 3,5 12 1,9 3 5,2 4-8,8 3 8,8 4-9,3-4 0,11-3-2,21-4 1,9-13 0,2-2 13,-7-4-2,-9-18 34,-13-3 21,-8-4-31,-5-1-30,-1 7-5,0 9-45,0 4-61,0 7-122,0 3-185</inkml:trace>
  <inkml:trace contextRef="#ctx0" brushRef="#br0" timeOffset="19038.787">17181 18412 546,'84'-60'276,"-77"63"-269,4 3 10,7-1 114,8 1-41,3-4-42,1-2-11,-4 0-24,-6-8-4,-5-9 3,-1-9-11,-8-3-1,-4-5 0,-2 5 1,0 5 2,0 12-2,0 12 37,0 4-22,0 38-14,-2 21-2,-7 14 2,4 8 0,4-3 4,1-7-5,0-7 0,-5-12 1,-4-15-1,-7-10 1,-7-15 2,-9-6-2,-5-10 30,1-2 1,4-18 7,10-18 16,12 0-28,10-11-19,7 3-9,28 7-12,11 12 1,10 6-39,11 4-65,14 4-40,10-5-81,4-4-218</inkml:trace>
  <inkml:trace contextRef="#ctx0" brushRef="#br0" timeOffset="19227.6397">18139 18190 850,'0'0'85,"0"0"31,0 0 118,0 0-108,0 0-106,0 0-13,-1 51 4,-6 2 17,3 2-23,4-2 2,0 1-6,0-4-2,4-4-33,6-11-93,0-10-106,-5-14-139</inkml:trace>
  <inkml:trace contextRef="#ctx0" brushRef="#br0" timeOffset="20058.6153">17960 18392 1051,'0'0'50,"0"0"11,0 0 23,84-55-84,-21 55-7,5 0-5,0 0-55,-10 0-47,-9 3-49,-13-3-48,-14 0 73,-10-7 59,-8-10 79,-4-2 73,0 3 59,0 3 67,0 10-51,0-2-35,0 5-48,0 0-52,0 14-13,0 16-3,0 8 3,0 10 11,0-7-1,0-2-2,0-7-3,5-8 0,5-5-4,2-7-1,3-4 0,3-8-28,9-3-18,3-17 3,1-7 21,-1-3 9,-9 3 13,-1 5 10,-8 5-1,-4 8-6,-3 6 9,-1 3-12,0 0-10,3 16-11,3 10 20,8 1 1,0 2 2,6-3-2,6-5 0,5-6-9,1-8-25,-4-7 10,0 0-40,-5-12 49,-9-13 7,-4-5 8,-7-1 10,-4-1 17,-2 4-12,-1 9 38,2 8-12,-2 11-9,0 0-23,0 8-9,0 14 0,-2 9 1,-1-2 8,3-4-7,0-1 0,0-4-2,12-8 0,6-2-2,2-5-10,5-5-26,3 0-1,-3-20-1,1-5 0,-4-5 16,-5-4 23,-1 1 1,-3 4 1,2 8 16,2 3 9,0 8-1,2 7-12,3 3-7,0 5-2,2 15-1,-3 5 9,-2-1-1,-2 9 5,-13-2-2,-2 1 18,-2-3 1,-6-3-10,-20-6-7,-7-3-2,-10-2-14,-2-6-11,-3-9-121,8 0-79,12-15-534</inkml:trace>
  <inkml:trace contextRef="#ctx0" brushRef="#br0" timeOffset="20223.0403">19161 17980 1153,'0'0'56,"0"0"-55,0 0 16,0 0-17,0 0-83,0 0-149,-21 20-276</inkml:trace>
  <inkml:trace contextRef="#ctx0" brushRef="#br0" timeOffset="20748.4373">19935 18025 1079,'0'0'60,"0"0"-1,0 0 101,0 0-64,0 0-58,0 0-22,0-10-16,0 47 0,-7 20 13,-1 11 24,-4 6-13,2-3-16,2-3 3,4-11-4,4-9-4,0-12 0,0-2-3,12-15 0,9-6-12,3-9-58,3-4-18,0-10-53,-5-16-117,-16-10-42,-6 2-227</inkml:trace>
  <inkml:trace contextRef="#ctx0" brushRef="#br0" timeOffset="21430.7899">19734 18366 684,'0'0'102,"0"0"-60,0 0 88,0 0-64,0 0-66,0 0 10,78-26 3,-7 11-13,13 3-8,-2 0-23,-9-1-105,-13 2-47,-22 0 33,-17 0 34,-12 3 93,-6 2 23,-3 1 88,0 5 9,0 0-37,0 0-11,0 0-9,0 11-11,0 7-8,0 1 3,4 2-8,12-1 7,1 0 3,7-4-18,2-5-8,-1-6-3,-1-5-13,-5 0 9,-7-15 7,-4-6 1,-1-4 18,-3 3 7,1 2 9,-2 6 6,0 12 16,-3 2-48,0 28-9,0 21 0,-5 15 0,-18 5 23,-10-1-13,-8-9 2,-3-11 5,0-14 1,0-10 13,5-15-23,8-4 0,10-5 5,13-5-6,8-22 13,5-11-20,29-9-11,18-3-16,13 4-67,6 10 50,-2 10-19,-8 9-28,-9 6-50,-10 0 77,-11 0-17,-9-5 81,-8-4 8,-2 1 82,-3 2 34,-5 4 5,-1 9 28,-3-3-17,0 7-41,0 10-74,0 16-17,-7 16 5,-10 9 27,4 6-22,-3-1-9,4-3-7,2-7-2,2-8-4,5-9-79,0-9-103,3-12-129,0-8-152</inkml:trace>
  <inkml:trace contextRef="#ctx0" brushRef="#br0" timeOffset="21806.1827">20708 18298 632,'0'0'262,"0"0"-226,59-76 58,-33 69 3,-4 7-58,-5 0-32,-7 9-7,-8 11 0,-2 10 0,0 1 1,-12 1 15,0 0-14,6-2 0,6-7-2,0-1-6,9-8 1,16-5-12,8-8 5,8-1-13,2-5-37,-3-17 3,-2-7-1,-9-3 14,-11-6 16,-11 6 30,-7 8 36,0 9 35,-6 9 8,-13 6-13,-5 0-33,-3 26-24,3 1 19,9 2-9,7 1-4,8-4 1,0 1-16,11-1 1,19-6-1,10-6-43,11-5-94,-1-9-212</inkml:trace>
  <inkml:trace contextRef="#ctx0" brushRef="#br0" timeOffset="22772.5634">21652 18071 283,'0'0'241,"0"0"-204,0 0 39,-93-9-16,65 20-11,3 6 11,6 3-35,8 1-16,8-1-2,3-3-1,0-5-4,21-5 0,5-7 7,9 0 28,-1-18 12,-4-3 12,-9-4-17,-6 2-19,-6 2 13,-4 1-27,-2 3-4,-3 6-2,0 5-2,0 4-1,0 2 5,0 0-7,1 4-8,2 14 3,3 6 5,6-3 0,7-1 0,2-1-2,8-9 1,3-9-7,2-1-37,-1-11 7,-6-15-1,-10-6 32,-3-2 3,-6-3 8,-4 0 1,0 7 14,-1 8 1,-3 13 30,0 9 28,0 0-67,0 29-11,-7 20 0,-5 20 6,1 21-1,0 5-3,4 1-2,1-16 6,3-14-6,0-17 0,-2-17 0,-1-12 0,-4-13 16,-13-7 4,-6-8 44,-3-23-35,2-16-20,11-12-1,13-8-8,6 1-38,16 11-39,25 16-18,11 12-92,11 12-128,10 5-128</inkml:trace>
  <inkml:trace contextRef="#ctx0" brushRef="#br0" timeOffset="23530.706">22833 18076 941,'0'0'19,"0"0"27,0 0 71,0 0-72,0 0-15,0 0-22,-110-56-6,74 76-2,5 6 4,9 3-1,11 5-3,6-5 4,5-2-4,0 0 0,19-12-4,10-11-4,9-4-13,5-5-27,-3-22-5,-5-7 19,-9-5 34,-6-1 1,-10 6 5,-4 13 29,-3 10 12,-3 6 17,3 5-44,-3 5-20,7 15-22,6 6 20,9 3 0,9 5-18,11-3-12,13-6-19,8-6 27,0-8-35,-8-11 16,-13-3 27,-14-22-1,-12-6 17,-14-5 6,-2 2 9,-11 7 10,-14 8-3,-4 4 0,0 10 0,-1 5-16,3 0 5,5 7-9,5 15-1,5 8 1,9 3-2,3 4 1,0-4-1,15-6-2,9-9 2,2-10-7,2-8-15,-1 0 4,-7-20 6,-3-10 12,-4-7 14,-2-1 0,-1 9 22,-3 12 13,-3 9-4,-3 8 22,-1 0-67,0 30-14,0 16 14,0 17 3,-16 7 5,2-3-1,-5-9 6,1-9 0,-1-12-6,-2-12 20,1-10 10,-2-6 3,-6-9-2,2 0-11,0-10-20,7-15-7,9-7-35,10-10-126,10-8-165,31-1-443</inkml:trace>
  <inkml:trace contextRef="#ctx0" brushRef="#br0" timeOffset="23942.5258">23658 17974 796,'0'0'70,"0"0"-62,0 0 66,-107-26-4,78 41-41,4 12-17,4 6-2,5 0-3,8 4-1,8-1-5,0-7-1,3-7-2,14-7-5,2-15 4,4 0-11,-3-19-9,-4-8 20,1-3 1,-5 1 4,0 8 6,-3 8 7,-6 8 28,-1 5-5,-1 3-38,1 24-7,-2 18 7,0 9 3,0 10 10,-9-3 16,-8-6 5,-2-5 3,1-13-1,-5-14-4,1-3 20,-3-8-14,-2-7 2,1-5-22,5 0-15,7-8-3,9-15-52,5-17-145,9-16-271</inkml:trace>
  <inkml:trace contextRef="#ctx0" brushRef="#br0" timeOffset="24212.7457">23813 17941 350,'0'0'664,"0"0"-659,0 0 0,51 79 57,-42-37 7,-6 5-33,-3-5 9,0-3-21,-14-13-9,-6-6-5,-3-11 4,5-7-6,0-2 6,9-16 4,6-16-3,3-9-14,2-8-1,18 2-6,9 10-32,2 12-19,3 12-28,-1 6-99,0 3-265</inkml:trace>
  <inkml:trace contextRef="#ctx0" brushRef="#br0" timeOffset="24542.9513">24122 17995 850,'0'0'44,"0"0"-27,0 0-17,0 0 11,0 0-9,106 28-1,-83-28-1,-7 0-51,-8-10 36,-6-9 8,-2-1 7,0 2 2,-10 7 12,-12 7 29,-1 4-19,-2 0-3,-5 3 13,1 13 11,3 4 6,3 4 7,9 3-26,6 1-3,7-1-14,1-3-15,8-2 0,16 2 0,11-12-23,5-5-71,5-7-64,8 0-109,4-17-148</inkml:trace>
  <inkml:trace contextRef="#ctx0" brushRef="#br0" timeOffset="24932.4961">24519 17945 601,'0'0'157,"0"0"-68,0 0 37,0 0-25,-79-43-48,55 45-40,0 15-9,5 3 0,5 4 2,10 1-3,4-2 2,0-1-5,0-3 2,13-7-5,7-5-5,-3-7-10,6 0-8,-1-7 8,-1-10 5,-6-5 13,0 5 1,-6 1 6,-5 12-5,-4 4 30,0 5-32,0 27-14,-9 20 14,-11 11 14,-7 14-1,-6-2 6,0-7 0,2-11-2,1-15 30,6-13 0,-1-12 8,1-9 6,-3-8 0,-3 0-18,-1-20-33,4-5-3,6-5-7,17-7-24,4-6-98,29-12-93,22 1-205</inkml:trace>
  <inkml:trace contextRef="#ctx0" brushRef="#br0" timeOffset="25480.7381">24756 17983 862,'0'0'74,"0"0"-15,0 0 99,0 0-82,0 0-66,0 0-9,-75 7-1,45 18 0,5 5-1,7 1-1,11-6-1,5 0-5,2-6 1,0-8-31,14-7-16,7-4-4,-1-7 8,0-20-11,-2-6 21,-4 1 25,-6 5 15,-3 8 17,-4 10 38,-1 7 7,0 2-25,0 2-37,-4 15-7,-3 7 7,4-1 0,3 2 0,0-5 0,3 1-1,11-12-8,5-9-4,1 0-14,2-16 7,-2-20 19,-7-6 1,-1-9 2,-3-5 1,2-6-6,-4 4 6,0 10 2,-2 18 22,-2 13 97,-3 14-30,0 3-31,-3 20-63,-13 17 0,-3 12 16,0 6-8,5 3-2,3 7-1,5-5-5,4 2-6,2-7-73,0-11-133,3-18-122,6-18-384</inkml:trace>
  <inkml:trace contextRef="#ctx0" brushRef="#br0" timeOffset="25734.1842">24801 17950 856,'0'0'3,"0"0"-2,0 0-1,0 0-6,106-44-21,-72 33-11,-7 2 38,-12 3 20,-8 4 48,-5 2 39,-2 0-22,0 2-67,0 13-10,-2 9 36,-5 2 0,-1 5-24,4 6-8,-2-6-3,1 1-9,2-2-12,2-10-74,1-7-105,0-13-155</inkml:trace>
  <inkml:trace contextRef="#ctx0" brushRef="#br0" timeOffset="26275.9788">25259 17906 680,'0'0'31,"0"0"79,0 0-24,-85-4-64,62 13-13,6 4-1,8-1-6,6 0-2,3-2-5,0-3 4,4-2-11,14-5-10,1 0-25,1 0 12,-4-14 35,2-1-24,0-1-44,-5 5 14,-5 5 54,-5 6 30,-3 0 13,0 6-42,-5 8 45,-4 6-12,5 2-28,2-2 4,2-4-10,0-7 6,2-1-3,10-8-2,7 0 18,5-10 41,3-9-10,-3-5 19,0 2 17,-7 2 12,-6 7-5,-5 9 8,-6 4-23,0 0-36,0 10-42,0 17 3,-9 19-1,-12 11 3,-5 21-4,-7 8-1,-4 4-61,5-12-171,5-12-340</inkml:trace>
  <inkml:trace contextRef="#ctx0" brushRef="#br0" timeOffset="26531.2856">25007 18594 1253,'0'0'192,"0"0"-124,0 0 133,0 0-118,0 0-83,0 0-6,-5-13-126,5-6-327</inkml:trace>
  <inkml:trace contextRef="#ctx0" brushRef="#br0" timeOffset="147328.5105">22477 852 389,'0'0'58,"0"0"-43,0 0 2,-94 0 85,56 0-27,-10 0-30,-8 0-2,-5 0-7,-3 0-3,-3 0-15,-6 0 40,-3 0-49,-6 0-4,-5 0-5,-5 0 5,-5 0-14,-5 1 20,-2 9 3,-10 2-6,-8 7-5,-13 6-6,-6-1 8,7 2-3,12-5 2,13-2-2,9-1 0,4 1 9,2 3-3,0 3-3,0 2 8,0 1-11,-1 1-4,-2-2 2,3-4-2,-1-3 2,7-1-16,4-4 16,11-2 1,7 1 6,5-2-7,-2 4-1,-1 3-4,-4 2-14,2 3 3,8 0 14,7 0-7,7 1 6,5-1 1,4 0 2,2 2-8,2 3 7,0 5-1,0 7 2,4 3-1,11 2-3,13-1-3,3 0-9,13 1-2,26-3 14,13 0-14,25-1 18,32-3 14,29-1-11,27-4-3,24-2 0,16-6 0,11-2 9,17-4-9,12-6-30,9-7 26,12-7 4,-3 0-3,2-4-4,-10-9 7,-12-2 10,-15-3-7,-20-4 2,-14-7 21,-3-3-9,-1-14 9,5-7-16,3-3-9,-10-4 2,-11-1 6,-22 2 30,-25 2 29,-27 2-18,-19 2 0,-17-6-19,-13-10-17,-16-1 3,-18-5 9,-20 1 9,-21 2 31,-40 0-26,-29 1-36,-22 8-4,-19 10-14,-12 14-13,-5 16-27,-3 17-19,4 6-218,2 20-206</inkml:trace>
  <inkml:trace contextRef="#ctx0" brushRef="#br0" timeOffset="147808.8333">21585 2283 1046,'0'0'92,"0"0"-91,0 0 115,0 0 50,0 0-91,0 0-48,-9-34-27,9 51-4,-4 28-16,-6 28 20,-4 22 42,0 5-19,1-4-21,5-8 5,4-9-7,1-7 2,1-8-2,-2-5-5,-8-7-70,-6-9-92,-9-13-207</inkml:trace>
  <inkml:trace contextRef="#ctx0" brushRef="#br0" timeOffset="148715.9628">22243 3635 946,'0'0'72,"0"0"-63,0 0 150,0 0-38,0 0-74,0 0-24,-6-4-13,6 4-10,0 14-6,0 9-7,4 10 13,1 1 1,-4-1-1,1-4 2,-2-5-1,0-6 0,0-7 0,0-5-1,0-3-4,0-3 0,0 0 4,1-10 3,5-17-3,2-10-2,5-6 2,7 1 2,5 4-1,-3 11 1,-5 13 1,-3 11 2,-1 3-5,4 13-5,0 15-1,-1 5 3,-4 5 3,-1-5 2,-4-5 1,0-2 1,-2-8-1,-1-5-3,0-8-5,-4-3-6,0-2 1,4 0 10,2-14 0,3-13 0,1-11-4,2 0 4,3 1-1,-2 6 0,1 10 1,-3 7 0,-1 5 0,-1 8 0,0 1 0,2 0-2,0 18 2,1 6 8,0 2 1,-3 1-1,-3-4-6,-1-2-2,-2-2-5,2-6-55,0-9-94,5-4-161,5 0-302</inkml:trace>
  <inkml:trace contextRef="#ctx0" brushRef="#br0" timeOffset="148888.8318">22914 3592 593,'0'0'478,"0"0"-419,0 0 38,0 0-25,0 0-66,0 0 32,5 88-11,-1-58-13,-3-1-12,1-5-2,-2-4-112,0-10-188,0-10-214</inkml:trace>
  <inkml:trace contextRef="#ctx0" brushRef="#br0" timeOffset="149030.2947">22838 3405 750,'0'0'589,"0"0"-555,0 0 127,0 0-32,0 0-111,0 0-18,-38-50-109,41 50-149,13 12-218,10 5 47</inkml:trace>
  <inkml:trace contextRef="#ctx0" brushRef="#br0" timeOffset="149360.0575">23117 3510 820,'0'0'98,"0"0"-66,0 0 79,0 0-1,24 91-3,-14-58-34,-1-4-41,1-4-11,-1-5-7,-1-6-10,-1-6 3,-4-4-2,0-3 3,3-1 14,5-8 12,7-20 24,5-12-29,2-3-25,-3 5 6,-3 10-4,-4 12 0,-3 8 2,-5 8-8,1 0 0,2 8-16,2 18 1,0 10 10,2 9 5,-7 5-3,-1-2-4,-4-2-87,-1-4-105,1-11-231</inkml:trace>
  <inkml:trace contextRef="#ctx0" brushRef="#br0" timeOffset="150246.8228">23857 3350 450,'0'0'212,"0"0"-158,0 0 70,0 0 33,0 0-42,0 0-28,3-3 5,-3 3-25,0 0-15,0 0-6,0 0-9,0 0-3,0 0-7,0 0-13,0 0 11,0 0-10,0 0-2,0 0-2,0 0-7,0 3-4,-17 24-4,-10 12 4,-8 13 2,-1 11 11,4 5-11,7 0 5,7-3-6,15-6 3,3-9-4,8-6-6,19-9-36,7-10-61,9-12-66,3-13-199,-1 0-351</inkml:trace>
  <inkml:trace contextRef="#ctx0" brushRef="#br0" timeOffset="151070.3728">23986 3476 391,'0'0'469,"0"0"-393,0 0 53,0 0 21,0 0-87,0 0-49,-5-3-14,5 17-2,0 4 2,3 7 17,10-4-14,3-1 12,4-4-8,3-8-5,3-5 6,-1-3 3,-2-3-3,-2-12 7,-4-6-2,-2-4 5,-4-3 6,-1 5 3,-4 4 8,-3 8 6,-1 5 8,-2 4-7,0 2-19,0 0-23,3 0-4,1 22-42,3 14 33,1 16 13,-3 5 20,-2-5-7,-3-6 11,0-9-7,0-8 15,-3-8-12,-8-2-1,-7-4 9,-6 0-7,-5-3-3,-7-3-10,-5-1-2,-3-3-6,5-5-57,8 0-124,16-17-147,15-18-574</inkml:trace>
  <inkml:trace contextRef="#ctx0" brushRef="#br0" timeOffset="151288.6167">24386 3214 1204,'0'0'176,"0"0"-169,0 0 48,0 0-4,0 0 0,105 119 49,-71-56-46,-7 4-19,-9 1-18,-12 0-15,-6 0-2,-9 2-46,-26-7-137,-12-5-174,-7-10-590</inkml:trace>
  <inkml:trace contextRef="#ctx0" brushRef="#br0" timeOffset="152659.8653">21205 4057 446,'0'0'217,"0"0"-168,0 0 99,0 0-21,0 0-18,0 0-19,0-29-14,0 29-3,0-3-19,0 1-22,0 0 5,0 1-9,0 1-3,0 0 1,0 0-14,0-2-3,0 2-2,0-1-3,0 1 0,0 0 3,0 0 7,0 0 3,0 0-7,0-1 6,0 1-1,0-2 3,0 2-1,0 0-1,0 0 0,0 0-7,0 0-9,0 0-1,0 0-4,0 9-4,0 13-3,1 9 10,4 7-1,-4-1 3,-1-3 0,0-6 1,0-6 1,0-7-1,0-5 1,0-7-2,0-3-2,0 0-1,-3 0 2,-4-11-3,-3-17-8,-1-9-14,3-4 17,5 0-16,3 6 18,0 7 5,0 4 4,3 5-1,6 7-1,5 6 0,-5 6-2,3 0-11,4 20-1,-1 11 3,0 2 9,-5 0-2,0-7 3,-3-4 1,-3-5-2,-2-7-3,-2-5 2,0-3-10,0-2 13,1 0 1,1-10 20,2-19 3,5-9-24,0-3 1,1 4-1,5 8 0,-4 11 0,-2 7 6,-2 7 0,-6 4-6,6 0 0,0 13-19,4 14 14,0 5 5,-2 7 5,-4-4-2,0-3-3,-4-2-15,-1-6-79,0-6-73,4-10-132,1-8-188</inkml:trace>
  <inkml:trace contextRef="#ctx0" brushRef="#br0" timeOffset="153222.2543">21167 4045 902,'0'0'180,"0"0"-76,0 0 112,0 0-115,0 0-79,0 0-21,-4 78 8,2-31 12,-3 0 1,2 0 3,1-5-3,2-6-13,0-12-1,0-7-4,0-11-3,0-3 2,0-3-1,0 0 16,0-29 10,2-18-11,8-25-15,2-12-4,-2-5 0,4 9-13,-7 13 12,2 18 3,0 13 12,-3 13 5,1 5 0,-2 11 4,-4 4-6,7 3-15,4 5-7,8 19-2,9 11 9,1 13 13,-3 5-9,-3 2 0,-4-4 4,-6-3-5,-1-4-3,-4-7 3,-1-8-3,-4-4 0,0-7-41,-2-6-44,-2-4-80,0-6-60,0-2-152,-16-11-323</inkml:trace>
  <inkml:trace contextRef="#ctx0" brushRef="#br0" timeOffset="153388.9339">21202 4210 553,'0'0'431,"0"0"-395,0 0 132,0 0-42,0 0-98,0 0-7,52-6 15,-7-5-14,7 1-22,-3 0-4,0-3-126,-10-4-207,-7-2-180</inkml:trace>
  <inkml:trace contextRef="#ctx0" brushRef="#br0" timeOffset="153680.6952">21551 3948 978,'0'0'84,"0"0"24,0 0 4,0 0-94,0 0-16,0 0 29,21 80 25,-8-44-15,0-1-14,1-4-15,1-5-4,-3-11 2,-2-6-7,-2-4 3,-2-5 0,-2 0 24,5-15 71,0-18-16,3-11-52,-3-2-17,-5 5-15,-1 10-1,-3 11-3,0 10-36,0 6-42,9 1-110,9 3-175,10-3-257</inkml:trace>
  <inkml:trace contextRef="#ctx0" brushRef="#br0" timeOffset="154124.046">22011 3873 526,'0'0'308,"0"0"-217,0 0 112,0 0-95,0 0-85,-86 23-11,65 5 7,6 6 1,2 0-9,11-3-6,2-6-3,0-6-4,2-7-2,5-6 3,5-6-2,-1 0 6,2-10 6,0-14 10,1-7-11,-1-1-3,-2 2 3,-1 7-4,-5 12 21,-2 5 8,-2 6 11,2 0-44,3 19-17,6 17 8,-2 19 9,0 10 3,-4 5 9,-6 1-6,0-6 11,-2-11-2,-12-10 10,-3-9 17,-4-9-10,-5-9 21,-1-8 14,-1-7-17,1-2-20,1-11-12,0-19-18,5-8-11,5-12-83,10-4-86,6-3-77,4-7-310</inkml:trace>
  <inkml:trace contextRef="#ctx0" brushRef="#br0" timeOffset="154378.6751">22173 3370 1123,'0'0'98,"0"0"30,0 0 42,0 0-138,0 0-21,-29 106 14,10-15 49,1 12-37,12 8-2,6 5 0,0-5-19,24-10-9,9-8-5,10-13-2,9-13-13,15-13-76,21-18-112,22-14 29,20-22-439</inkml:trace>
  <inkml:trace contextRef="#ctx0" brushRef="#br0" timeOffset="154843.1522">24525 2635 971,'0'0'42,"0"0"40,0 0 170,0 0-83,0 0-78,0 0-49,19-43-16,5 68-16,18 28-9,21 37 42,9 31 10,0 26-24,-8 13-3,-15 7-17,-19 4-9,-22-7-3,-8-6-83,-40-17-148,-16-27-295</inkml:trace>
  <inkml:trace contextRef="#ctx0" brushRef="#br0" timeOffset="159148.6666">9354 14883 475,'0'0'24,"0"0"29,0 0 90,0 0-114,0 0-3,33-86-4,-4 59-10,10-6 0,12-17 6,11-9-8,10-11-10,9-5 1,3-5 5,0 7-6,0 8-2,-1 9 2,0 6-1,-2 11 2,-2 2-2,-1 7 0,0 3 0,-5 5-3,0 2-6,-9 6 10,-10 2-1,-20 4 1,-7 5 0,-17 3-1,-8 0-7,-2 0-42,0 0-37,-6 3 30,-16 5-44,-2-2-347</inkml:trace>
  <inkml:trace contextRef="#ctx0" brushRef="#br0" timeOffset="159470.5718">10549 13938 595,'0'0'120,"0"0"-77,0 0 8,0 0 24,0 0-43,0 0 16,52-4-3,-22 14-8,-1 1-3,3-2-2,-5 2-10,-6-2-5,-5-4 14,-5 0-5,-6-5 7,-5 3-11,0 4-2,0 5 8,-2 15 1,-18 9 22,-11 10-20,-6 4-27,-3 4-4,2 1-47,5 2-137,8-7-175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10:41:42.87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949 1088 155,'0'0'88,"0"0"-38,0 0 47,0 0-8,0 0-41,0 0 1,0 0 23,0 0-33,-49-12 60,46 12-4,3 0-17,-6 0 4,-2-3-21,-2 3-32,4-4 22,3 3 26,0 1-19,3-2-10,0 2 0,0 0 0,0 0-9,0 0-2,0 0-4,0-1-10,0 1-5,0 0-8,0 0-1,0 0-2,0 0-3,0 0-3,0 0-1,0 0 0,0 0-4,0 0 3,0 0-3,0 0 2,0 0 0,0 0-4,0 0 0,0 0-1,0 0 1,0 0 5,0 0 2,0 0 1,0 0 2,0 0-2,0 0 1,0 0-1,0 0-2,0 0-5,-3 0-33,3 0-17,0 0 11,0 0 14,0 3-2,0 13 12,0 5 20,0 8-3,3 0 0,12 2-1,9-2-8,6 0 10,1-4-10,5-3 12,-5-4-71,-5-5-117,-6-7-83,-12-6-279</inkml:trace>
  <inkml:trace contextRef="#ctx0" brushRef="#br0" timeOffset="202.0159">1149 1146 819,'0'0'78,"0"0"66,0 0 61,0 0-99,0 0-71,0 0-18,0-11-17,-12 27-2,-11 3 2,-3 2 1,-4-2-1,9-2-23,0-5-56,9-2-37,5-4-83,7-6-129,0 0-196</inkml:trace>
  <inkml:trace contextRef="#ctx0" brushRef="#br0" timeOffset="710.9796">994 1110 327,'0'0'363,"0"0"-288,0 0 95,0 0 40,0 0-52,0 0-72,10-20-19,-10 20-6,0 6-34,-13 24-25,-20 14 2,-6 7 25,-4 0-7,7-10-14,11-5 3,10-7-5,7-2-2,8-8-4,0-1 0,14-4-4,20-6 3,14-7-39,7-1-21,6-20-22,-11-11-6,0-7-27,-17 1 29,-8 1 44,-12 5 43,-6 8 49,-7 5 52,0 8 26,0 3 37,0 6-50,0 1-38,0 0-45,0 8-31,0 23-15,-9 15 15,-9 12 0,0 8 0,2 4-2,-1-6-74,1-5-121,5-16-134,8-16-265</inkml:trace>
  <inkml:trace contextRef="#ctx0" brushRef="#br0" timeOffset="1058.1701">1198 1022 1024,'0'0'107,"0"0"-88,-107-64 122,59 61-24,-18 3-76,-14 26-38,-11 20 4,-3 19-7,5 11 0,15 13-2,19 10 2,25 5-2,30 0-1,14-6-5,44-16 6,33-16-4,25-21 4,17-19-11,4-19-22,-7-7 26,-9-24 9,-27-14 12,-20-15 16,-26-10 17,-22-17 28,-19-13-51,-7-5-22,-7 11-1,-25 19-52,-4 24 15,-8 18-44,0 9-148,4 4-273</inkml:trace>
  <inkml:trace contextRef="#ctx0" brushRef="#br0" timeOffset="1747.7732">2430 1127 507,'0'0'146,"0"0"32,0 0 18,0 0-40,0 0-23,0 0-38,0-15-17,0 15-25,0 0-31,0 12-22,-7 17 0,1 9 21,-2 6 32,2-2-24,3-2-11,3 2 6,0-1-18,0-2-6,0-2 5,0-4-5,0-4-24,0-10-127,10-9-91,6-10-201,3-11-369</inkml:trace>
  <inkml:trace contextRef="#ctx0" brushRef="#br0" timeOffset="1906.8103">2527 1353 894,'0'0'240,"0"0"-194,0 0 83,0 0-33,0 0-76,0 0-6,103-7-1,-57 5-13,-4 0-50,-3-3-102,-9-2-145,-6-6-77,-5-3 28</inkml:trace>
  <inkml:trace contextRef="#ctx0" brushRef="#br0" timeOffset="2077.6219">2841 1224 210,'0'0'517,"0"0"-306,0 0 18,0 0 4,0 0-109,0 0-27,-20-42-24,20 42-54,0 14-19,0 11 0,0 13 22,0 2-14,0 10-4,0 3-1,2 1-3,5-1-74,2-6-142,7-14-178,13-15-422</inkml:trace>
  <inkml:trace contextRef="#ctx0" brushRef="#br0" timeOffset="2489.1711">3352 1330 938,'0'0'191,"0"0"-131,0 0 137,0 0-84,0 0-91,0 0-13,-72-51-9,37 51-3,2 10 2,3 9 1,2 6-7,7 6 5,6 5-5,9 2 5,6 0 1,0-5-7,25-8-10,11-8-26,0-12 0,-3-5 10,-5 0 12,-10-11 22,-6-11 3,-3-9 13,-5-6 23,-1-4-5,0 5 2,-3 13-5,0 7 16,0 13 0,0 3 10,0 0-46,3 0-11,0 16-21,3 12 9,2 9 12,2 4 0,-1-2-14,4-1-62,1-6-79,1-10-150,-2-10-221</inkml:trace>
  <inkml:trace contextRef="#ctx0" brushRef="#br0" timeOffset="2781.5585">3540 1333 922,'0'0'154,"0"0"-64,0 0 151,0 0-112,0 0-113,0 0-16,9 11-3,6 23 3,0 7 13,4-2-7,2-5-4,-3-5 5,-2-10-7,-2-6 0,-1-7 2,-4-6 3,0 0 17,3-12 34,-3-17-3,0-12-16,-3-2-18,-2-2-11,-4 9-8,0 13-5,0 6-44,0 6-78,3 5-88,17-1-316</inkml:trace>
  <inkml:trace contextRef="#ctx0" brushRef="#br0" timeOffset="2977.9405">4050 1289 363,'0'0'861,"0"0"-784,0 0 109,0 0-42,0 0-107,0 0-37,-9 38 0,9-9 17,0 7-9,0 3-3,0-2-5,0 4-27,0-5-102,0-8-147,0-11-193</inkml:trace>
  <inkml:trace contextRef="#ctx0" brushRef="#br0" timeOffset="3150.2569">3815 1088 1375,'0'0'16,"0"0"16,0 0 130,0 0-162,0 0-6,0 0-142,40-3-11,-3 25-173,2 2-192</inkml:trace>
  <inkml:trace contextRef="#ctx0" brushRef="#br0" timeOffset="3531.7444">4205 1285 1035,'0'0'108,"0"0"-64,0 0 98,0 0-96,0 0-18,49 76 20,-36-46-23,0 3-13,-3-6-8,-4-1 2,-1-6-5,1-8 0,-3-4 1,-3-7-2,7-1 3,2-1 8,12-24 3,3-12 1,13-7-10,-1 2-4,-2 9 2,-7 12-2,-5 11 1,-8 6 4,-5 4 1,1 0 1,2 2-6,-1 17 1,4 9-1,-2 7-2,2 5-1,3-1-18,1-3-39,5-5-56,6-9-71,1-8-73,8-10-79,4-4-87</inkml:trace>
  <inkml:trace contextRef="#ctx0" brushRef="#br0" timeOffset="3975.5517">4969 1426 501,'0'0'254,"0"-71"-37,-12 43 3,-15 9-76,-6 5-50,-8 8-26,-4 6-19,3 0 1,8 18-25,4 9-17,9 7-5,8 4 1,9-2-4,4-1-3,14-7 2,14-6-3,8-10-14,0-11-2,2-1 5,-6-4 15,-8-16 4,-9-6-2,0-4 13,-6-1 6,-3 5 2,1 5 1,-4 13 5,-3 5-6,0 3-17,0 0-6,0 18-21,0 20-24,0 18 37,0 13 7,-13 7-7,-2 4 4,0 1-5,0-5-13,6-6 5,-3-12 17,3-11-3,-3-13 3,-1-13 0,-8-9 6,-10-7 29,-8-5 31,-9 0-10,-4-19-23,-2-13-23,5-8-10,12-7-37,10 1-115,9 3-173,3 7-485</inkml:trace>
  <inkml:trace contextRef="#ctx0" brushRef="#br0" timeOffset="5115.5927">6317 1235 459,'0'0'65,"0"0"11,0 0 78,0 0-68,0 0-33,0 0 12,0 0 33,0 0 12,0 0 7,0 0-5,0 0-7,0-2-14,0-7-54,-7-2-12,-5 3 4,-8-1-26,-3 5-3,-7 4-2,-9 0-4,-5 4-3,2 16 7,-4 5-1,11 6 2,8 3 1,8 4 0,13 1 3,6 2 1,12-3-4,22-3 5,11-6-5,7-8-2,9-8-24,0-6-59,5-7-103,-2 0-144,-9-5-247</inkml:trace>
  <inkml:trace contextRef="#ctx0" brushRef="#br0" timeOffset="5407.9184">6693 1129 989,'0'0'87,"0"0"94,0 0 62,0 0-119,0 0-81,0 0-18,11 5-9,-9 21-7,6 11 33,-2 6-11,3 2-23,-3 0 1,1 5-9,1-2-17,1 0-66,4-6-105,5-12-104,12-14-317</inkml:trace>
  <inkml:trace contextRef="#ctx0" brushRef="#br0" timeOffset="5797.8746">7233 1305 830,'0'0'161,"0"0"-40,0 0 80,0 0-94,0 0-64,0 0-24,-91-59-15,62 65-4,3 13-4,-4 6 4,8 1 0,5 4-4,6 1 4,11-3 0,0-1-4,0-6 3,25-7-16,4-7-33,8-7 10,4 0-7,-5-20-4,-8-6-1,-8-3 33,-4 0 19,-10 5 12,-3 2 61,-3 7 41,0 6-13,0 6 1,0 3-28,0 0-53,0 10-21,0 13-40,0 11 36,0 4 3,0 0-47,0 1-64,0-4-134,0-8-154</inkml:trace>
  <inkml:trace contextRef="#ctx0" brushRef="#br0" timeOffset="6308.0887">7496 1233 980,'0'0'92,"0"0"28,0 0 34,0 0-154,0 0 2,0 0-2,7 48 1,-7-21 10,3 4-1,0 1-3,3 2-5,0-5-1,-3-1 1,6-5-2,0-2 1,-3-6-1,0-6 0,-3-4 0,-1-5 3,3 2 0,-5-2-1,0 0 26,6 0 11,4 0 1,4-7-10,1 0-19,3-1-11,-3 4 4,1-5-3,-2 1 0,-1-4 0,-1 0-1,-3-3 1,-1-2 6,5-7 0,-7 1-5,4-4 5,-7-1 0,2 5-2,-5 1 2,0 8 3,0 4 37,0 4-35,0 2 1,0 2-8,0-1-5,0 3-47,0 0-43,0 0-93,0 0-241,0 0-326</inkml:trace>
  <inkml:trace contextRef="#ctx0" brushRef="#br0" timeOffset="6711.7543">8120 1243 784,'0'0'82,"0"0"106,0 0-15,0 0-129,0 0-18,0 0-11,-50-13 1,32 23-6,1 5 1,7 4-11,4 3 4,6 1-4,0 2 2,9 1-2,15 1 0,5 0 2,0-3-2,-2 3 2,-6-8-1,-8-4 5,-9-4 18,-4-8 12,0 0 33,0 1 3,-14 0-35,-15 1-2,0 1-26,-1-3-9,6-3-25,10 0-149,14-13-147,11-21-354</inkml:trace>
  <inkml:trace contextRef="#ctx0" brushRef="#br0" timeOffset="7058.2759">8516 1301 375,'0'0'603,"0"0"-598,0 0 53,0 0 46,0 0-30,88 26-16,-73-26-21,-1 0-19,-1 0 7,0 0-5,-4-10 0,-3-5 4,0-3-10,-6 0 3,0 2-7,-2 1 2,-17 7 6,-14 7-18,-13 1-8,-6 5 2,-2 19 6,5 5 1,7 3 2,12 5 1,10-1 7,12 0 3,5-2-2,3-4-6,9-4-4,13-4 1,14-8-3,8-6-29,13-8-19,11 0-144,0-9-246</inkml:trace>
  <inkml:trace contextRef="#ctx0" brushRef="#br0" timeOffset="7275.2022">9101 1102 937,'0'0'358,"0"0"-310,0 0 173,0 0-97,0 0-93,0 0-23,-5-10 6,5 10-14,0 0-11,0 13 2,8 11-6,-8 10-92,0 5-165,-8 6-199</inkml:trace>
  <inkml:trace contextRef="#ctx0" brushRef="#br0" timeOffset="7431.4382">8929 1712 733,'0'0'461,"0"0"-430,0 0 130,0 0 3,0 0-126,0 0-28,-4 0-10,14 0-29,8-16-136,9-7-341</inkml:trace>
  <inkml:trace contextRef="#ctx0" brushRef="#br0" timeOffset="7628.1964">9429 1356 1013,'0'0'248,"0"0"-237,84-12 169,-43 12-83,3 0-70,-4 0-15,-6 0-9,-8 0-3,-3 0-25,-13 0-103,-4 0-114,-6 0-299</inkml:trace>
  <inkml:trace contextRef="#ctx0" brushRef="#br0" timeOffset="7830.2339">9363 1553 1053,'0'0'95,"0"0"-13,0 0 104,0 0-128,0 0-9,118 7-28,-73-7-21,1 0-8,2-3-134,-8-12-271,-9-7-496</inkml:trace>
  <inkml:trace contextRef="#ctx0" brushRef="#br0" timeOffset="8085.2077">9668 1241 28,'0'0'1277,"0"0"-1214,0 0 126,0 0-30,0 0-108,0 0-40,17-2-11,9 18 22,11 3 30,-3 0-17,-1-2-6,-6-4 5,-9-1-2,-9-5-11,-7-3-7,-2 0 6,0 2-10,0 8-10,-20 11 0,-19 11 0,-31 8 0,-24 7 0,-18-1-130,-19-5-404</inkml:trace>
  <inkml:trace contextRef="#ctx0" brushRef="#br0" timeOffset="8881.1621">6204 2685 566,'0'0'236,"0"0"-177,0 0 118,0 0 2,0 0-95,0 0-28,0 0-16,-15-11-13,15 10 0,0 1-8,12 0-1,12-2-7,16 1-6,8-2 7,10 1-9,-1 2-3,-9 0-57,1 0-95,-13 0-183,-7 0-212</inkml:trace>
  <inkml:trace contextRef="#ctx0" brushRef="#br0" timeOffset="9046.1805">6337 2805 717,'0'0'164,"0"0"-148,0 0 76,0 0-39,0 0-29,97 4-24,-42-4-6,0 0-70,-6-13-169,-13-4-433</inkml:trace>
  <inkml:trace contextRef="#ctx0" brushRef="#br0" timeOffset="9271.8127">6613 2576 768,'0'0'213,"0"0"-119,0 0 100,0 0-106,0 0-86,0 0 2,39 51 30,2-18 4,4 3-2,1-3-3,-7 0-1,-15-4-14,-8-4-12,-16-2 0,-4 2-3,-35-1 2,-16 5-5,-17-1-11,-18 0-105,-11-3-123,-16-9-236</inkml:trace>
  <inkml:trace contextRef="#ctx0" brushRef="#br0" timeOffset="10065.6756">2350 2027 339,'0'0'23,"0"0"18,0 0 38,0 0-17,0 0-12,0 0 12,-66 16-6,62-13 17,1-1-4,3 1-7,0-3-8,0 2-16,28 4-25,17 0 22,31 2 56,31-3-54,29-1-5,36-1-8,23-1-21,24 0-1,8 4-4,13 0-1,6-1-30,2 1-9,-2-2 29,-19 1-23,-26-5-37,-31 2-7,-33-2 16,-25 0 64,-27 0 7,-19-4 2,-14-4 17,-3-1 8,-10 1 19,6 3-17,-2-2-27,-3 2 2,-1 2-11,-3 1 1,-6-2 0,2 1 0,-5 1-2,-9-2-4,0-1-23,-12 2-11,-3-5-27,-3-1-107,0-8-321</inkml:trace>
  <inkml:trace contextRef="#ctx0" brushRef="#br0" timeOffset="10253.6445">5918 1905 830,'0'0'24,"0"0"57,0 0 27,0 0-68,0 0-2,0 0 2,-85 84-23,68-66-11,2 0-6,-1-7-42,-2-7-143,6-4-100,6-1-274</inkml:trace>
  <inkml:trace contextRef="#ctx0" brushRef="#br0" timeOffset="10395.8315">5764 1871 844,'0'0'123,"0"0"58,0 0-44,0 0-112,0 0-19,0 0 11,39 105 1,-26-56-18,2-4-23,0-2-106,5-10-186,2-10-540</inkml:trace>
  <inkml:trace contextRef="#ctx0" brushRef="#br0" timeOffset="10733.4722">6350 2037 957,'0'0'72,"0"0"-60,0 0 76,84-1-49,-16 1-11,10 0-9,16 0-14,13 0 1,23-5-5,30-6 2,28-4 26,23 0 32,10 3-22,6 4-33,-8 5-5,-16 3-1,-21 0 0,-19 6 2,-20 5-2,-21 0-3,-20-3-13,-25-2-10,-28-5-9,-22-1 12,-18 0-10,-9 0-12,0 0-80,-16-7-322</inkml:trace>
  <inkml:trace contextRef="#ctx0" brushRef="#br1" timeOffset="25637.3398">7906 2576 874,'0'0'248,"0"0"-230,0 0 77,0 0 75,0 0-95,0 0-36,0 0-6,0-11-9,0 11-8,0 4-16,0 17 0,-7 12 10,-7 4 21,-1 5 1,-2-1-10,4-2-4,-3-2-9,3-3-5,2-6-1,5-7-3,0-4-22,3-7-83,3-8-98,0-2-228</inkml:trace>
  <inkml:trace contextRef="#ctx0" brushRef="#br1" timeOffset="26043.3997">7934 2565 964,'0'0'192,"0"0"-170,0 0 165,0 0-38,0 0-102,0 0-25,0 0 1,56-35-15,-30 49 2,4 9 3,-3 9-4,-3 7-1,-9 5-1,-5 3 8,-7-4-7,-3-2-6,0-5-4,-13-5 2,-8-6-15,-9-9-23,-9-8-3,-2-6 7,-2-2-12,4-12 10,4-15 11,5-6 8,7-7 17,12 1 12,11 5 5,0 6 13,4 7 19,16 8-30,5 3-6,7 7-7,8 3-6,3 9-4,-1 17-3,1 3-10,-4 0-67,-5-2-113,2-8-181</inkml:trace>
  <inkml:trace contextRef="#ctx0" brushRef="#br1" timeOffset="26292.9141">8590 2638 1001,'0'0'61,"0"0"135,0 0 1,0 0-109,0 0-66,0 0-9,-49 6-7,21 21-5,1 1 4,4 2-3,11-2-2,8 0-2,4 0-1,8-2-33,20-6-61,17-8-64,7-12-129,4 0-404</inkml:trace>
  <inkml:trace contextRef="#ctx0" brushRef="#br1" timeOffset="26494.482">9023 2637 973,'0'0'57,"0"0"160,0 0-42,-88-13-112,58 27-2,8 8-24,1 3-18,9 3-5,6 1-9,6 0-3,0 0-4,3 1-19,14-7-79,15-7-98,4-11-224</inkml:trace>
  <inkml:trace contextRef="#ctx0" brushRef="#br1" timeOffset="26794.0141">9322 2630 1038,'0'0'21,"0"0"134,0 0-14,0 0-125,-102 27-4,80 0 0,9 1-1,7 0-6,6-2-5,0-4 3,23-7-3,1-5-18,10-7 5,-1-3 12,-8-3 1,-2-14 4,-14-7 4,-9-1 18,0-3 2,-4 1-25,-10 6-3,0 5-26,7 7-70,7 3-140,0 0-291</inkml:trace>
  <inkml:trace contextRef="#ctx0" brushRef="#br1" timeOffset="27069.564">9481 2593 740,'0'0'141,"0"0"-110,0 0 122,0 0-71,97 41-37,-75-8 16,1 2-27,-8 1-18,-2-5 25,-4-6-21,-9-6-13,0-9-5,0-3 9,-12-7 12,0 0 23,-1-7 1,4-13-21,9-6-7,0-9-9,6-8-10,16-2-14,4 5-12,-6 10-25,0 14-15,-4 12-61,-4 4-94,6 1-179</inkml:trace>
  <inkml:trace contextRef="#ctx0" brushRef="#br1" timeOffset="28000.5089">10000 2646 397,'0'0'114,"0"0"-64,0 0 116,0 0-49,0 0-14,0 0-20,36-6 10,-33 1 0,-3-1 0,0-4-21,0-2-28,0 2-16,0-2 1,-12 5-20,-6 5-9,3 2 0,-8 0-13,0 8 12,3 9 0,4 1-6,7 0 5,9 0-3,0 1-2,3-2 2,16-4-13,10-7 4,7-6-1,4 0-25,-2-13-23,-2-7-26,-7-9 12,-9-7 49,-10-7 28,-4-4 7,-6-4 17,0 6 15,0 11 13,0 12 26,-3 10-18,0 6-10,3 6-13,-4 0-37,3 18-14,1 18-1,0 10 15,0 3 8,0-1-6,18-7-2,6-7-3,10-7-17,2-10-53,3-10-56,0-7-52,-3 0-75,-1-20-16,-16-6 61,-6-5 121,-6-5 90,-7 2 202,0 7 20,0 5 60,0 10-100,0 7-9,0 4-58,0 1-50,0 0-52,0 3-13,0 21-16,0 6 15,0 6 1,6-2 0,3 1-46,2-7-145,2-8-142</inkml:trace>
  <inkml:trace contextRef="#ctx0" brushRef="#br1" timeOffset="28158.2979">10431 2316 1227,'0'0'43,"0"0"64,0 0 45,0 0-152,0 0-36,0 0-121,24-16-91,2 33-106</inkml:trace>
  <inkml:trace contextRef="#ctx0" brushRef="#br1" timeOffset="28496.2563">10710 2441 194,'0'0'862,"0"0"-824,0 0 21,0 0 8,0 0-46,18 76 38,-12-44-17,0-2-20,-4-6-16,2-4-2,0-6-3,-1-5-1,0-7-19,8-2-25,2-2 28,8-20 12,6-9-9,0-7-2,-2 3 15,-5 8 1,-4 9 8,-7 10 5,-4 5 5,0 3-14,3 0-5,4 22-18,4 7 10,0 7 0,10 1-53,7-6-65,10-4-6,5-8-31,4-10-231</inkml:trace>
  <inkml:trace contextRef="#ctx0" brushRef="#br1" timeOffset="28893.0112">11394 2548 454,'0'0'276,"0"0"-126,-41-87 37,23 68-47,-5 10-88,3 6-34,2 3 3,-3 12-21,6 15-2,-2 5-2,10-1-3,7 2-1,0-8-15,6-3-33,15-8 11,0-10-9,6-4 0,-4-3 33,0-14 13,-8-6 8,0-3 5,-9 2 16,0 5 16,-3 10 18,0 9-20,-3 8-35,0 26-23,0 17 23,-3 10 3,-12 11-3,-9-2 0,-3-4-1,-1-8 3,-5-12 0,4-16 46,3-10 45,-10-8 19,-3-7-3,-9-5-43,2 0-37,0-7-12,6-14-17,10-6-41,3-1-123,8-2-195,-5 1-499</inkml:trace>
  <inkml:trace contextRef="#ctx0" brushRef="#br1" timeOffset="29477.4289">12242 2389 893,'0'0'63,"0"0"85,0 0 76,0 0-131,0 0-11,0 0-9,-5-33-24,5 33-8,0 0-5,0 0-21,-6 7-15,-1 19-1,-2 11 1,-8 9 15,5 4-9,2-1 3,3 1-4,1-6-4,6-4 2,0-7-3,6-7-1,11-5 1,5-10-11,1-7-16,9-4-17,4-4-47,1-18-71,-9-6-157,-11-5-218</inkml:trace>
  <inkml:trace contextRef="#ctx0" brushRef="#br1" timeOffset="29859.8986">12043 2581 941,'0'0'53,"0"0"35,0 0 56,0 0-126,0 0-3,0 0 15,117-17 8,-44 12-30,9-5-8,2 3-37,-8-4-126,-15 2-83,-12-1-8,-22 3 120,-9 0 41,-16 5 93,-2 1 132,0-2 52,-20 3-57,-6 0-62,-4 3 1,3 14-11,4 6-31,8 1 4,12 5-17,3-5-10,0-5 0,22-4 3,12-7 11,8-8 12,4 0 1,-2-3 8,-11-14-6,-17-5-13,-12-2 2,-4-5-19,-11 0-20,-18 8-98,-7 10-68,-2 6-275</inkml:trace>
  <inkml:trace contextRef="#ctx0" brushRef="#br1" timeOffset="30497.4892">13774 2409 417,'0'0'262,"0"0"-170,0 0 95,0 0-59,0 0-45,0 0-9,17-49 8,-17 40-20,-3 1-11,-11-1-31,-6 5-5,-5 4-15,-4 0-5,0 0 3,2 6 2,8 7 0,5 1-3,9 5-10,5 3 0,5 2-2,18 0-2,10-3 12,9-1-4,4 0 1,5-2 0,2 2-7,-7 0 15,-14 1-9,-10-3-1,-14-1 1,-6-3 6,-2-1 3,0-2 21,-24-1 12,-7-1 6,-15-1-2,-5-3-20,2 2-8,10-6-3,9-1-2,14 0-4,10-4-28,6-15-64,20-8-132,27-7-263</inkml:trace>
  <inkml:trace contextRef="#ctx0" brushRef="#br1" timeOffset="31045.4884">14466 2348 786,'0'0'77,"0"0"65,0 0 34,0 0-107,0 0-27,-91-57-17,55 57-16,-3 14 8,0 9 0,10 5 1,6 5-11,10 4-6,10 4-1,3 4-2,3-3 2,23-6 0,10-7 0,10-10-25,4-6-14,-4-13-21,-6 0-2,-7-10 14,-9-14 33,-6-14 15,-8-6 11,-5-2 0,-5 2 27,0 10-5,0 12 14,0 13 16,0 5-30,0 4-9,0 4-24,0 22-30,-6 11 30,-6 6 1,-6-1 5,0-5-6,-1-9-2,-7-7 2,-1-5-4,1-9 4,-1-7-1,9 0 1,5-6 2,6-15 8,7-10-8,0-3 8,10-1 0,10 9-3,-1 6 4,3 14-7,5 6 1,2 0-5,9 9-5,5 8-7,-1-3-75,1 0-106,-4-8-167</inkml:trace>
  <inkml:trace contextRef="#ctx0" brushRef="#br1" timeOffset="31338.1338">15001 2264 825,'0'0'205,"0"0"-133,0 0 149,0 0-152,0 0-69,0 0-3,4 50 3,-4-8 18,-4 5 10,-8-2 1,2-3-19,7-6 6,0-10 1,3-7 24,0-5-5,0-6-9,3-2 3,19-4-3,12-2 4,13 0-5,17-3-6,7-7-14,-7-2-6,-5 5-30,-21 5-124,-14 0-94,-10-1-267</inkml:trace>
  <inkml:trace contextRef="#ctx0" brushRef="#br1" timeOffset="34291.6438">16908 2042 180,'0'0'485,"0"0"-444,0 0 36,0 0 61,0 0-79,0 0-33,0 0 9,9 0 17,-9 0 19,0 0 18,0 0-1,-1 0-11,-20-6-34,-8 1-43,-7 1 0,-7 4 0,1 0 6,3 4-6,8 8-2,4 2 2,8 1-5,5-3-3,12 0-20,2 3 9,2-3 7,22 3 8,9 2 4,8-1 0,8 0 1,0 1 1,-4 1-2,-9-1 0,-11 1 0,-9-2-3,-10-1 3,-6-1-2,0 1 5,-8-1 2,-15-1 17,-9-2 5,-5-2 7,-2-3-3,0-4-23,3-2-1,5 0-7,12-9-34,2-11-31,17-10-124,0-7-153,29-2-321</inkml:trace>
  <inkml:trace contextRef="#ctx0" brushRef="#br1" timeOffset="34496.2305">17117 2012 305,'0'0'658,"0"0"-581,0 0 100,0 0-71,0 0-93,0 0 12,53 32 19,-46 2-2,1 4 4,-5 3-22,-3 0-12,0-4-12,4-3 0,1-6-22,-1-8-65,1-3-83,-1-10-133,-4-7-152</inkml:trace>
  <inkml:trace contextRef="#ctx0" brushRef="#br1" timeOffset="34651.7279">17058 2196 889,'0'0'168,"0"0"-54,0 0 91,0 0-166,0 0-33,0 0-6,109-37-5,-46 33 5,2 1-50,-2 3-116,-3 0-98,-10-3-163</inkml:trace>
  <inkml:trace contextRef="#ctx0" brushRef="#br1" timeOffset="34981.9545">17597 2111 617,'0'0'130,"0"0"15,0 0 5,-110-5-95,81 25-1,-3 5-22,8 1-18,8 2-2,8-1-11,8-3-1,0-4-3,13-6-9,14-6-6,7-6-6,3-2 2,0-6-7,-5-14-3,-7-2 30,-11-3 2,-5-4 13,-5 1 23,-3 4 13,1 9 12,-2 5 33,0 8-15,0 2-24,0 0-55,1 4-7,-1 15-8,5 8 15,1 0 0,3 4-10,6-3-70,-2-6-66,6-6-174,4-9-185</inkml:trace>
  <inkml:trace contextRef="#ctx0" brushRef="#br1" timeOffset="35328.0556">17862 2031 737,'0'0'90,"0"0"29,0 0-87,0 0-17,11 73 47,-8-35-20,-3-3 9,3-4-19,2-7-18,1-5-3,0-9-9,-2-5 1,3-5 8,5 0-8,-1-9 17,9-11 25,0-7-34,0-2-1,-2 5-5,-4 5 6,-3 10 17,-5 6-10,0 3 2,0 0-17,3 0-3,0 12-5,2 9-4,3 7 7,3 4 2,3 1-25,8-4-64,4-3-116,3-6-15,1-11-206</inkml:trace>
  <inkml:trace contextRef="#ctx0" brushRef="#br1" timeOffset="35719.1885">18445 2181 226,'0'0'624,"0"0"-580,0 0 151,0 0-72,-58-72-53,46 72-32,-1 0-16,-4 0-10,-1 17-9,2 5-3,3 2 3,10 3-6,3-1 2,0-2-5,13-4 0,13-6-42,5-6-18,4-5-44,-2-3-29,-5-6 22,-7-16-23,-6-9 113,-9-8 27,-3-9 71,-3-4 29,0 0-14,0 5 4,0 9 30,0 10 1,0 13-3,0 8-34,0 7-14,0 0-58,-1 11-12,-1 19-32,-1 10 32,2 9 2,1 1-2,0-1-1,4 0-89,16-6-102,-1-13-123,11-10-146</inkml:trace>
  <inkml:trace contextRef="#ctx0" brushRef="#br1" timeOffset="36121.4926">18858 2089 775,'0'0'47,"0"0"115,0 0 1,0 0-81,0 0-27,0 0-36,-82-38-13,59 50 6,0 5-1,5 4 1,3 1-8,6 3 0,6-1 0,3 0-4,0-5-1,6 0-7,11-6-34,1-3 15,2-4-6,-3-6-6,-2 0 20,-3-4 16,0-16 3,-5-4 7,-1-4-6,-3 0 15,0 0 7,-3 3 4,3 8 5,-3 9 5,0 5-1,0 3-22,0 0-14,4 16-31,2 6 24,4 5 5,0-3 1,2-3-25,1-4-51,4-5-96,-2-7-69,-2-5-156</inkml:trace>
  <inkml:trace contextRef="#ctx0" brushRef="#br1" timeOffset="36399.5768">18984 2034 261,'0'0'535,"0"0"-489,0 0 48,0 0-67,0 0-17,0 0 20,77 79-12,-67-43-8,-3-3 3,-4-2-1,-3-3-7,0-10-1,0-6-1,0-10-1,0-2 27,0 0 71,-3-12 31,3-10-111,0-7-1,0-5-19,13 1-7,9 3-13,4 6-42,4 9-40,2 9-52,9 6-141,12 0-327</inkml:trace>
  <inkml:trace contextRef="#ctx0" brushRef="#br1" timeOffset="36812.0857">19582 2126 754,'0'0'75,"0"0"86,0 0-26,0 0-84,0 0 13,0 0 7,-36-67-27,16 65-24,-6 2-1,-7 0-17,1 15 9,3 5 0,5 6-4,9 1-7,12-1-1,3-1-1,6-2-10,15-5-28,7-8-29,7-6-2,2-4-32,-5-4 14,-2-19 3,-7-10 75,-2-9 11,-5-11 53,-6-9 51,-2-6-13,-5 3-21,-3 14 37,0 19 35,0 15 29,0 12-61,0 5-70,0 9-40,0 28-31,0 19 20,-3 16 8,-6 4 3,0 4-1,-1-4-57,-1-7-139,4-10-122,7-16-365</inkml:trace>
  <inkml:trace contextRef="#ctx0" brushRef="#br1" timeOffset="37645.6997">20594 1801 461,'0'0'211,"0"0"-126,0 0 122,0 0-46,0 0-28,0 0-19,0 0-14,7-16-30,-7 16-35,0 0-22,0 7-13,0 15 0,3 9 7,-3 5 2,3 1 5,-2 4-11,1-3-1,5-4-2,-4-2 1,0-3 0,0-8-2,-2-5-1,2-7 2,-2-5 0,3-4-8,-4 0 8,3 0 7,4-4 9,4-13-5,8-10-11,5-4 0,3-1-1,-2 6-10,-4 4 5,0 6 6,-5 5 0,-2 6 0,-2 4-3,-3 1 2,0 0-5,0 17-18,4 9 15,-1 6 0,-5 3 6,-2 0-2,-2-2-59,1-2-49,4-5-63,5-6-111,8-10-179</inkml:trace>
  <inkml:trace contextRef="#ctx0" brushRef="#br1" timeOffset="38028.1242">21260 2059 786,'0'0'34,"0"0"130,0 0-37,0 0-89,0 0-15,0 0-13,-73-39-6,47 39-1,1 14 5,6 0-8,5 3-2,7 0-1,5 0-8,2-3 11,2-1 4,17-4-4,5-2 2,4-7-2,1 0 2,-8 0 4,-2-14 2,-3-3 14,-5-5 18,1-2-9,-3 2 17,0 5-5,-6 8-25,-2 6 1,-1 3-6,0 0-13,0 0-18,3 12-37,2 6 50,3 1 3,3 3-25,0-5-34,2-1-59,2-5-103,-1-8-154</inkml:trace>
  <inkml:trace contextRef="#ctx0" brushRef="#br1" timeOffset="38319.691">21448 1939 919,'0'0'61,"0"0"55,0 0-65,0 0-51,0 0-5,0 0 5,23 68 6,-10-41 8,4-5-3,-2-5-1,-1-8 6,-2-2 1,-3-4 15,-1-3 32,0 0 7,-1-3 22,4-10 0,4-9-46,-4-1-25,0-2-14,-5 6-8,-4 5-3,-1 7-52,-1 0-60,0 2-131,2-1-201</inkml:trace>
  <inkml:trace contextRef="#ctx0" brushRef="#br1" timeOffset="38507.9788">21795 1946 828,'0'0'306,"0"0"-232,0 0 84,0 0-109,0 0-49,0 0-6,6 51 6,-1-23 13,-2 1-8,0 1-5,-3-1-10,0-2-89,0-7-141,0-9-202</inkml:trace>
  <inkml:trace contextRef="#ctx0" brushRef="#br1" timeOffset="38680.4414">21800 1852 1200,'0'0'150,"0"0"-129,0 0 170,0 0-155,0 0-36,0 0-91,6-25-125,19 40-4,5 4-78,1 0-399</inkml:trace>
  <inkml:trace contextRef="#ctx0" brushRef="#br1" timeOffset="39009.6573">22066 1973 778,'0'0'262,"0"0"-255,0 0 7,0 0 6,0 0 30,11 90-10,-2-64-24,1-4-6,1-7 0,1-6-10,-3-2 4,0-7 1,7 0 12,5-7 38,6-13-7,4-6-20,-1 0-3,0 2-6,-2 4-6,-8 4 17,-5 8-14,-9 5-5,-3 3-8,-2 0-3,5 3-11,3 16-12,-1 6 14,7 4-34,0 1-45,10-2-4,4-5-27,6-8-146,2-8-245</inkml:trace>
  <inkml:trace contextRef="#ctx0" brushRef="#br1" timeOffset="39429.5828">22784 2001 677,'0'0'258,"0"0"-159,0 0 112,0 0-160,-97-42-51,63 53-12,0 12 5,7 3 1,7 1 2,10-3 0,7-5 0,3-2 1,0-5-8,15-4-7,9-8 3,6 0-1,-1 0 16,1-11 2,-6-5 9,-4-2 14,-4 2 6,-4 5 10,-6 3 0,-4 8-6,-2 0-9,0 0-26,0 13-29,0 15-2,0 13 26,0 10 4,-14 4 0,-5 2-5,2 1-1,-1-5 0,3-8 7,-1-8 6,-1-11 8,-3-8 22,-7-9 13,-5-9 13,-2 0 13,-2-14-46,0-14-18,1-9-11,4-1-119,2 0-96,6 7-271</inkml:trace>
  <inkml:trace contextRef="#ctx0" brushRef="#br1" timeOffset="42429.498">8656 3917 396,'0'0'105,"0"0"-21,0 0 122,0 0-75,0 0-55,0 0 23,0 0-20,0-25-36,0 18-6,0-3-2,0 4-8,-10-3 9,-9 4-23,-4 2 4,-7 3-14,-8 0-1,0 8 4,1 10-4,7 3-2,8 3 0,5 1-4,8 3 2,9 0-2,0-4-4,6-5-7,10-4-16,4-9 4,3-4 12,3-2-4,-4-6 10,1-13 2,-4-1 7,-5-5 7,-2 1-5,-5 1 10,-1 3 18,-3 4 20,-2 8-12,-1 4 9,0 4 0,0 0-32,0 0-15,2 12-29,4 16 16,3 8 13,3 3 0,4 0-14,-2-7-68,2-6-84,-1-9-191</inkml:trace>
  <inkml:trace contextRef="#ctx0" brushRef="#br1" timeOffset="42664.8545">8795 3785 856,'0'0'129,"0"0"-88,0 0 220,0 0-166,0 0-95,0 0 3,20 15-3,-10 23 44,-7 4-20,7-2-11,-4 2-9,-3-3-4,5-2-9,0-7-56,6-10-97,1-6-104,4-14-243</inkml:trace>
  <inkml:trace contextRef="#ctx0" brushRef="#br1" timeOffset="42858.0554">9048 3813 922,'0'0'90,"0"0"100,0 0 19,0 0-162,0 0-47,0 0 0,-3 50 11,10-10 9,0 2-14,-4 2-6,3-3-10,-3-4-71,7-6-121,-3-12-148,9-9-422</inkml:trace>
  <inkml:trace contextRef="#ctx0" brushRef="#br1" timeOffset="43143.3271">9380 3906 761,'0'0'110,"0"0"-11,0 0 98,0 0-142,0 0-39,-94-3-2,74 30 1,0 4-9,11-3-1,9-1-3,0-5-2,7-5-9,15-7 8,-2-5 1,5-5 12,-1-2-3,-2-14 10,-7-4 12,-3-3-3,-6-2-10,-3 2-18,-3 3-24,3 9-81,3 6-145,7 3-168</inkml:trace>
  <inkml:trace contextRef="#ctx0" brushRef="#br1" timeOffset="43586.3241">9620 3892 717,'0'0'201,"0"0"13,0 0-53,0 0-112,0 0-49,0 0-4,-13 31 4,7-6 19,6-1-14,0-3-3,0-1-2,0-5-4,13-4 0,3-3 4,2-8-8,6 0-2,-4-5 6,2-14 3,-5-5 1,0-5 2,-5 2 1,-4 5-3,-4 7 5,-1 9-5,-3 3 1,0 3-1,2 3-17,0 17-29,4 6 36,1 1 9,6 1-8,6-4-7,11-7-16,3-7 21,-2-7 11,-1-3-10,-13 0 10,-4-13 7,-10-9 42,-3-5 40,0-3-21,0 0-23,-7 2-17,0 6-24,0 9-4,4 9-15,0 1-65,3 3-111,0 0-216</inkml:trace>
  <inkml:trace contextRef="#ctx0" brushRef="#br1" timeOffset="43915.3237">10234 3906 516,'0'0'28,"0"0"103,0 0-29,0 0-74,94 14-19,-78-14-5,1-3-2,-8-8 6,-2-3-6,-5-3 19,-2-2 33,0 1 18,-2 1-10,-8 4 29,-7 5-29,-2 8-11,-6 0-20,-2 5-9,-2 14-7,6 3 2,5 2-7,1 2-5,13-2-5,4-2 0,7-1-4,22-3-8,11-8-11,5-5-35,1-5-77,11 0-112,11-5-368</inkml:trace>
  <inkml:trace contextRef="#ctx0" brushRef="#br1" timeOffset="44282.9675">10834 3880 869,'0'0'88,"0"0"76,0 0-30,0 0-105,-94-48-14,73 48-8,-3 0-6,1 7 7,4 9 0,6 1-4,4 0 4,6 0-7,3 1-1,3 0-8,19-2 5,14-7-3,6-4-22,-1-5-42,0 0-69,-11-11-1,-6-9 38,-8-7 86,-12-7 16,-2-7 95,-2-5 29,0-2 21,0 7-12,-3 11-12,0 13 9,3 12-29,0 5-39,-3 0-56,3 25-6,0 16-15,0 12 14,0 3 1,0 3-3,0-2-96,-3-2-135,-1-11-308</inkml:trace>
  <inkml:trace contextRef="#ctx0" brushRef="#br1" timeOffset="44949.9922">11966 3563 529,'0'0'271,"0"0"-181,0 0 135,0 0-39,0 0-93,0 0-31,3-10-7,-3 10-30,0 10-21,0 15-3,-12 8 18,1 8 14,1 1-16,0-1-2,4-2-6,3-3-3,3-4-2,0-4-2,6-5-1,10-5-2,2-4 2,6-7-1,6-6 1,-1-1-1,3 0-17,-7-13-45,-4-4-57,-12 1-80,-6-1-207</inkml:trace>
  <inkml:trace contextRef="#ctx0" brushRef="#br1" timeOffset="45347.6906">11849 3783 816,'0'0'63,"0"0"67,0 0-14,0 0-105,0 0-2,0 0 11,111-4 24,-41-1-29,5 2-15,0-4-22,-1 2-121,-16 0-22,-15-2 42,-17 5 37,-16-2 71,-10 2 15,-3 2 90,-21 0-67,-1 0-17,-6 6 27,6 11 14,5 4-15,11 6 2,9 2-18,0 1 1,24-4-16,13-8 16,9-7-9,0-10 5,0-1-7,-8-2 5,-8-15-1,-18-2 29,-12-2 27,0-7-8,-12-3-58,-15 3 0,-5 4-98,-3 11-86,-1 8-180</inkml:trace>
  <inkml:trace contextRef="#ctx0" brushRef="#br1" timeOffset="46083.2974">13380 3662 653,'0'0'184,"0"0"6,0 0 5,0 0-94,0 0-42,0 0-38,0 10-21,0 14-18,-8 10 18,1 0 5,4 2-2,3-6-2,0-5-1,13-5 0,10-9 0,2-8 1,8-3 3,-4 0 2,0-14-1,-6-5 4,-7-6 10,-9-4 29,-2-2-6,-5 2-19,0 7-19,0 7-4,0 9-14,0 3-55,0 3-47,9 0-180,15 0-139</inkml:trace>
  <inkml:trace contextRef="#ctx0" brushRef="#br1" timeOffset="46413.1195">13982 3664 687,'0'0'143,"0"0"55,0 0-99,0 0-55,-86 3-2,58 11-3,5 4-8,8-1-14,11-1-5,4 1-12,0 0-3,0 0 3,19 0 4,11 0 2,9-2 4,2 1 2,-5-5-5,-7 0-6,-8-1 3,-12-7 6,-9 1 4,0-2 21,0-2 7,-9 6-2,-18-1 10,-9 1-25,1-3-19,6-3-6,11 0-69,12 0-53,6-14-149,10-12-416</inkml:trace>
  <inkml:trace contextRef="#ctx0" brushRef="#br1" timeOffset="46743.1259">14278 3693 908,'0'0'44,"0"0"9,0 0 80,103 14-84,-68-8-34,-3-2-8,-2-4-7,-6 0 0,-5 0-2,-9-13-1,-4-3 3,-6-4 6,0-2 3,-4-3 1,-12 5 24,-9 4 17,-4 12-11,-10 4-18,-4 14 0,-1 15 15,8 9 1,13 1 2,11 1-8,12-1-10,0-5-13,30-6-2,14-4-6,7-10-1,3-7-27,3-7-86,-2 0-103,-6-14-355</inkml:trace>
  <inkml:trace contextRef="#ctx0" brushRef="#br1" timeOffset="47680.0943">15889 3480 540,'0'0'210,"0"0"-135,0 0 84,0 0-76,0 0-22,0 0-19,-36-35-8,9 35-10,-4 0-7,-5 14 6,-2 11 3,6 4-5,7 4-10,11 3-4,9 0-5,5-2-2,19-9 0,16-10 0,10-7 5,9-8 7,1-4-3,-7-16-1,-12-4 6,-11-3 27,-14-3 20,-8 2-4,-3 3-31,0 3-23,-4 8-3,-6 8-60,1 2-60,7 4-144,2-1-225</inkml:trace>
  <inkml:trace contextRef="#ctx0" brushRef="#br1" timeOffset="48047.6212">16119 3449 307,'0'0'544,"0"0"-441,0 0 103,0 0-89,0 0-81,0 0-29,65-10-1,-52 34 7,0 5 4,0 1-5,-6-1-4,1-5-5,0-3 3,-3-5-6,0-10 1,-2-3 5,0-3-4,3 0 5,5-7 0,7-12 9,5-8-11,0-1-2,3-2-1,0 4 2,-1 1-3,2 8 0,-4 5-1,0 7-2,-8 5 1,-4 0-1,-3 11-1,-5 15-2,-3 3 5,0 3 4,0 4-1,0-3-3,0-7-23,8 1-104,8-12-124,3-11-167</inkml:trace>
  <inkml:trace contextRef="#ctx0" brushRef="#br1" timeOffset="48289.0821">16836 3286 936,'0'0'99,"0"0"104,0 0-69,0 0-104,0 0-22,0 0 32,4 55 33,-1-22-35,3 2-14,-2 1-14,3 0-10,-1-3-8,6-1-85,5-7-69,9-8-155,7-13-281</inkml:trace>
  <inkml:trace contextRef="#ctx0" brushRef="#br1" timeOffset="48664.4592">17129 3419 954,'0'0'115,"0"0"38,0 0 19,0 0-172,0 0-13,0 0 4,29 14 9,-6-1 3,-1-3-1,-2-3-2,-4-4-2,-5-3-8,-3 0 10,-2-3 14,2-10-4,-4-3-1,-2 4 8,-2 3-7,0 6 11,0 3-21,0 7-6,0 25-31,-13 17 37,-5 13 2,-6 4 0,4-2 6,2-11-5,0-11 17,6-7 49,-4-13-25,-7-6 0,-3-8 7,-2-8 4,-4 0-15,5 0-28,0-18-12,5-3-46,4-4-108,8 0-158,6-2-414</inkml:trace>
  <inkml:trace contextRef="#ctx0" brushRef="#br1" timeOffset="49908.8871">18344 3599 445,'0'0'266,"0"0"-181,0 0 85,0 0-104,0 0-65,0 0 0,0 3-1,0 10 7,3 0-4,9-3 7,5-3 1,6-3-3,-1-4 1,5 0-3,-1-4-3,-4-10 1,-6-3 1,-2-2 1,-5-1 11,-5-4 8,-1 3 0,-3 1 6,0 8-10,0 3 0,0 5 13,0 4-5,0 0-10,0 0-19,0 0-7,0 17-30,0 7 37,0 3 0,10 0 2,13-1-1,8-3-1,9-7-3,2-9-13,3-7-9,0 0-10,1-17-12,-3-9-17,-7-6 39,-9-3 10,-15-4 15,-9 0 3,-3 2 23,-4 4 40,-13 6 1,1 7-7,1 8-25,3 7 5,3 5-2,-2 4-24,-2 22-13,-1 10-1,1 13 19,4 9 11,5 9-1,4 6-6,-2 2-8,2-5-12,0-6 1,0-7-4,0-7-1,0-9-15,0-7-30,-3-11-7,-8-9-59,-5-10-102,-1-4-141</inkml:trace>
  <inkml:trace contextRef="#ctx0" brushRef="#br1" timeOffset="50104.0694">18395 3052 1205,'0'0'23,"0"0"1,0 0-11,0 0-13,0 0-73,0 0-93,38 15-55,-38 5-233</inkml:trace>
  <inkml:trace contextRef="#ctx0" brushRef="#br1" timeOffset="61591.4508">19988 3475 903,'0'0'107,"0"0"-88,0 0 144,0 0-27,0 0-84,0 0-30,0 0-7,0 0-8,0 20-4,0 10 38,0 11 14,0 8-40,-4 4 8,-3 4-3,-3-6-12,1-5-3,-1-5-3,0-9-2,3-6 0,2-6-21,4-8-110,1-12-126,0 0-230</inkml:trace>
  <inkml:trace contextRef="#ctx0" brushRef="#br1" timeOffset="61839.3812">20031 3517 1025,'0'0'54,"0"0"91,0 0-15,0 0-92,85-67-17,-52 66-1,8 1 4,-3 2-10,-4 15 2,-7 3-6,-12 1 3,-7 0-4,-8 0 7,0 3-7,-10-1 1,-16 4 0,-11 0 3,-3 0-13,4-6-20,7-8-127,11-13-211,18 0-469</inkml:trace>
  <inkml:trace contextRef="#ctx0" brushRef="#br1" timeOffset="62147.7113">20505 3439 839,'0'0'96,"0"0"-40,94-14 105,-55 14-97,-1 17-24,-5 8-7,-7 3-3,-14 3-16,-9 0-6,-3 0 3,-8-1-2,-14-6 0,0-4 0,0-10-2,7-3 0,10-7 4,0 0 7,5-20 61,-1-13-16,1-8-47,1-2-6,16 4-10,5 7 0,3 8-9,-1 8-8,-2 8-61,6 5-49,4 3-99,8 0-107,1 0-314</inkml:trace>
  <inkml:trace contextRef="#ctx0" brushRef="#br1" timeOffset="62424.9858">21115 3431 819,'0'0'135,"0"0"79,0 0-70,0 0-85,0 0-38,0 0-18,-60 28-3,32 4 5,6 0-4,11 1 1,11-2-2,0-2-4,11-3 3,16-6 1,11-11 0,4-9 7,-1 0-4,-7-12 4,-10-12 0,-13-5 5,-9-4 22,-2-6-27,0 5-7,-9 9-28,-10 6-33,-11 13-32,-5 3-134,0 3-256</inkml:trace>
  <inkml:trace contextRef="#ctx0" brushRef="#br1" timeOffset="67517.2059">21153 3570 506,'0'0'138,"0"0"-131,0 0-7,0 0 23,0 0 15,0 0 2,0 0-8,71 34 0,-43-34-10,-4-8-9,-1-4 7,-8-2 41,-8-1 1,-6-3 43,-1 1-5,0 0-24,-1 3-13,-11 5-19,2 2-4,-5 4-10,-2 3-21,-7 0-4,-6 15 1,-4 10 0,-3 8 0,4 5 0,5 7 0,9-1 0,12-4 2,7-7-3,5-8-4,23-5-1,10-8 1,9-5 0,10-7-1,3 0-76,2-22-110,-2-4-196</inkml:trace>
  <inkml:trace contextRef="#ctx0" brushRef="#br1" timeOffset="68125.5809">21785 3449 237,'0'0'204,"0"0"-113,0 0 22,0 0-54,0 0-23,0 0 12,0 0 12,0-3 5,0 3 14,0 0 11,0-1-4,0-2-3,0 3-22,0 0-6,0 0-10,0 0-2,0-3-2,0 3-12,0-2-12,0 2-10,0-1-4,0 1-3,0 0-1,0 0 0,0 0-6,0 0 4,0 0 2,0 0 0,0 0-1,0 0 0,0 0-1,0 0-1,0 0 1,0 0-3,0 0 4,0 0-8,0 0 3,0 0 4,0 0 1,0 0 2,0 0-1,0 0-1,0 0-6,0 0-25,0 0-23,0 0-6,0 0-34,-6 0-154,3 0-18,3-2-87</inkml:trace>
  <inkml:trace contextRef="#ctx0" brushRef="#br1" timeOffset="68189.9429">21785 3449 408</inkml:trace>
  <inkml:trace contextRef="#ctx0" brushRef="#br1" timeOffset="68372.1083">21785 3449 408,'88'-41'276,"-88"36"-115,0 3 37,0 1-39,0 1-69,0-2-16,-12 2-21,-17 0-35,-9 0-7,-4 14 3,-4 4 10,10 2 14,8 1 2,8 0-18,9 1-15,6 3 1,5 0-4,0 0-4,22-2-2,13-3-7,14-9-74,15-11-51,8-2-214,6-24-471</inkml:trace>
  <inkml:trace contextRef="#ctx0" brushRef="#br1" timeOffset="68777.9817">22186 3417 1027,'0'0'86,"0"0"72,0 0-64,0 0-83,0 0-11,0 0-5,-4-4 0,8 13 5,11 0 5,3-1 1,6-5-6,0 1 0,1-4 0,-7 0-4,-2-4 4,-5-5 16,-3-4-10,-5-1 6,-3 2-1,0-1 8,0 2 0,-1 2 5,-9 3-5,-4 1-9,-5 5-9,-5 0 5,-3 0-3,-7 8-3,-3 12 2,-5 5-2,-2 3 8,6 0-6,8 0-1,8-3 1,16 0-1,6-2-1,0-1-1,20 0 1,15-2 0,12-9-2,9-4-22,9-7-94,2-1-252,7-15-343</inkml:trace>
  <inkml:trace contextRef="#ctx0" brushRef="#br1" timeOffset="69212.6222">22935 3466 979,'0'0'127,"0"0"-5,0 0 54,-49-78-110,32 67-23,-7 1 3,-8 7-31,-7 3-10,-9 0-3,1 20-2,5 4 0,9 1-5,12 1 3,10 3-2,11-3-5,0 3-3,23-5-35,19-6 0,16-7-10,6-11-52,2 0 7,-13-21-4,-14-11 105,-12-8 1,-6-9 77,-5-6 7,-4-3 28,-5 5-29,-2 11-4,-3 17 6,-2 11 5,0 9-19,0 5-34,0 0-37,0 10-9,-8 19-15,-3 10 24,0 5 6,6 2-6,5-6-13,0 0-86,10-7-89,18-11-111,6-10-95</inkml:trace>
  <inkml:trace contextRef="#ctx0" brushRef="#br1" timeOffset="69909.3365">23227 3345 460,'0'0'623,"0"0"-485,0 0 13,0 0-111,0 0-40,0 0-20,0 0 14,50 5 6,-26 3 0,4-5-10,0-3-23,-1 0 21,-4-1 12,-4-12 11,-8-4-3,-6-3 28,-5 2 8,0-2 1,0 3 9,-13 4-29,-9 3-7,-4 5-18,-4 5 1,-1 0 2,-1 8-1,5 13-2,5 8 0,8 2-5,13 1-2,1 0-10,17-7-50,19-3-22,9-10-34,11-4-99,11-6-42,10-2-122,6-3 386,-8-12 11,-17-2-11,-20-2-15,-18-2 15,-9-1 212,-8 1 55,-3 0-112,0 3-29,-13 1 8,-10 8-64,-8 3-48,-4 6-7,-3 0 4,5 6 1,7 12-16,7 4-1,5 3-3,8 1-3,6-2 2,0-4-5,19-2-21,12-7-14,8-5-5,2-6-38,2 0-20,-6-19 1,-7-7 35,-6-10 45,-8-7 23,-4-10 81,-5-6 36,-2 0-6,-5 5 26,0 12 25,0 15-24,0 13-23,-5 8-56,5 6-18,-3 11-41,-3 27-26,1 16 19,0 18 7,2 3-1,3 1-19,-3-1-119,-1-6-139,2-3-276</inkml:trace>
  <inkml:trace contextRef="#ctx0" brushRef="#br1" timeOffset="70518.1213">24443 2912 875,'0'0'251,"0"0"-188,0 0 12,0 0-74,0 0 6,0 92 12,-2-51-1,2-2-1,0-3-7,0-5-6,0-6 0,0-5-1,0-7 0,0-5 0,2-6-2,-1-2 2,-1 0 2,2 0 4,4 0 4,4-9 10,10-9 2,4-5-24,4 0 0,-4 7-1,0 6 0,-5 3-4,-2 7-1,2 0 4,-2 0-3,-1 17 2,-5-1 2,-6 4 2,-4-1 8,-1-2 17,0-5 11,-6 0 17,-8-4-9,-4 0-17,-5-1-5,-4-1-15,-5-2-9,-1-3-9,3-1-125,5 0-91,13-5-213</inkml:trace>
  <inkml:trace contextRef="#ctx0" brushRef="#br1" timeOffset="71537.3481">24847 3057 800,'0'0'121,"0"0"42,0 0-38,0 0-63,0 0-1,0 0-12,0-1-12,0 1 2,0 0-6,0 0 4,0 0-2,0 0-7,0 0-8,0 0-7,0 0-11,0 0-1,0 0-1,0 0-2,0 0-3,2 0-8,2 11 1,4 9 12,2-1 1,2 0 3,1-2-4,2-3 2,1-2-3,0-4 1,-2-5-1,0-3 0,1 0 2,0-4-1,1-12 19,1-5-1,0-7 2,0 2 20,-2 1-14,-3 4 0,-5 8 10,-1 8-11,-5 2 3,-1 3-3,0 0-19,0 0-6,0 0-2,0 0-5,0 0-2,0 6 2,0 4 3,0 2 4,2-1 4,1 0-2,0-5 1,-2-2-2,-1-1 7,0-3 0,0 0 6,0 0 0,0 0 9,0 0 9,0 0-5,0 0-5,0 0-8,0 0-9,0 0-2,0 0-2,0 0 0,0 0-1,0 0 3,0 0-2,0 0 1,0 0-1,0 0 0,0 0 0,0 0 3,0 0 5,0 0-5,0 0-4,0 0 0,0 0 0,0 0 0,0 0 0,0 0 0,0 4 0,0 8 0,0 8-12,0 9 11,0 11 2,-3 4-1,-8 2 1,-1-4-1,-1-4 0,0-9 0,4-8 0,-1-6 0,0-5 0,1-3 0,-6-2 2,0-5-1,-9 0 7,-9 0-8,-7-17 0,-8-8 0,-5-8-28,0-4-83,5-1-213,10 5-733</inkml:trace>
  <inkml:trace contextRef="#ctx0" brushRef="#br1" timeOffset="75515.2105">15629 4824 684,'0'0'116,"0"0"-111,0 0 89,0 0 38,0 0-47,0 0-1,0 0-2,43-61-7,-43 52-6,0-3-7,-8 2-13,-9-2-20,-9 7-5,-4 5 1,-7 0-15,-7 17-6,7 14 3,-2 8-7,6 7 1,11 6-1,11 4-1,11 1-1,6 0-1,24-6 0,13-6-1,9-12 3,5-12 0,0-12-8,-12-8-22,-12-1-4,-5-1 13,-9-17 13,-2-9 9,-1-7-1,0-4 2,1 4-1,1 5 1,-2 9 1,0 8 5,-1 4 5,5 5-6,-1 3 0,2 0 0,0 4-4,-5 15 1,-6 10-1,-6 3 5,-4 3-2,0-2-3,0-1-2,-11-6-16,2-5-82,5-8-85,4-6-124,0-7-197</inkml:trace>
  <inkml:trace contextRef="#ctx0" brushRef="#br1" timeOffset="75800.072">16111 5003 627,'0'0'300,"0"0"-256,0 0 166,95-64-109,-62 64-50,4 10-11,-2 16-18,-3 8-8,-3 2-4,-10 0 0,-5-2-8,-11-6-2,-3-4 3,0-7-1,-9-7 1,-3-8 0,4-2 4,2 0 6,0-22-5,6-7-3,0-7-5,9-3-1,20-2 0,3 10-5,4 8-23,0 7-42,4 13-56,2 3-95,6 0-125</inkml:trace>
  <inkml:trace contextRef="#ctx0" brushRef="#br1" timeOffset="76085.2413">16894 4925 553,'0'0'265,"0"0"-68,0 0 20,0 0-105,0 0-43,0 0-20,-98-23-31,74 51-8,3 1 3,10 5-7,10-1-3,1-5-3,10-4 1,17-7 1,8-8-2,0-9-3,5 0 3,-4-20 7,-7-5-6,-9-6 9,-11-5 16,-9 3 22,0 2-34,-1 6-8,-12 11-6,4 9-7,3 5-68,-1 0-92,7 0-168,3 7-243</inkml:trace>
  <inkml:trace contextRef="#ctx0" brushRef="#br1" timeOffset="76655.7111">17233 4834 971,'0'0'49,"0"0"215,0 0-150,0 0-67,0 0-39,0 0-4,-21 30-2,16 0-1,5-1 1,0 1 1,5-5-1,13-5-2,-1-6-2,3-6-6,4-8-30,-1 0 4,1-12 8,-1-12 15,-2-7 10,-4-5 1,-4-1 6,-7 1 2,-2 9 17,-2 10 3,-2 9 4,0 7 6,0 1-25,0 0-13,0 18-22,0 7 14,0 6 8,0-1 0,0-3-3,8-4-6,4-4-20,5-7-11,4-4-17,10-6-20,8-2 17,-4-8 56,0-13-84,-11-8-15,-8-8 67,-4-4 36,-5 0 11,0 3 67,-7 5 33,3 12 2,-3 9-5,0 7-48,0 5-10,0 8-50,0 23-9,-14 18 9,-2 10 13,1 5-10,-6 1-3,2 1 0,2-7-1,7-5-50,10-6-57,0-11-87,18-13 32,2-12 36,-3-12-403</inkml:trace>
  <inkml:trace contextRef="#ctx0" brushRef="#br1" timeOffset="76865.1535">17722 4914 762,'0'0'50,"50"-73"106,-15 51-27,1 10-77,5 12-19,0 0 9,1 23-4,-11 7 30,-7 5-38,-16-2-20,-8-4 15,-5-2-1,-24-5 14,-7-2-11,-5-1-18,-5-3-9,1-2-45,-1-5-151,-2-9-311</inkml:trace>
  <inkml:trace contextRef="#ctx0" brushRef="#br1" timeOffset="77689.4416">18651 4478 891,'0'0'83,"0"0"130,0 0-14,0 0-110,0 0-45,0 0-25,0 0-19,0 55 21,0-8 38,0 6-33,0 2 14,1 3-18,2-7-14,1-3-1,-1-9-5,-2-9-2,-1-10 1,2-9-2,-2-6 1,1-5 0,1 0 4,-1-10 10,6-21-10,0-11-4,6-4-8,6 2-1,2 6 1,3 12 2,3 8 2,4 6 1,5 7-2,6 5 2,0 0 0,-11 17-6,-7 8 5,-15 4 2,-9 2 2,-3-2 6,-22 0 11,-8-3 2,-5-6-3,2-4-12,5-3-4,7-6-4,14-2-60,4-5-115,6 0-121,18-17-322</inkml:trace>
  <inkml:trace contextRef="#ctx0" brushRef="#br1" timeOffset="78079.4572">19214 4637 983,'0'0'86,"0"0"-44,0 0 27,0 0 47,0 0-36,69 80-47,-39-63-5,1-2-13,1-10-8,-2-4-5,-8-1 1,-2-4 1,-4-15 7,-4-5 5,-2-5-2,-2 1 4,-2 4 3,-3 7 18,-2 8-14,-1 9-4,0 10-21,0 27-34,0 22 34,0 14 5,0 2-3,-7 0 0,1-10-1,-9-7 0,6-13 1,-6-9 2,0-13 1,-3-10 20,-1-9 14,-8-4 17,-2 0-18,0-19-27,3-7-11,4-4-19,8 1-87,4-1-114,9 7-220</inkml:trace>
  <inkml:trace contextRef="#ctx0" brushRef="#br1" timeOffset="79609.6112">21163 4722 686,'0'0'238,"0"0"-147,0 0 104,0 0-55,0 0-42,0 0 1,0 0-34,18-34-27,-14 29-10,-4 0-15,0-2-1,0 2 3,-3-2-1,-16 0-12,-8 4-2,-15 3 0,-4 0-2,-8 19 2,1 8 1,11 5 3,12 4 5,15 1-7,15 1-2,6-4-4,33-4 3,19-7 1,17-12 0,16-11-45,-3 0-106,-5-17-131,-17-13-249</inkml:trace>
  <inkml:trace contextRef="#ctx0" brushRef="#br1" timeOffset="79798.2007">21552 4567 1088,'0'0'82,"0"0"163,0 0-37,0 0-111,0 0-46,0 0-48,6-14-3,0 45 0,2 13 5,-2 7 6,1 5-11,-3 1 0,2-2-9,3-6-110,6-9-130,6-14-184</inkml:trace>
  <inkml:trace contextRef="#ctx0" brushRef="#br1" timeOffset="80247.9593">22155 4682 839,'0'0'88,"0"0"80,0 0 32,0 0-132,0 0-19,0 0 7,-6-69-15,-3 65-11,-3-1 2,-3 2-4,-4 2-15,-2 1-10,-5 0-1,-2 11-2,0 13-2,1 6 0,6 5 2,9 3-3,9 1 2,3-7-10,8-3 3,17-6-16,2-9-36,2-8 8,-2-6-5,-3 0 17,-4-21 37,-4-9 3,-4-8 9,-3-2 19,0 3 12,-6 7 18,3 10 12,-5 10-1,-1 7-19,0 3-13,2 0-37,1 16-22,1 12 7,1 10 15,2 3 0,1-2 0,1 0-81,1-8-74,0-7-118,1-12-206</inkml:trace>
  <inkml:trace contextRef="#ctx0" brushRef="#br1" timeOffset="80659.2295">22488 4535 747,'0'0'73,"0"0"123,0 0-17,0 0-70,0 0-13,0 0-16,6-21-29,-4 21-16,-2 0-22,0 0-13,0 12 0,0 12 0,-2 8 8,-4 4 7,6 3-9,0 2-4,0-2-1,11-4-2,6-3 2,2-12-3,2-6-15,-2-11-11,4-3 14,-4-13 13,-1-15 1,0-6 8,-8-5 2,-2 3-3,-3 4 9,-5 13 0,0 6-5,0 7-11,0 3-16,0 3-72,3 0-133,13 0-210,8 5-118</inkml:trace>
  <inkml:trace contextRef="#ctx0" brushRef="#br1" timeOffset="80975.5545">23096 4560 779,'0'0'164,"0"0"-25,0 0 73,0 0-153,-102-29-32,77 31-10,5 10-3,6 5-14,8 5 0,6 1-7,0 7 7,3 1 2,18 3-1,3-1-1,1-5 1,-1 0-1,-5-9 0,-5-5 2,-10-4-1,-2-3 15,-2-7 27,-3 2 40,-19-1-4,-1 0-40,-6-1-35,7 0-4,9 0-59,11-15-120,2-13-154,24-13-485</inkml:trace>
  <inkml:trace contextRef="#ctx0" brushRef="#br1" timeOffset="81305.5312">23283 4613 556,'0'0'132,"0"0"8,0 0 4,0 0-87,98 0-14,-73 0-18,-2-3-6,0-11 0,-3-3 15,-4-6-1,-3-4-9,-6-2 4,-7-1 24,0 6-7,-3 3 7,-18 7-8,-8 3-2,-5 9-13,-5 2-17,-7 7 6,1 17-6,1 10-2,6 4 6,13 4 0,10 4-6,10-3-5,5 1-3,5-2 1,15-5-2,8-5-1,3-10-15,9-7-89,5-15-83,7 0-217</inkml:trace>
  <inkml:trace contextRef="#ctx0" brushRef="#br1" timeOffset="81500.9175">24163 4652 1178,'0'0'131,"0"0"13,0 0-4,0 0-100,0 0-25,0 0-6,-2-3-3,2 3-4,0 0-4,0 0-29,0 0-131,-6 0-211</inkml:trace>
  <inkml:trace contextRef="#ctx0" brushRef="#br1" timeOffset="85193.6316">4436 7775 1095,'0'0'85,"0"0"-29,0 0 93,0 0-81,0 0-58,0 0 24,132 32 38,-46-19-43,5-3-23,-6-4-6,-10-2-78,-17-4-130,-19 0-169,-21 0-234</inkml:trace>
  <inkml:trace contextRef="#ctx0" brushRef="#br1" timeOffset="85344.482">4684 7908 750,'0'0'153,"-86"20"-89,65-8 116,16 1-92,5-1-60,15 4-4,24-5-8,16-5-6,12-6-10,4 0-33,-6-6-176,-13-14-225</inkml:trace>
  <inkml:trace contextRef="#ctx0" brushRef="#br1" timeOffset="85553.3744">4943 7728 868,'0'0'166,"0"0"-11,0 0 41,0 0-167,0 0-24,0 0 21,62 92 11,-29-52-12,-8-1-3,-9-2-7,-13-3-7,-3-4 3,-22-1-3,-18 0 2,-11 1-6,-7 3-4,-5 3-2,4 0-113,9-8-185,13-9-616</inkml:trace>
  <inkml:trace contextRef="#ctx0" brushRef="#br1" timeOffset="86219.323">5702 7573 581,'0'0'108,"0"0"82,0 0 30,0 0-60,0 0-33,0 0-4,34-59-33,-34 59-44,7 11-34,-1 17-9,3 8 30,-3 6 17,1 1-24,-6 3-4,0-5-10,1-5-4,2-4-7,-4-8 1,3-10-1,-3-4 0,3-8-1,-3 1 1,3-3 0,6-5 5,7-16 0,4-11-6,9-6-1,1 4-2,0 0-2,-3 11 2,0 7 1,-2 8 0,-4 8 0,1 0 0,-8 10 0,2 13 0,-4 10 1,-6 1 2,-2 5-1,0 1 0,3-5-1,2-4-38,10-5-110,11-10-73,9-9-145,16-7-188</inkml:trace>
  <inkml:trace contextRef="#ctx0" brushRef="#br1" timeOffset="86557.0723">6544 7766 755,'0'0'99,"0"0"119,0 0-47,0 0-104,-85-42-10,54 56-24,-2 9-10,9 6-4,8 0-2,11 1-11,5-2 0,0-6-4,15-2 2,12-8 1,2-8-2,3-4-1,-5 0-1,-2-19 0,-8-5 2,-4-4 2,-4-6 2,-7 1 5,2 7 15,-1 7 6,-3 11 25,0 5-6,0 3-36,0 3-16,4 14-15,7 7 15,-3 1 0,6 1 0,-4-2-29,6-1-81,3-7-60,2-7-142,4-9-226</inkml:trace>
  <inkml:trace contextRef="#ctx0" brushRef="#br1" timeOffset="86827.649">6829 7665 912,'0'0'62,"0"0"199,0 0-133,0 0-124,0 0 20,0 0 22,15 87-15,0-58-5,1-3-7,2-4-2,0-8 2,-2-7 3,1-7 13,2 0 11,-5-10 3,-1-10 2,-1-10-18,-9 1-14,-1-3-12,-2 5-7,0 8 0,0 7-16,4 6-64,1 3-99,7 2-94,11 1-225</inkml:trace>
  <inkml:trace contextRef="#ctx0" brushRef="#br1" timeOffset="86991.6373">7217 7661 711,'0'0'257,"0"0"32,0 0-102,0 0-88,0 0-45,0 0-29,0 29-10,0-1 49,3 3-46,0 1-8,1-3-10,-2 1-1,2-6-94,-4-6-128,3-11-237</inkml:trace>
  <inkml:trace contextRef="#ctx0" brushRef="#br1" timeOffset="87158.279">7067 7414 1122,'0'0'42,"0"0"143,0 0-17,0 0-111,0 0-57,0 0-46,0 0-56,91 17-163,-48 13-322</inkml:trace>
  <inkml:trace contextRef="#ctx0" brushRef="#br1" timeOffset="87501.4813">7506 7638 556,'0'0'436,"0"0"-380,0 0 115,0 0-32,0 0-52,36 90-31,-28-64-15,1-2-13,-4-3-9,-2-6-12,0-2-3,5-10-2,3 0 1,6-3 4,7 0 3,1-17-6,5-9 2,-8-3 0,4-4-4,0 5-2,-4 9 8,-6 7 1,-4 12 4,-3 0-11,-3 10-1,4 15-2,-1 6-1,-1 3 0,8 0-1,5-4-49,9-3-81,10-8-84,2-9-125,7-10-131</inkml:trace>
  <inkml:trace contextRef="#ctx0" brushRef="#br1" timeOffset="87908.5945">8207 7752 545,'0'0'197,"0"0"11,-19-98-4,0 87-90,2 3-18,-7 8-38,3 8-32,-5 14-14,6 8 1,8 4 3,4-2-8,8-3-3,5-5-3,13-8-2,6-7 0,4-8-3,2-1-8,-1-10 3,-3-10 2,-7-4 6,-2-2 5,-5 1 3,-6 5 8,1 7 5,-4 6 17,-3 7-15,0 8-23,0 21-2,-10 16 2,-8 11 2,-7 16 0,-5 5-2,-3 5 1,0-2-1,5-9 0,7-12 11,3-18 3,-2-11 22,2-14 13,-3-8 2,-5-8 1,-7-11-16,-9-18-22,-4-7-14,-6-7-20,-9 3-103,-4 0-146,-3 8-302</inkml:trace>
  <inkml:trace contextRef="#ctx0" brushRef="#br1" timeOffset="88433.1291">6186 7473 480,'0'0'94,"0"0"135,0 0-82,0 0-33,-37-79 58,32 68-42,2 2 3,0 4-11,3 3-29,-3-1-18,3 3-22,0 0-21,0 0-12,-7 3-13,1 20-6,-3 7-1,0 11 6,1 6-3,6 4-2,2 4-1,0 5-31,0-6-145,0-7-281</inkml:trace>
  <inkml:trace contextRef="#ctx0" brushRef="#br1" timeOffset="89805.579">10209 7674 491,'0'0'106,"0"0"107,0 0-5,0 0-63,0 0-39,0 0-22,-63-72-16,30 56-7,-5 6-14,-4 9-15,-4 1-6,-2 0-3,5 14 0,4 7 0,10 7-4,10 5-12,12 6-3,7 0 2,16 0-1,26-7-4,17-3 4,22-11-5,9-10-23,8-8-83,-7 0-91,-15-18-209,-19-9-430</inkml:trace>
  <inkml:trace contextRef="#ctx0" brushRef="#br1" timeOffset="90000.673">10520 7437 911,'0'0'114,"0"0"160,0 0-69,-4-74-77,4 74-41,0 7-62,3 23-25,6 11 29,3 15-3,-6 3-11,-1-1-10,3-1-2,2-7-3,3-2-34,6-10-108,8-9-98,7-16-237</inkml:trace>
  <inkml:trace contextRef="#ctx0" brushRef="#br1" timeOffset="90375.635">11114 7599 789,'0'0'158,"0"0"-45,0 0 128,-81-41-158,61 41-35,-7 1-16,3 19-17,-3 9-3,5 3 0,5 2-7,10 0-4,7-2 0,0-6-1,18-4-2,8-7-7,6-8-17,4-7-17,-8 0 9,-1-10 24,-10-13 10,-1-10 4,-7-4 9,-6-2 24,3 3 15,-3 12 5,-3 12 6,4 11 11,-4 1-45,0 11-29,4 17-8,1 7 8,-1 0 1,3 2-1,-1-4-35,4-8-107,0-5-68,1-12-157,4-8-287</inkml:trace>
  <inkml:trace contextRef="#ctx0" brushRef="#br1" timeOffset="90675.348">11341 7548 931,'0'0'60,"0"0"191,0 0-90,0 0-86,0 0-58,0 0-13,1 17 4,4 21 12,-2-3-18,2 1 4,1-2-4,7-4-1,0-4 0,2-9 1,6-5-2,-3-8 3,0-4-1,-3 0-2,-1-18 8,-1-9 2,-6-7 3,-4-1 6,-3 3-8,0 6-9,0 12-2,0 7-9,0 5-95,0 2-114,12-3-394</inkml:trace>
  <inkml:trace contextRef="#ctx0" brushRef="#br1" timeOffset="90959.3088">11907 7520 928,'0'0'116,"0"0"119,0 0-75,0 0-108,0 0-17,-88 7-17,84 14-7,4 1-5,0 1-1,14 4-2,4 2-1,7 0 0,-7-3-1,-7-1 0,-3-5 0,-5-4 6,-3-4 18,0-3 17,-22-2 10,-10-1-17,-7-5-21,1 2-11,8-3-3,10 0-49,20-13-145,10-19-233</inkml:trace>
  <inkml:trace contextRef="#ctx0" brushRef="#br1" timeOffset="91282.0261">12290 7635 181,'0'0'504,"0"0"-383,0 0 56,94 13-120,-68-13-39,3 0-12,-9 0-5,0-8 2,-8-7 4,-9-2 18,-3-2 27,-3-5 37,-16 8-3,-14 3-21,-9 13-5,-10 0 18,-3 17-28,7 12 7,8 10-4,10 2-21,18 0-8,9-3-4,3-2-9,15-9-7,19-4 0,5-10-4,3-6-7,-5-7-75,1 0-113,-3-8-211</inkml:trace>
  <inkml:trace contextRef="#ctx0" brushRef="#br1" timeOffset="91979.6278">13803 7461 803,'0'0'100,"0"0"159,0 0-63,0 0-128,0 0-54,0 0-13,-15 84 62,4-40-33,8-4-13,3 0-4,0-6-9,6-5 4,11-7-5,12-5-3,1-11 3,5-6 3,3 0 2,-5-19-3,-4-7-1,-9-7-2,-5-12 7,-4 5 2,-4 2-8,-4 11 1,-3 10-4,0 10 0,0 6-18,0 1-70,14 0-105,10 0-193,13 3 10</inkml:trace>
  <inkml:trace contextRef="#ctx0" brushRef="#br1" timeOffset="92301.6336">14457 7546 487,'0'0'220,"0"0"-39,0 0 60,0 0-113,0 0-51,0 0-35,-63-40-10,38 40 6,-1 9 2,13 5-19,3 6-10,10 3-10,0 0 3,13 2-4,15 0 4,8 1-3,3-2-1,0-1 1,-2-1-1,-15-8 1,-2-2 0,-14-4 4,-3-5 11,-3-3 10,0 1 18,-16 0 1,-12 1-7,-5-2-27,4 0-8,2 0-3,11-7-49,13-7-102,3-6-120,16-2-346</inkml:trace>
  <inkml:trace contextRef="#ctx0" brushRef="#br1" timeOffset="92955.6381">14752 7625 893,'0'0'173,"0"0"-61,0 0 45,0 0-101,84 10-13,-53 0-22,0-4-11,4-3-4,-1-3-6,-9 0 1,-2 0-2,-9-14 0,-9-3 1,-5-4 3,0-2-2,-13 2 7,-9 2-1,-4 9 5,-8 10-3,-4 0-3,1 10 14,6 13-7,5 1-2,13 3-6,13 0-4,0 2-1,19-3-1,21-3-19,8-6-43,6-11-44,12-3-57,11-3-13,9 0 171,-3-12 2,-10-9 4,-28 1-15,-20-3 15,-7-2 66,-9-3 65,-9 2-14,0 0-26,-9 5-25,-18 7-14,0 6-26,-7 8-9,-1 2-12,2 18 0,7 3-4,8 8-1,10-2 0,8-2-4,3 0 3,23-6-17,3-6-25,9-9-25,2-3-24,3-3-66,-5-9-61,-2-13 49,-11-7 24,-2-12 146,-9-9 86,-4-9 94,-8-5-10,-2 8-8,0 16-8,0 18 33,0 18-65,0 11-73,-2 29-49,-2 17 0,3 13 2,-2 3-2,1-3-7,1 0-127,1-5-150,0-6-359</inkml:trace>
  <inkml:trace contextRef="#ctx0" brushRef="#br1" timeOffset="93531.6311">16748 7258 551,'0'0'419,"0"0"-299,0 0 164,0 0-123,0 0-82,0 0-21,-6-5-32,0 30-23,0 12 35,-4 12-12,3 4-8,3 5-3,1 3-8,1-5-5,2-3-1,0-9 0,0-5-1,2-7-7,12-11-48,2-12-80,7-9-59,2 0-129,-3-12-177</inkml:trace>
  <inkml:trace contextRef="#ctx0" brushRef="#br1" timeOffset="93907.8218">16661 7536 744,'0'0'138,"0"0"146,0 0-99,0 0-152,0 0-28,0 0-3,81-16 6,-9 16-3,9 0-1,9 0-4,-2 0 0,-6 0 0,-19 0-6,-20 0-6,-21 0 2,-19 0 10,-3 0-1,-28 8-2,-10 12 1,-1 7 2,9 4 0,15-2-1,10 5 0,5-5-1,11-6 2,12-4 1,10-7 2,6-10 5,9-2 3,0 0 0,-3-16-6,-8-7 0,-17-9 8,-14-6 18,-6-5 8,-1 0-19,-18 9-20,-4 12-1,-8 11-16,-6 11-46,-1 0-77,2 3-209</inkml:trace>
  <inkml:trace contextRef="#ctx0" brushRef="#br1" timeOffset="94971.8916">18900 7400 639,'0'0'146,"0"0"9,0 0-15,0 0-72,0 0-36,0 0 2,0 0 7,3 0 6,-3 0 17,0 0-8,0 0 4,0-2 0,-3-2-11,-16 0-17,-8-3-28,-9 7-4,-1 0-1,6 0 0,-1 14-1,10-1 2,5-3 0,7 3-3,9 4-3,1 3-1,11 5 4,24 0-4,11-2 4,14-1-6,1-1-5,-3-1 1,-12-5 6,-18-4 4,-12-3 2,-13-3 1,-3-2 6,-3 0 19,-24 0 10,-15 4 12,-12-6-27,2-1-14,2 0-6,13 0-1,10 0-6,14-8-62,13 2-87,9-7-174,31-7-512</inkml:trace>
  <inkml:trace contextRef="#ctx0" brushRef="#br1" timeOffset="95295.0541">19354 7529 853,'0'0'178,"0"0"-100,0 0 60,0 0-71,107-1-44,-71 1-9,-6 1-8,0-1-2,-2 0-2,-13 0-1,-5-4 2,-6-9 4,-4 0 4,0-5 3,-7 1 9,-11 3 11,-7 5-2,-8 7-5,-6 2-10,-7 10-8,3 15 15,4 5 3,12 2-2,16-3-11,11 2-3,5-3-6,25-7 1,15-2-6,4-9-7,5-10-111,-2 0-88,-7-6-262</inkml:trace>
  <inkml:trace contextRef="#ctx0" brushRef="#br1" timeOffset="95490.1918">19743 7311 986,'0'0'105,"0"0"124,0 0-13,0 0-136,0 0-57,0 0-16,-3 53 55,4-3-13,4 3-29,-1 0-10,2-8-7,5-4-3,-2-4-44,4-12-120,10-10-116,2-10-262</inkml:trace>
  <inkml:trace contextRef="#ctx0" brushRef="#br1" timeOffset="96179.5021">20035 7453 1085,'0'0'35,"0"0"185,0 0-157,0 0-61,0 0 5,0 0 5,53 53-5,-24-44-3,6-4-3,-2-3-1,-1-2-22,-5-2-16,-3-14 10,-6-4 17,-11-3 11,-7 1 5,0 3 10,-9 6 19,-16 6-7,-5 7-7,-4 0-7,1 17 1,0 5 2,12 3 1,7 3-9,8 2-3,6-3-1,3-3-4,23-2-21,16-7-42,10-10-61,14-2-89,14-3-63,7-3 231,4-13 45,-11-4 16,-19-3-2,-19-8 46,-16 1 33,-16-1 48,-7 6 5,-3 6-40,-1 6-10,-16 6-31,-7 7-23,-2 0-25,-7 14 0,4 11 0,9 3-2,6 5 3,9-4-12,5 1-3,10-3-3,16-7 0,11-6-29,7-9-27,1-5-26,4-1-21,-3-19-41,1-8 46,-7-6 98,-12-9 2,-7-12 3,-12-3 18,-5 3 41,-4 2 21,0 18 25,0 11-19,0 15-1,-3 9-8,-7 8-65,-5 22-13,0 13-4,0 11 4,3 4-4,-1 5 0,4-2-5,1-9-67,5-6-85,3-11-98,0-16-213</inkml:trace>
  <inkml:trace contextRef="#ctx0" brushRef="#br1" timeOffset="96330.5438">20929 7403 1076,'0'0'218,"0"0"-198,0 0 119,84-36-128,-24 33-11,-3 2-46,-11-4-153,-11-1-207</inkml:trace>
  <inkml:trace contextRef="#ctx0" brushRef="#br1" timeOffset="98440.9994">12604 8688 617,'0'0'151,"0"0"-64,0 0 151,0 0-105,0 0-53,0 0-2,0 0-16,8-12-17,26 5-23,13 6 4,8 1 8,0 5-10,-9 17-7,-11 7-5,-12 4-10,-14 1-1,-9-4 0,-5 1 2,-18-9 1,-10-2 0,-3-8-1,3-5 0,5-7-3,2 0 2,9-10-2,5-9 0,12-8 0,0-5-4,19-5 2,14 6-7,9 3 2,7 9-11,-1 4-42,7 5-63,4 4-145,2 3-159</inkml:trace>
  <inkml:trace contextRef="#ctx0" brushRef="#br1" timeOffset="98780.6138">13304 8682 763,'0'0'109,"0"0"-50,0 0 31,0 0 7,0 0-25,0 0-12,82 50-16,-45-50-21,0 0-12,-2 0-7,-7 0 2,-7-10-3,-9 0 0,-9-1 4,-3-5 6,-3-1 18,-20 1-8,-7 6-1,-8 4 7,-6 6 3,-3 0 4,2 20-4,6 2 3,13 5-10,7 0-7,12 2-7,7-2-6,10 0-1,26-6-4,18-5-5,15-8-36,16-7-107,6-1-104,0-4-168</inkml:trace>
  <inkml:trace contextRef="#ctx0" brushRef="#br1" timeOffset="99215.6149">14031 8663 711,'0'0'142,"0"0"73,0 0-84,-96-50-33,66 50-35,-4 0-27,5 13-8,10 7-3,6 7-17,7-1-2,6-1-2,6-1 1,14-4-5,12-6 1,2-8-1,0-3-4,0-3-15,-8 0 6,-5-14 13,-11-5 7,2-1 5,-4-3 19,-2 1 17,0 2 6,-4 8-4,3 3-7,-5 8-4,0 1-16,0 5-23,0 18-12,-10 13 12,-6 10 2,-1 9-1,-1 3 1,0 1 2,1-3-4,8-6 0,9-10 1,0-8-1,18-5 0,8-8-2,-5-11-1,3-8 0,1 0-11,5-11-35,-1-15-68,4-13-74,2-11-191,-2-6-545</inkml:trace>
  <inkml:trace contextRef="#ctx0" brushRef="#br1" timeOffset="99732.262">14355 8639 483,'0'0'478,"0"0"-398,0 0 207,0 0-173,0 0-106,0 0 4,-35 51 17,35-19-13,0 0 5,6-4-8,11-2-12,6-6 0,-3-5 3,5-8-4,1-4-2,3-3-14,-3-6-25,-1-13-2,-6-5 13,-4-5 16,-9-5 14,-3 3 1,-3 2 7,0 9 11,0 8 22,0 9 5,0 3-6,0 0-34,0 6-6,0 18-6,0 5 6,0-2 2,7-1-2,6-6-7,6-1-30,3-9-35,8-6-55,2-4-6,3 0 55,-8-12-8,-8-10 65,-9-6 21,-3-2 11,-7-4 56,0 1 45,0 13-4,0 3-12,4 14-15,-4 3 6,0 8-66,0 18-12,0 10-5,0 4 7,-9-1-9,4-1-2,2-6-6,2-6-77,1-6-73,0-11-183,1-9-244</inkml:trace>
  <inkml:trace contextRef="#ctx0" brushRef="#br1" timeOffset="99876.3649">14704 8500 962,'0'0'167,"0"0"6,-80-73 4,73 66-124,7 7-53,0 0 0,25 4-147,1 11-41,9-1-288</inkml:trace>
  <inkml:trace contextRef="#ctx0" brushRef="#br1" timeOffset="100168.7675">14979 8589 590,'0'0'226,"0"0"-118,0 0 93,49 87-85,-39-53-20,-2-3-36,-5-1-25,0-7-14,-3-3 0,0-6 6,-3-4-9,-3-6-6,-2-4 3,1 0-2,3-9 13,1-13-5,3-7-4,0-9-14,4 1-2,14 3-1,3 10-6,-3 11 4,6 6-30,-1 1-56,15 6-79,12 0-185,7 0-352</inkml:trace>
  <inkml:trace contextRef="#ctx0" brushRef="#br1" timeOffset="100452.16">15420 8636 224,'0'0'637,"0"0"-581,0 0 41,0 0-30,0 0 12,0 0-50,63 65-12,-36-61-15,3-4 4,3 0-6,-7-6 0,-4-7 2,-7 0-1,-10-4 9,-5 0 9,-2-2 4,-12 2 9,-10 4 8,-4 9 0,-4 4-24,1 6-12,4 11 4,5 4-1,10 1-6,10 4-1,2-2-3,9-4-39,18-1-59,11-6-91,8-6-241</inkml:trace>
  <inkml:trace contextRef="#ctx0" brushRef="#br1" timeOffset="100820.2195">16005 8705 723,'0'0'188,"0"0"53,0 0-95,-12-79-74,-16 73-39,-8-1-13,-4 7-5,1 2-7,3 19 0,12 6-4,6 3-4,8-1-1,10-2 1,0-5-5,15-5-10,15-1-20,5-9-20,6-4-39,6-3-48,3-6-62,-5-14-29,-7-10 190,-4-7 43,-5-13 177,-12-12-11,1-11 36,1-10-52,-2 11-29,-4 16 13,-3 24 21,-7 24-40,-3 8-39,0 35-56,-6 23-19,-12 25 13,-3 12-7,1 0-7,0-5 0,-6-5-32,-3-17-140,-1-13-311</inkml:trace>
  <inkml:trace contextRef="#ctx0" brushRef="#br1" timeOffset="102507.6945">17561 8485 587,'0'0'57,"0"0"123,0 0-47,0 0-59,0 0 15,0 0 3,0 0-40,26-57-3,-34 51 4,-10 4-22,-6 2-17,-5 0-11,4 2 4,6 9-3,1 4-4,10 5 1,5 2-1,3 2 0,5-2 3,19-5-3,1-6 0,8-8 4,0-3-4,-4 0 3,-5-11-1,-7-5 0,-7-1 4,1 0 2,-8 1 5,1 4 17,-2 4 9,-1 5-11,-1 3-4,0 8-24,2 23-7,-2 14 7,0 10 3,0 2 12,0 2-5,-5-4-4,-5-11 2,-5-8-6,0-7 9,-5-12 11,0-6 29,-1-8-12,-9-3 0,0 0-16,-1-14-10,-2-9-9,6-5-4,6-6-1,11 3-45,10 0-88,13 4-95,26 0-203,15 1-523</inkml:trace>
  <inkml:trace contextRef="#ctx0" brushRef="#br1" timeOffset="102800.0767">17967 8483 889,'0'0'95,"0"0"68,0 0 26,93-2-145,-54 38-18,-2 4 14,-2 6-15,-5-3-4,-7-7-11,-11-6-5,-10-7-4,-2-9 2,-12-5 4,-10-9 11,-4 0-6,4 0 5,2-17-6,8-6 1,8-9-3,4-3-7,10-1-2,19 7-3,7 7-2,4 8-8,6 4-28,7 7-57,5 3-102,1 0-151,-1 0-288</inkml:trace>
  <inkml:trace contextRef="#ctx0" brushRef="#br1" timeOffset="103085.3499">18699 8556 193,'0'0'545,"0"0"-375,0 0 65,0 0-111,0 0-43,0 0-22,-103-28-21,72 45-10,2 5-1,13 3-16,4-2 3,12 4-11,0-4-2,22-6 5,13-3-6,0-9 1,7-5 1,-5 0 0,-4-19 1,-11-3 4,-6-6 6,-13-5 23,-3 1-8,0 5-17,-3 13-8,-10 5-3,-1 8-24,2 1-79,5 0-82,7 4-181,0 0-354</inkml:trace>
  <inkml:trace contextRef="#ctx0" brushRef="#br1" timeOffset="109010.2203">19039 8553 346,'0'0'39,"0"0"68,0 0-31,0 0-30,0 0 2,0 0 12,0 0 9,0-16-6,0 16 5,0 0-4,0 0 4,0 0-1,0 0-3,0 0-14,0 0-18,0 0-11,0 0-17,0 8-4,0 14 1,0 7 0,0 4 0,0-3 3,0-7-1,10 0-3,6-7 2,3-8-4,1-5 2,3-3-1,-1 0-1,4-16-1,-1-5 3,-6-6 0,-4-2 1,-6-4 0,-2 3 1,-1 5 0,-2 7 1,-4 5 3,0 7 9,0 3-4,0 3-5,0 0-6,1 3-6,3 16 0,4 5 5,8 1 2,7-1-1,2-4 2,9-3-2,-2-8-1,0-2-5,-2-7-31,-1 0-26,-7-8-19,-1-11 24,-5-1 41,-4-8 8,-1-5 9,-2-4 8,-7 4 10,3 0 28,-2 10 12,-1 6 15,1 9-7,-3 3-15,1 5-12,1 0-28,-1 19-6,2 11-5,0 12 19,0 8-5,-3 3 6,3 4-2,-2-2-4,1-5-11,-1 0 0,-1-7-3,0-6 0,2-8 0,-2-8-24,1-8-27,3-7-59,0-6-85,5-3-89,6-24-128</inkml:trace>
  <inkml:trace contextRef="#ctx0" brushRef="#br1" timeOffset="109257.0093">19746 8564 667,'0'0'126,"0"0"53,37-96 5,-12 79-96,4 7-37,1 8-12,1 2-7,-1 5-11,3 19-2,-7 8-13,-5 5 1,-10 2 6,-7-5-9,-4-5 2,0-5 15,-10-5 13,-13-2-5,-5-4-7,-3-3-11,-2-5-11,3-5-1,6 0-75,8 0-60,7-11-164,9-4-350</inkml:trace>
  <inkml:trace contextRef="#ctx0" brushRef="#br1" timeOffset="110697.1252">20433 8470 255,'0'0'71,"0"0"48,0 0-32,0 0-6,0 0 23,0 0 0,32-6-12,-31 6-13,-1-3-9,0 3-17,0 0-15,0-3-5,0 2-3,0 0-1,0-4-8,-1 5-8,-14 0-10,0 0-2,-7 0-1,1 0 1,1 6 1,5 1 2,5 2-1,3 1-2,4 4 0,3 3-1,0 3-2,7 3 2,11 4 0,6-5-3,-1-5 2,1 0-4,-7-5-1,-1-1 6,-8-5 2,-5-2 9,-3-4 28,0 0 6,0 3 26,-9-3-15,-15 0-12,-7 2-36,-7-2-3,5 0-5,-1 0-23,9 0-66,7-5-117,15-12-338</inkml:trace>
  <inkml:trace contextRef="#ctx0" brushRef="#br1" timeOffset="110877.1428">21073 8586 1552,'0'0'45,"0"0"178,0 0-127,0 0-75,0 0-21,0 0-1,-21-12-22,1 17-76,-3 0-201,-4-5-499</inkml:trace>
  <inkml:trace contextRef="#ctx0" brushRef="#br1" timeOffset="116040.3948">13453 10693 465,'0'0'323,"0"0"-308,0 0 83,0 0 112,0 0-106,0 0-34,0 0-22,0-39-15,0 39 0,0 0-12,0 0-12,0 22-2,0 12 26,6 13 21,1 12-22,2 7-2,5 16-2,-2 7 0,-1 11-4,3 9-6,1 12-4,-3 6-2,-2 5-2,7 3 3,-5-3-2,2 3 5,-2-6-8,4-6-2,-2-7 0,4-5-2,5-2 0,-4-9-3,2-5 1,-3-6 5,-1-8 2,-4-3-4,-5-2 1,-2-4 0,0-8-4,-3-8 1,3-7-1,-2-8-1,3-7 0,-4-4 0,3-2 5,-3-9-6,-2 1 3,1-4-2,-1-3-1,0-2 1,-1-6-1,2 0 0,-2-5-4,2 3 7,-2-3-3,0 0 1,0 0 2,1 0-2,1 0-1,-2 0-1,0 0-4,0-5-18,-15-12-44,-14-10-187,-4-16-287</inkml:trace>
  <inkml:trace contextRef="#ctx0" brushRef="#br1" timeOffset="118065.9643">13790 13433 184,'0'0'149,"0"0"-87,0 0 61,0 0-2,0 0-24,0 0-9,0 0-1,13 17-20,-10-12-1,1-1-6,0 1 11,2 3-16,-3-1 2,3-5-6,-3 1-13,1 2-17,2-3-7,3 5 0,2 0-7,-5-1-4,4 1 0,-3 0-1,1-1-2,-1 0 2,1 1 1,-5-6-3,-3 2 0,0-3 2,0 0-2,0 0 3,0 0-3,0 0-1,0 0 1,0 0 1,0 0 1,0 0-2,0 0 1,0 0-1,0 0 0,3 3-2,-3 0 2,3 7 0,0-1 0,0 8 8,1 10 8,1 10 10,-2 13-8,-1 11 0,-2 8-11,0 5 2,0-1-4,0 2-5,0-6 8,0 1-3,0-5 1,0-4-3,0-6 2,0-4 3,3-6 1,2-5 10,0-9-9,0-6-8,-1-9 8,-1-5 1,-1-5-9,1 1 3,0-4 4,-1-2-1,-1-1 5,-1 0 3,0 0-2,0 0 20,0 0 9,0 0-4,0 0-12,0 0 9,0 0-6,0 0 0,0 0-13,0 0-9,0 0 4,0 0-4,0 3-8,0-3 1,0 0-1,0 3 0,-1-1 0,-1 3 0,-1 0 2,0-3 2,3 0-3,-2-2 21,2 0-10,0 0-12,0 0 0,0 3 0,0-3 0,0 3 0,0-1 0,0 1 0,0-3 0,0 0 0,0 2 0,0 5 0,0 1 0,0 4 0,0-2 0,0-1 0,0 5 0,0-1 0,0 7 0,-3 3 0,-3 9 0,-2 2 0,0 9 0,1 6 0,4 12 0,3 8 0,0 4 0,0-1 0,0-3 0,0 0 0,3 1 0,6-1 0,-3 0 0,2-6 0,-2-6 0,2-4 0,-2-14 0,0-9 0,-1-7 0,-2-14 0,0-2 0,-3-7 0,1 0-7,-1 0-7,0-3 0,0-13-21,0-11-51,0 1-6,-3-1-133,-4-2-157,1-1-676</inkml:trace>
  <inkml:trace contextRef="#ctx0" brushRef="#br1" timeOffset="122531.7036">13559 10515 256,'0'0'83,"0"0"-76,0 0 74,0 0-14,0 0 4,0 0-1,0 0-28,-67-7-20,60 7 8,3 0 10,1 0-9,2 3-13,1-2-3,0 6-1,4-1 11,23 1 40,18 0 6,22-4-19,24 0 0,27-3 3,25 0-17,26 0-14,20-13-14,11-4-9,12 5 1,5 1 0,1 2 4,0 4-6,-12 3-4,-12 2-5,-27 0 0,-10 0 0,-11 0-4,-9 0 7,-8 0 5,-8 0-2,-14-10-15,-14 0 7,-14 1 1,-11 1 10,-10 1 1,-6 2 1,-3 1 1,-1 0-3,1 2 1,3 0 0,-1-3 0,9 1 0,-7 3 0,2-4 0,2 2 0,3 0 0,-6-2 3,-2 2-3,-8 0 0,-9 0 0,-9-1 5,-7-3-1,-3 5 8,-6-2-6,1 1 1,-2 3-3,-3-3 1,-3 1-4,-2 2 0,-1 0-2,0 0-3,0 0-20,0 0-26,-4 0-22,-17 0-55,-4 2-104,-7 8-66</inkml:trace>
  <inkml:trace contextRef="#ctx0" brushRef="#br1" timeOffset="125306.7004">17813 10498 469,'0'0'29,"0"0"-20,0 0 0,0 0 42,112-29 9,-53 21-22,15 2-15,4-2-3,12 0-6,4-1 0,4 4-9,10-1 0,-5 4-3,2 2 2,2 0-4,-3 0 4,-7 0-2,-12 0-2,-14-3 7,-16-1 5,-10-3 9,-8 1 2,-6-2 12,-8-1 15,-2 3-3,-5-2-5,4-1 2,-2 5-7,-3 1-1,0 0-4,-6 3-15,0-1-3,-3-2-2,-2 3-2,-3 0 1,1 0 5,-2 0-1,0 0 8,0 0 6,0 0-8,0 0 0,0 0 3,0 0-10,0 0 8,0 0-10,0 0-10,0 0 1,0 0-2,1 7 2,4 12-2,1 9 8,0 5 6,3 9 0,-4 11 2,0 14 7,-5 12-7,0 10 5,0 6-5,-6 5-12,2 5 3,4 0-6,0 2-2,5 1 1,12-2-1,6 3 3,2-8-5,-3-6 6,-2-14-3,-4-6-1,-7-17-1,-1-8-1,-5-11 4,1-7-1,-4-7 3,0-5 2,0-7 13,0-4-4,0-4 12,0-2-8,0-3 3,0 0 6,0 3 7,0-3-7,0 0 13,0 0-9,0 0-8,0 0 0,0 0 0,0 0 7,0 0-3,0 0-5,0 0-2,0 0-1,0 0-17,0 0-3,0 0 0,0 0 0,-7-8 0,2-8 0,-1-1 0,2-3 0,-2 0 0,3 11 0,-3-1 0,4 7 0,1 3 0,-1 0 0,2 0 0,0 0 0,0 0 0,0 0 0,0 0 0,0 0 0,0 0 0,0 0 0,0 0 0,0 0 0,0 0 0,0 0 0,0 0 0,0 0 0,0 0 0,0 0 0,0 0 0,0 0 0,0 0 0,0 0 0,0 3 0,0 7 0,0 10 0,-7 13 0,1 13 0,4 17 0,2 12 0,0 15 0,3 19 0,2 9 0,-5 5 0,0-4-5,0-6-2,0-8 1,4-6-4,19-12 6,8-5 1,3-11 0,2-10 3,-3-2 0,-6-9 0,-5-3 2,-7-10-4,-3-6 2,-6-11-1,-1-7-6,-2-7 2,-3-1-13,0-5-1,0 0-5,0 0-10,0-7-12,-18-17-54,-12-6-194,-13-1-260</inkml:trace>
  <inkml:trace contextRef="#ctx0" brushRef="#br1" timeOffset="127111.9968">13973 15761 410,'0'0'35,"0"0"-8,0 0 56,0 0 40,0 0-55,0 0-28,0 0-20,17-30-12,-17 30-4,1 0-4,4 0-1,-2 0 1,0 0 5,0 0 3,3 0 0,-5 0 5,4 5 4,-2 3-6,0-1-1,0 3 11,-1 2 12,-2 5 29,0 6 12,0 8 0,0 6-31,0 5-3,-2 4-11,0-3-17,1-4 7,1 1-3,0-7-2,0 0 1,0-9 1,7-6-7,4-4-1,8-7 1,11-1 2,21-6 11,17 0 3,26-10 1,19-4-8,25-1 5,11-1-2,20 2-6,20 2-8,8 0-1,11 7-6,-3 0-4,-14 5-1,-14 0 5,-13 0-2,-7 0-7,-5 0-5,-6 0 4,-10 0-14,-11-5 15,-10-2 1,-7 0 3,-8 1 4,-5-1 0,-3 0 1,-2-2 0,1 4 3,-4-1-6,-2 3 3,-2-4-2,3 4-3,4-4-7,4 0 5,1 1-5,-4 1-4,-3 4 3,0-2 2,-3 3 11,-1-3 2,0 0-2,-4 2 4,-4-2-4,-1 0 2,-8 0-2,-6-1 1,-8-3-1,-4 1 0,-10 0 0,-6-2 2,-11-1-2,-5-2-7,-11 1 1,-6-2-48,0-5-96,-19-5-128,-7-6-336</inkml:trace>
  <inkml:trace contextRef="#ctx0" brushRef="#br1" timeOffset="128897.8201">19817 13544 294,'0'0'46,"0"0"75,0 0-27,0 0-7,0 0 26,0 0-25,0-19-15,0 19-4,0 0-7,0 0-4,0 0-5,0 0-14,0 0-8,0 0-13,0 12-16,0 15 22,0 9 26,2 10-10,0 9-10,-2 3 2,0-1-5,0 1-11,1-2 1,3 3 0,1 2-4,-1-2 0,-1 0 0,2-6-1,-4-4 4,1-5-4,-2-1-1,0-4-2,0-2 0,0-4 3,0 3-6,-5-4 1,-1-1-3,-1-1 0,1-5-2,1 2 3,0-7-5,1 1 5,1-2-2,2 0 0,-1-2 3,-2-3 0,4-1-6,0 0 2,-2-1 1,1-2-1,-2 1-2,3 2 2,-1-1 4,1-1-3,0 3-3,-2-5 2,2 4 0,0-2 0,-2-2 1,2 1 0,0 0-2,0-2-1,0-2 0,0 2 5,0-3-5,0 2-2,0-2 2,0 3 0,0-4 3,0 4-3,0-1 0,0 0 2,0 0-1,0 2-1,0-1 0,0-5-3,0 6 3,0-5 0,0 2 1,0 1-1,0-3 3,0 6-3,0-2-1,0 2 0,0-1 2,0 2-2,0-1 4,0-1-4,0 3 1,0-3 0,0 4 0,0 0 1,0-2 0,0 2-1,0 0-1,0-3 1,0 3 0,0-4 0,2 1-1,0 1 3,-1-1-4,3 3 3,-2-3-1,1 3 0,-2-2 1,2 4-2,0-2 1,1 1 0,-3-1 2,1-4-2,-2 2-2,1-1 2,-1 1 0,0-1-1,0 1 2,0 0-3,0-4 4,0 0-3,0-1 2,0-3-2,0-3 1,0 3-1,1-1 1,-1 0 0,0 1 1,2-3-2,-2 0 2,0 0-1,0 0 0,2 0 0,-2 0 0,0 0-1,0 0 1,0 0 0,0 3 0,0-3-1,0 0 1,0 0 0,0 0 0,0 0-2,0 0-1,0 0 1,1 0 0,-1 0 1,0 0-4,0 0 4,0 0 0,0 0-9,0 0 1,0 0-21,3 0-32,0 0-52,-3-10-110,0 0-156</inkml:trace>
  <inkml:trace contextRef="#ctx0" brushRef="#br1" timeOffset="130075.3409">19919 14998 44,'0'0'201,"0"0"-133,0 0 72,0 0-47,0 0-9,0 0 15,0 0-22,18 75-22,-17-68 4,1 3 6,-1 0 4,-1-1-1,0 6-3,0 5-8,0 6-5,0 3-10,-4 5 6,-5 1-22,3 2-5,-6-4 4,5 3-4,-8-2-6,4 2 7,1-3-8,1-3 1,-2-1-8,4-3 4,-1 0-2,4-2 2,-2-4 5,1 0-9,3-1 8,0-3-6,1-5-8,1 3 7,-4-2-2,4-2-3,0 0 4,0 0-3,-1-3 9,1 2 4,-2-2-5,2-1 9,-1-2-9,-1 2 12,1-5-9,1 2 1,-3 0 4,3-3-5,0 0-1,-2 0 4,1 0 5,-2 0 1,0 0 3,0 0-7,0 0 0,-3 0-5,-10 0-12,-21-3 7,-34-7-6,-50-4-4,-55-5-24,-53-4-69,-47 7-93,-20-4-226,4 4-587</inkml:trace>
  <inkml:trace contextRef="#ctx0" brushRef="#br1" timeOffset="133765.6098">13664 12402 542,'0'0'45,"0"0"-42,0 0 96,0 0 12,0 0-91,0 0-10,0 0 24,10 0-2,-10 0 0,0 0 8,0 0-5,0 0-5,0 0 10,0 0 3,0 0 3,0 0 0,0 0-10,0 0-21,6 0-9,8 0-3,11 3 10,13 3 2,22-3 3,13-3-9,12 0 12,10 0-10,4 0-9,4-2-1,-3-8 0,0 0 2,-5 3-3,3 0 0,-5 0 1,-2 2 2,-3 0-3,-7-1 4,-3-1-1,6-2-2,-2-1 0,2 0-1,-6-4-2,-4 5 2,-5-1 0,-10 0-3,-1 0 3,-4 4 1,-2-4-1,4 3 1,-1 1-1,3 2 0,0 4 1,-2 0-1,3-3 2,-1 3-2,0 0 0,2 0-5,-6 0 2,2-3 1,-1 3-1,-3 0 4,4-1-3,-8 1 2,1-3 0,4 1-4,1-6 4,6 5-1,3-3 0,-7 3 0,1-2 0,-1 2 1,-4 0 0,0 0 0,0 0 0,-2-1-2,5 0 1,1-1 0,3-6-6,3 2 5,4-1-3,2 0-16,-7 5 18,-6 0-13,-10 5 13,-2 0 2,-6 0 0,1 0 1,1 0 0,0 0-3,2 0 3,2-1-2,0-2 2,1-2 1,0 0-1,-3 2 0,-2 3-8,-2-3 8,-10 3 2,0 0-2,1-1 0,0 1 0,4-3 0,-3 3 0,4 0 3,0 0-2,3 0-1,-2 0 0,-1 0 1,-3 0-1,-1 0-1,-2 0 1,5 0-1,-4 0 2,6 0-2,2 0 2,4 0 1,3 0-2,1-5-1,3-2-1,-3 0-2,-2 4-5,-5-1 8,-9 1-1,-4 0 2,-3 2-1,0 1 3,-1 0-3,-3 0 1,2 0-2,-2 0 2,-1 0 3,1 0-2,1 0-1,-3 0-2,-1 0 1,-3 0 2,-5 0-2,-3 0 2,-3 0 1,0 0 0,0 0-2,0 0-8,-4 0-62,-18 0-57,-10 0-93,-10 0-408</inkml:trace>
  <inkml:trace contextRef="#ctx0" brushRef="#br1" timeOffset="143436.167">14023 14541 314,'0'0'9,"0"0"-1,0 0 70,27-82-26,-22 65-8,0 8 39,-2 6 26,-3 3-12,0 0-17,0 0-2,0 0-13,1 0-4,-1 0-19,5-3-8,5 1-5,16-1-13,10-3 5,19-2 0,15-3 7,13 3-15,5-2-3,0 2-1,0 1-3,2 2-1,1 0-2,4-2-3,10 0 5,10-3 2,1-4-2,5 2-1,-4-5-4,1 2 0,-3 1-2,-3 1 2,-7-1 0,-3 1 0,-5 0 1,-3 3 2,4-3-2,3-1 0,-1 0 2,5 2-3,-2-5 0,1 1-2,-4 3 1,-2 3 0,-4 0-3,-2 3 8,-5-3-7,-2 4 6,-11 3-3,-4-1 0,-1 1 0,3 3 0,7 0 2,-6 0-1,1 0-2,-7 0 0,-2 0 0,-3 0 0,1 0-1,4 0-2,-4 0 3,0 0 1,-7 0-1,2 0-2,2 0 1,3 0 2,-1 0 0,-2 0-3,-3 0 2,-8 0-1,-1 0 1,-2 0-2,-1 0 3,1 0-1,-9 0 2,2 0-3,-2 0 2,-1 0-1,1 0 1,0 0-1,-1 7 1,-4-7-1,-7 0 1,-1 0-3,-2 0 3,5 0 3,0 0 1,-1 0-3,2 0-1,-2 0 6,-2 0-6,-5 0 2,1 0 1,-1 0-1,1 3 0,-8 0-1,-2-3 1,-1 3 0,0-3-1,-1 0 1,2 3 0,0-3 2,-1 0 4,-1 0-3,4 0 8,-5 0-1,1 0-4,2 0-6,-3 0-1,-1 0-1,-2 0-2,-4 0-15,0 0-59,-16 0-165,-13 0-360</inkml:trace>
  <inkml:trace contextRef="#ctx0" brushRef="#br1" timeOffset="149103.4524">18659 10922 214,'0'0'94,"0"0"-38,0 0 42,0 0-28,0 0-17,0 0 5,0 0 20,4 0-5,-4 0-20,0 0-8,0 0-9,0 0-15,0 0-4,0 0-9,0 3 1,0 0 27,-4 4 3,-6-3-14,1 1 15,-5-1-17,1-4-4,-1 0 1,2 0-6,3 0 4,5 0-4,2-6 18,2-11 6,0-3-8,13-3-18,5 4 21,5-1-18,-3 9-5,0 1 0,-1 10 2,0 0-4,0 0-5,1 11-2,-6 19 1,-5 6-1,-9 4 5,0 2-2,-13-2-3,-10-7 5,1-3-3,-4-7-2,3-4 4,0-5 0,5-6-5,3-3 0,5-5 1,2 0 10,0 0 4,5 0 18,1 0 16,2 0-9,0 0-4,0 0-27,0 0-9,18 3-18,15 17 16,10 6 2,3 11-72,-8 6-116,-7-4-199</inkml:trace>
  <inkml:trace contextRef="#ctx0" brushRef="#br1" timeOffset="150020.0134">18772 11473 624,'0'0'46,"0"0"121,0 0-32,0 0-70,0 0-15,0 0 8,1-6-10,-1 3-10,0 3-2,0 0-4,0 0-4,0 0-7,0 0-5,0 0-1,0 0-12,0 7-2,0 8 6,-3 9 15,-4-1-9,0-1-1,1 2 8,-2-2-9,2 2 1,0-5-6,2-2-2,1-2 1,3-6-3,0-4 0,0 1 0,0-1-1,6-1 1,10-1 3,6-1 5,3 2-2,3-3-8,3-1-30,4 0-46,1 0-34,0 0-45,0 0-48,-4 0 2,-13 0 22,-3-5 113,-7-4 66,-4-2 20,-2 2 126,-3-4 63,0 0-15,0 4-17,0-2-33,0 5-9,0 3-46,0 3-16,0 0-19,0 0-32,-3 0-22,-1 16 0,1 13 0,0 10 15,3 8-14,0 0 0,0-1-1,0 4-26,0-8-129,0-3-179,-5-9-465</inkml:trace>
  <inkml:trace contextRef="#ctx0" brushRef="#br1" timeOffset="153500.1678">13704 11219 312,'0'0'14,"0"0"-1,0 0 109,0 0-24,0 0-30,0 0-3,0 0 24,22-1-4,-22 1 9,0-3 6,-23 3-2,-21 0-37,-23 0-55,-24 0-2,-15 0-3,-11 0 3,-4 0 0,1 0 1,8 0 0,7 0 0,11 4-4,11-1-2,13 1 2,10-1-3,19 0 1,11 0-6,3 1-4,9 3-24,2-4-26,0 8-39,9-2-57,4-3-122,3-2-187</inkml:trace>
  <inkml:trace contextRef="#ctx0" brushRef="#br1" timeOffset="154399.6615">10558 11555 64,'0'0'532,"0"0"-510,0 0 23,0 0 112,0 0-65,0 0-20,24-41 16,-21 37 10,0 0-32,-3 1 5,0 3-4,0-3-5,0 3-9,0 0-26,-9 0-3,-12 0-24,-8 10 2,-3 20 0,-1 5 0,0 8 1,14 3 0,7-5 1,9-2-3,3-3-1,9-2-1,16-9-1,8-9-1,0-2 1,3-11 4,-3-3-3,-1 0 1,-6-12-5,-1-9 2,-8-4 1,-1-4-2,0-2 3,-4 4-3,0 5 4,-3 5 1,-3 8 7,-3 1-8,-1 5 10,-2 3-3,2 0-7,2 0 4,1 0-4,1 11 0,2 8 12,-3 4 7,-1 3 2,0 1-14,-4 0 0,0 2-7,0-4-4,0 0-39,3-5-83,4-7-162,8-10-229</inkml:trace>
  <inkml:trace contextRef="#ctx0" brushRef="#br1" timeOffset="154790.342">11153 11668 983,'0'0'147,"0"0"85,0 0-38,0 0-97,0 0-63,0 0-21,0 37-11,0 2 46,0 8-30,0 2-18,0 7 0,6 0-71,-2-7-323</inkml:trace>
  <inkml:trace contextRef="#ctx0" brushRef="#br1" timeOffset="157127.6979">18938 12693 553,'0'0'142,"0"0"-136,-91-51 149,71 38-37,5 1-31,6 2 13,5-1-50,1 2 5,-1-2 1,4 5-18,0 0 13,4-5-31,11-2-13,5 3 5,3 1-4,1 4 2,-3 3 5,-5 2-9,-3 0-6,-3 0-6,-6 12 2,-1 2 2,-3 6 1,0 6 2,-11-3 1,-4 0-1,0-6 3,7-3-3,5-6-1,0 0-1,3-2-2,0 2 2,0 1-7,16 7 3,9 1 5,4 6 0,-2 3 3,-4 4-3,-7 0 2,-9-7-1,-5 1 4,-2-5 7,0 1 14,-20-3 15,-4-1-9,-10-6-4,-2 3-14,1-2-14,3-5-1,5 3-9,4 5-87,1 6-83,6 9-101,3 4-215</inkml:trace>
  <inkml:trace contextRef="#ctx0" brushRef="#br1" timeOffset="157517.2106">18896 13528 445,'0'0'430,"0"0"-328,0 0 119,0 0-61,0 0-102,0 0-18,1 0-6,-1 0-23,0 0-4,0 6-6,0 11 15,3 0 0,5 2-8,6-2-5,9 3-2,4-4-2,11-6-2,9-3-52,6-7-18,-1 0-74,-3-7 22,-15-14 80,-4-4 45,-10-4 17,-5 5 56,-7 4 40,-5 11-6,-2 5 16,-1 4-52,0 13-56,-4 24-7,-9 15 5,-4 17-13,8 10-1,2 4-34,0 0-193,2-8-459</inkml:trace>
  <inkml:trace contextRef="#ctx0" brushRef="#br1" timeOffset="158423.2459">14375 13167 738,'0'0'158,"0"0"-118,0 0 137,0 0-64,-109 0-69,62 0-19,-21 4 8,-30 6-7,-28 0-13,-27 0-4,-26 2-9,-9 2 3,0 2 0,12-2 6,16 3 9,15 3-15,22 0 2,18-1-4,22 1-2,20-4-2,14 1-3,11-4-1,15-4-20,6-1-12,10-6-18,7-2-35,0 0-108,0 0-152,15-10-282</inkml:trace>
  <inkml:trace contextRef="#ctx0" brushRef="#br1" timeOffset="159195.9478">10455 13145 772,'0'0'46,"0"0"85,0 0 48,0 0-87,0 0-32,0 0-14,-82-44-5,59 44-14,1 3 1,-8 14 7,2 7-3,-1 7-14,3 6 6,5 7-10,9 3-2,12-2-2,0-2-10,18-2 0,16-10-6,-1-6-8,-4-6-10,0-13 9,-11-2 0,-3-4 14,-3 0-1,-3-10 2,2-10 6,-1-9 0,2-5-4,1 1-1,0 4 2,0 5 8,-3 11 7,-3 6 3,0 4-3,1 3-7,3 0-6,-2 0-1,4 10 1,-3 13 6,1 3-3,-6 4 11,-5 3-13,4-7-6,-4 1 0,3-7-88,3-6-62,5-5-229,8-9-348</inkml:trace>
  <inkml:trace contextRef="#ctx0" brushRef="#br1" timeOffset="159511.6478">10804 13263 989,'0'0'78,"0"0"31,0 0 59,0 0-126,0 0-17,0 0-7,79-23-6,-70 34 3,-6 9-6,-3 3-2,-5 5 29,-18 3 16,-3-4-7,1-2 4,5-5-13,10-3-5,4-7-12,6-4-12,0-2-5,3-4 6,24 0 1,5 0 6,9 0 4,1-3-18,-9-1-1,-11 4-40,-4 0-130,-9 0-181,10-3-764</inkml:trace>
  <inkml:trace contextRef="#ctx0" brushRef="#br1" timeOffset="161649.9913">18967 14476 581,'0'0'47,"0"0"90,0 0 64,0 0-96,0 0-12,-22-73-3,22 66-26,0-3-1,4 3-17,14-1-33,11-4-7,5 3-2,6 6 2,0 0-3,-5 3 0,-8 0-5,-14 3 2,-7 9-3,-6 5 3,0 4 1,-16 2 1,-7-1 11,-1-1-7,3-5 2,2 0-3,6-5-2,6 2-3,7 0-2,0 0 2,2 3-1,16 1 3,4 0 7,2 3-8,0-1 1,-7-2 3,-1-1-4,-9-9 4,-4 1 15,-3-6-10,0 1 8,-3 1 7,-20-2-1,-3 1-6,0-3-12,-4 2-6,5 1-58,0 4-83,-3 8-135,-2-1-221</inkml:trace>
  <inkml:trace contextRef="#ctx0" brushRef="#br1" timeOffset="162511.7287">19115 15090 267,'0'0'369,"0"0"-339,0 0 131,0 0-41,0 0-81,0 0-19,-3-7 14,3 7-3,0 0-6,0 0 15,0 0-8,0 0-4,0 0-4,-2 0-7,2 0-6,0 0-11,0 0-4,0 0-7,0 0-67,0 3-82,3 4-22,8-3-173</inkml:trace>
  <inkml:trace contextRef="#ctx0" brushRef="#br1" timeOffset="162961.9095">19115 15090 31,'100'47'306,"-100"-47"-150,0 0 53,0 0-8,0-8-96,0-1 8,-14-5-23,-12 1-43,-6 3-18,-6 3 16,-4 7-4,0 0-19,5 0 1,2 0-4,14 10-10,11 4-9,7-2-7,3 1 0,13 2-1,19-2 7,10-7-3,7-3 2,0-3-18,-7 0-3,-9 0 9,-10-5 10,-7 1 4,-11 1 2,-5 3 0,0 0-2,0 0-2,-21 13-8,-8 11 10,-7 5 7,3 0-7,8 1 5,11 0-5,14-3-2,0-5 2,18-2-6,12-7 6,6-9 3,0-4-1,-2 0 5,-7-17 1,-13-3 3,-9-9 14,-5-5-4,-8 1-21,-21 7-24,-13 13-63,-5 7-241</inkml:trace>
  <inkml:trace contextRef="#ctx0" brushRef="#br1" timeOffset="165299.6238">10712 15095 707,'0'0'126,"0"0"-123,0 0 16,0 0 66,0 0-36,32-77 9,-32 70 25,0 0 21,0 0-11,0-2-50,-2 0-6,-9 2-8,-1 0-14,-9 7-2,2 0-2,-11 0-10,-3 17 6,-4 9-3,-5 13-2,2 4-2,10 4 0,9-2-3,13-1 0,8-5 0,11-5-7,17-1 5,7-8 5,2-8-3,-1-4 2,-4-6-2,3-4 2,-8-3 1,-1-6 5,-3-14-5,-9-4 10,-3-8-4,0-4-1,1-5 1,1 4-4,2 8-2,6 7 2,-5 9-2,-2 9 6,-5 4-6,-2 0 3,2 17-1,-2 5 11,1 5-11,0 6-2,-1-3 0,2-1-48,4-2-37,7-8-126,6-12-45,6-7-144</inkml:trace>
  <inkml:trace contextRef="#ctx0" brushRef="#br1" timeOffset="165642.8962">11176 15245 665,'0'0'172,"0"0"-127,0 0 134,0 0-75,80-73-75,-59 67-11,-3 2 0,-1 4-11,0 0-5,-5 0-2,-3 0 0,-1 10-6,-1 1 5,-1 5 1,3-3 2,-2 4 3,0-1-3,4 1 0,1-4 2,0 3-4,3 1 0,0 0 0,0-1 6,-4 0 8,-2 1 10,-2-4 28,-4-6-2,-3-3 9,0-2-12,0 5 5,-16-1-2,-17 5-2,-19-1-27,-3 0-21,6-10-13,7 0-93,13-8-148,6-17-385</inkml:trace>
  <inkml:trace contextRef="#ctx0" brushRef="#br1" timeOffset="177859.073">21722 9378 470,'0'0'35,"0"0"40,0 0 123,0 0-107,0 0-4,0 0 26,0 0-13,-9-25-14,9 25 0,-1-3-10,1 3-7,0 0-14,0 0-14,0 0-16,0 0-4,0 0-3,0 0-8,-2 13-5,-2 10-1,1 10 29,0 6-3,3-2-12,0 3 2,0-1 2,0-3-7,0 3-5,0-6-6,0-5-1,0-3-3,0-8-1,1-4-21,1-6-72,1-7-122,6 0-105,3-12-179</inkml:trace>
  <inkml:trace contextRef="#ctx0" brushRef="#br1" timeOffset="178181.5584">21754 9660 840,'0'0'220,"0"0"-59,0 0 40,0 0-79,0 0-79,0 0-23,70-43-3,-26 30-11,0 2-6,-4 1-5,-7-2-44,-8-2-53,-4 1-16,-2-6-46,-5-3-21,-1-3 129,-7 2 56,-6-4 51,0 5 80,0 4 18,0 2-6,-1 7-15,-1 6-25,1 3-16,1 0-37,0 7-29,0 18-16,0 14 5,0 5 11,0 3-11,0-5-10,0 4-2,0-3-5,0-6-66,6-8-114,13-8-113,8-16-272</inkml:trace>
  <inkml:trace contextRef="#ctx0" brushRef="#br1" timeOffset="178549.6101">22407 9525 563,'0'0'245,"0"0"-164,0 0 133,3-70-52,-8 63-95,-12 7-9,-4 0-12,-1 8-16,0 11-10,5 7 0,6-2-10,6 4-5,5-3-3,0-3 0,5-4-2,10-5-7,4-5-21,2-7 4,-4-1 11,-1-4 13,-6-15 0,0-8 7,-2-9 0,-2 2 12,0 3 9,-1 4 12,-1 13 17,-1 8 7,-2 6-24,1 0-26,4 11-14,3 11 0,3 9 0,-2-2-1,3 0-2,0-6-66,-1-3-74,1-8-95,-2-7-186</inkml:trace>
  <inkml:trace contextRef="#ctx0" brushRef="#br1" timeOffset="178825.1985">22571 9380 819,'0'0'158,"0"0"2,0 0 46,0 0-154,0 0-48,0 0 41,16 48 7,-1-23-19,1-3-6,4-6-6,1-4-3,3-7-5,-3-5 5,0 0 23,-4-13 10,-2-13-16,-3-12-8,-4 1-12,-7 1-11,-1 8-3,0 8-1,0 13-16,0 4-48,0 2-95,0 1-74,1 0-190,12-3-350</inkml:trace>
  <inkml:trace contextRef="#ctx0" brushRef="#br1" timeOffset="178983.5456">22856 9283 545,'0'0'367,"0"0"-180,0 0 83,0 0-125,0 0-61,0 0-22,12 17-13,-3 7 12,-2 5-41,-1 3-12,4-6-8,-3 2-10,-4-3-96,3-7-140,-3-6-187</inkml:trace>
  <inkml:trace contextRef="#ctx0" brushRef="#br1" timeOffset="179150.7159">22825 9062 1213,'0'0'114,"0"0"44,0 0 42,0 0-154,0 0-46,0 0-23,-33-34-117,57 52-3,2 1-135,2 1-288</inkml:trace>
  <inkml:trace contextRef="#ctx0" brushRef="#br1" timeOffset="179861.3509">23032 9191 850,'0'0'147,"0"0"-48,0 0 75,0 0-25,46 83-59,-29-57-24,2 1-15,0-4-22,-4-4-15,0-6-9,-5-3 2,-2-8-4,3-2-2,2-2 11,3-18 8,2-13 8,1-7-14,-2-2 0,-4 9-6,-1 10 2,-4 10 7,-1 9-3,-1 4-14,2 0-4,2 10 3,6 14-1,7 5-24,0-2-20,9 1-10,5-6-104,1-7-29,2-8-24,3-7-18,-4-10 8,-8-16 110,-6-10 111,-8-3 2,-7-8 113,-7 6 55,-3 3-31,0 8 10,-1 10 3,-14 10-64,-3 10-18,-4 4-29,-1 15-27,1 10-6,7 1-2,6-1-4,6-1 0,3-1-6,0-7-14,15-8-31,5-5-21,4-7 3,-2 0 8,0-19 29,0-12 32,-2-2 6,0-1 5,-2 6 21,-4 11 8,-3 10-8,-4 7-2,-1 14-20,0 18 16,-6 11 6,0 15-4,0 7 5,-14 1 9,-4-7 12,-2-7 6,-1-14 1,-5-10 7,-7-7-19,-5-8-8,-5-6-18,-3-7-10,7-3-7,3-22-6,9-10-37,5-8-120,4-4-191,0 5-469</inkml:trace>
  <inkml:trace contextRef="#ctx0" brushRef="#br1" timeOffset="180752.9184">22234 10360 699,'0'0'181,"0"0"-89,0 0 145,43-70-98,-40 51-66,-3 6 11,0 3-2,-4-1-25,-13 6-8,-5 5-24,-8 0-16,-1 8-4,-5 13 4,0 6 0,5 3 6,8 2-8,13 4-2,6 3-5,4-5 0,19 0-1,14-8-3,11-13-10,10-6-45,4-7-59,4-10-70,-6-14-89,-5-3-29,-12-4-10,-11-6 219,-9 1 97,-7 2 77,-9 5 90,-3 9 21,0 6-36,-4 7-7,-12 5-32,-3 2-50,-3 3-2,1 17-14,5 3-12,3 3-13,8 0-6,5-6-6,0-3-8,13-10 0,7-4 0,2-3 2,0-7 11,-3-10 19,-3-5 0,-8-2-5,0 0-15,-7 2-14,1 5-7,-2 8-62,0 6-61,0 3-131,0-3-279</inkml:trace>
  <inkml:trace contextRef="#ctx0" brushRef="#br1" timeOffset="181105.112">22626 10201 750,'0'0'293,"0"0"-139,0 0 75,0 0-98,0 0-74,0 0-22,52-13-3,-37 35-5,0 3-8,-4-3-11,-1-1-4,-4-5-4,3-3-3,-5-6 3,2-2 4,5-5-4,8 0-1,8-5 1,4-12 4,1-9-4,-4-4 0,-4 4 3,-5 1-3,-1 8 6,-7 6-3,-4 8 16,-4 3 2,-2 0-9,1 2-12,1 13 1,3 10 0,0-2-2,0 4 0,6 0-35,6-6-51,4-1-11,7-9-123,2-5-263</inkml:trace>
  <inkml:trace contextRef="#ctx0" brushRef="#br1" timeOffset="182021.6691">23396 10146 625,'0'0'120,"0"0"12,0 0 1,0 0-62,-103-23 1,76 23-8,0 12-20,2 7-12,8 1-11,4 1-10,10 2-5,3-2-4,3-3-2,18-4-5,5-4-10,6-3-28,1-7-3,-3 0-13,-5-8-20,-5-15 20,-4-3 59,-7-7 6,-5-6 32,-4-2 19,0-1 8,0 6 8,0 10-7,-4 6 2,0 12 3,3 5-10,0 3-21,-2 7-34,0 19-5,1 5 0,2 1 4,0 2-4,3-3-1,13-7-1,7-2-16,-1-7-49,2-5-15,0-10-34,-1 0-22,-3-13-2,-3-8 69,-4-8 51,-4-5 19,-3-2 6,0 4 26,-5 5 58,1 13 34,-2 5-1,0 8-27,0 1-29,0 0-47,1 15-20,-1 7 5,0 4 14,0 4-14,0-4-5,0 2-13,4-9-62,-1-2-83,1-9-141,1-8-214</inkml:trace>
  <inkml:trace contextRef="#ctx0" brushRef="#br1" timeOffset="182185.9251">23599 9740 1264,'0'0'34,"0"0"166,0 0-53,0 0-109,0 0-38,0 0-39,-27-30-84,52 43-59,1-1-159,4-7-228</inkml:trace>
  <inkml:trace contextRef="#ctx0" brushRef="#br1" timeOffset="182403.575">23804 9766 952,'0'0'127,"0"0"82,0 0-84,0 0-93,0 0 43,18 78 13,-15-41-42,1 1-7,-4 4-13,0 0-20,0-5-3,4-1-3,0-6 0,2-7-12,3-6-42,3-7-39,5-10-37,2 0-61,5-7-97,0-17-177</inkml:trace>
  <inkml:trace contextRef="#ctx0" brushRef="#br1" timeOffset="182674.0049">23878 9944 852,'0'0'207,"0"0"-112,0 0 109,0 0-140,0 0-53,0 0-3,65-20 2,-24 10-10,-4 3-18,-8 0-25,-7 1-15,-9 2 43,-7 2 15,-5-1 9,-1 3 37,0 0 1,0 0-9,0 0-16,2 9-18,2 11 2,1 7 10,-1 2-13,-1 4-3,-3-3-22,0-3-62,3-8-107,-1-5-219</inkml:trace>
  <inkml:trace contextRef="#ctx0" brushRef="#br1" timeOffset="182832.0606">24218 9712 1231,'0'0'69,"0"0"73,0 0-10,0 0-132,0 0-20,0 0-36,4 53-114,22-32-126,3-1-211</inkml:trace>
  <inkml:trace contextRef="#ctx0" brushRef="#br1" timeOffset="183393.3835">24574 9808 635,'0'0'169,"0"0"10,0 0 4,0 0-109,0 0-11,0 0-4,-94 10-35,83 7-12,6-5-6,5 2-5,0-1-1,0-2-1,10-4-19,8-5-24,6-2-4,6 0-35,-2-6-8,-3-14 16,-2-4 59,-2-5 13,-2 0 3,-2 8 3,-4 5-1,-3 10 2,2 6-4,-1 0 0,-1 0-1,0 9-10,-3 5-26,-2 5 2,0 0 11,3 2 16,3-2 0,5-5 2,4-4 6,1-7 0,-2-3-5,5 0-21,2-16 10,0-7 16,1-6 13,-1-9 27,-2-1 19,-2 3 34,-7 9 51,-6 15-9,-8 7 0,-1 5 13,0 0-39,0 2-48,0 18-31,0 11 17,-1 13 6,-11 6-32,-1 1-8,-1 5-8,-2-6-5,5-6-1,1-2-26,4-4-58,0-3-109,-2-9-287</inkml:trace>
  <inkml:trace contextRef="#ctx0" brushRef="#br1" timeOffset="184913.4596">19961 10318 512,'0'0'60,"0"0"61,0 0 52,0 0-89,0 0-36,0 0 23,0 0 20,-3 0-3,3 0-3,0 0-14,0 0-12,9 0-19,10 0 5,4 0-14,-1 1-19,0 8-7,-4 6 0,-1-1-3,-4 6 1,-6 3-1,-4 0-2,-3 3 1,0 3 1,-16 5 0,-5 2 0,-4 1 0,4-1-2,9 0 0,3-3 0,3 4 0,6-2 0,0-1 0,6 2-1,12-7 1,12-5-5,7-1 1,8-9-20,3-8-18,-1-3 26,-10-3-7,-8 0 0,-15-9 23,-7-5 1,-7-2 15,0 4 17,-7 3 2,-6 3-5,-3 4-7,-4 2-2,0 2-4,0 18 0,-1 13-9,4 7 1,4 10-5,6 6 6,5 6-1,2 1-3,0 0-4,0 0 11,0 0-3,0 2-2,0 1-4,0-3 1,0 4-4,0-8 1,0-3-1,0-6-1,0-8 0,0 1 0,0-2 1,-7-2 0,-8-7-1,-7 1 2,-2-9 1,1-4 4,3-6 0,2-6-4,4-7-3,5-1 0,-1-1-22,1-17-70,0-6-132,-6-3-262</inkml:trace>
  <inkml:trace contextRef="#ctx0" brushRef="#br1" timeOffset="186721.5812">20043 12395 430,'0'0'35,"0"0"29,0 0 55,0 0-35,0 0-22,0 0-9,0 0 0,0-37-34,0 33-11,6-2 6,3 4 1,-2 2 10,0-2 3,-2-1 10,2 3 0,0-2-8,0 2-9,2 0-10,0 0-6,0 2-3,0 18-1,-6 4 0,-3 5 4,0 4-1,0 4-1,-3 2 4,-8 14 6,1 5 1,4 6 19,3 0-2,3-8-3,0-7-18,7-3-3,16-5-1,-1-6-3,8-5-1,4-8 2,-1-8-3,1-8 0,-6-6 0,-1 0-1,-9-18 1,-3-6 4,-7-2 0,-5 5-1,-3 8 7,0 7 38,0 3 7,0 3-11,-8 16-36,-11 24-4,-2 16 16,3 16 17,8 12-4,5 7 5,4 9-15,1 9-11,0 2-7,3 6 0,9-9-3,-5-7-3,2-10 0,0-12 0,-6-9 1,-3-17 2,0-11-2,-2-16-1,-11-5 0,0-11-2,-5-7-14,-3-3-80,3 0-157,2-20-453</inkml:trace>
  <inkml:trace contextRef="#ctx0" brushRef="#br1" timeOffset="187755.0313">20459 14234 542,'0'0'57,"0"0"71,0 0 46,0 0-107,0 0-8,0 0-18,90-46-13,-67 46-5,1 0-2,-3 16-7,-5 5 0,-5 6 1,-10 5 1,-1 5-2,-9 1 2,-12 3 8,-6-2 1,0 5-9,4-8 0,8 3 4,5 1-6,7-1 0,3-2-2,9 0 0,14-2-1,6-8-8,5-5 0,0-5-3,2-7 2,-6-3-5,-6-7 6,-5 0 0,-7-7-2,0-6 12,-4-1 4,-5 5 10,0 3 13,-3 3 17,0 3-19,0 10-36,-6 22-1,-13 21 12,0 11 11,-3 8-8,-2 3 3,4 4 5,1 4-8,7-3 7,2-8 9,2-8-21,2-16 0,0-5 6,-4-16-2,1-3-1,-7-12-2,-4-7-4,-9-5-4,-8 0-4,-3-8-25,2-9-79,-3 1-186,3-4-464</inkml:trace>
  <inkml:trace contextRef="#ctx0" brushRef="#br1" timeOffset="189465.1504">16460 16840 776,'0'0'35,"0"0"25,0 0 144,0 0-75,0 0-52,0 0-27,-13-42-31,13 42-10,3 10 4,4 17 30,-3 12 1,-2 6 11,-2 9-11,0-4-13,0 6-7,0 0-13,0-7-1,1-4-7,2-8 4,0-10-6,0-7 1,0-9-1,0-5-1,-3-6 1,2 0 3,-1 0 5,10 0 5,-1-20 11,9-7-21,8-8-4,1-1 0,0 2-1,2 4 0,-4 7 0,1 9 0,-2 7 1,1 7 1,-3 0-1,-4 19 0,-4 10 1,-5 6-1,-2 2 2,-5-3-2,-3 1 0,0-5-6,0-8-55,4-1-85,6-5-55,12-9-175,11-5-80</inkml:trace>
  <inkml:trace contextRef="#ctx0" brushRef="#br1" timeOffset="189840.7781">17094 17323 311,'0'0'332,"0"0"-189,34-79 46,-26 52-47,-5 5-72,-3 1 28,0 4-15,-7 8-35,-9-2-4,0 9-8,-5 2-20,2 2 3,4 20-6,-2 3-3,11 1-2,6 1 0,0-3-7,4-2 1,15-6 0,1-1-1,5-6-1,-3-7 0,2-2-6,-7 0 6,-3-12 3,0-11 3,-1-4-1,-4-5 0,0 5 4,-4 7 1,-2 14 15,-3 6 17,3 0-42,1 12 0,2 13-2,-2-1 2,5 5 0,-2-1-1,-2-1-25,4-7-66,6-1-72,-9-7-128,6-4-217</inkml:trace>
  <inkml:trace contextRef="#ctx0" brushRef="#br1" timeOffset="190155.2893">17412 17131 936,'0'0'118,"0"0"68,0 0-29,0 0-125,0 0-29,0 0-3,6 40 30,4-7 8,-3-6 4,1 0-10,1-2-9,3-9-2,-2-1 8,3-6-10,-2-7 0,-1-2 2,4 0 16,-4-6-4,2-17-1,-1-7-11,-5-5-18,-3-1 0,-2 3-3,-1 11 0,0 10-20,0 7-27,0 5-83,2 0-88,2 0-183,6 12-237</inkml:trace>
  <inkml:trace contextRef="#ctx0" brushRef="#br1" timeOffset="190387.9185">17755 17157 971,'0'0'209,"0"0"7,0 0-18,0 0-104,0 0-39,0 0-20,0-17-13,3 31-17,4 12 6,0 6 2,-1 2-7,1-3 2,-7 2-8,3-7-4,-3 1 3,0-4-29,-6-5-77,-6-3-88,4-12-38,1-3-123,5-8-288</inkml:trace>
  <inkml:trace contextRef="#ctx0" brushRef="#br1" timeOffset="190545.6069">17658 16878 987,'0'0'156,"-36"-84"-25,30 61 83,4 10-64,2 6-78,0 4-41,0 3-31,5 0-25,10 14-88,6 12-42,-1 4-93,4 1-255</inkml:trace>
  <inkml:trace contextRef="#ctx0" brushRef="#br1" timeOffset="190951.0844">18000 17101 1029,'0'0'215,"0"0"-131,0 0 69,0 0-76,0 0-63,0 0-1,28 30 4,-15-13-8,-3 4 2,-1 5 3,0-3-6,-3 0 1,2-6-4,-1-2-2,7-1 3,-5-8-3,7-6 1,4 0 3,0 0 1,9-16 7,-6-3 4,3-1-5,-10 3 3,0 4 11,0 3-4,-6 2-10,2 5-8,-2 3-5,4 0-1,-5 11 0,1 10-7,-3 8 5,-2 0 0,-5-1 0,0 0-42,0-6-39,0 0-66,0-8-61,8-6-120,11-5-123</inkml:trace>
  <inkml:trace contextRef="#ctx0" brushRef="#br1" timeOffset="191445.4129">18743 17207 871,'0'0'120,"0"0"42,0 0 19,0 0-109,-22-75-43,9 75-8,-4 0-6,4 3-1,-3 13-7,2 4-2,2 4 5,5 0-1,5 1-5,2-6 0,0 1-4,11-7 0,6-4 0,2-4 2,0-5 2,2 0 1,-5-8 1,4-11 9,0-6 20,0 1 4,-1 5-6,-7 2 3,-3 14-10,-6 3-4,-3 0-22,0 12-1,0 18-1,-6 9 1,-13 8 2,-6 2-3,-1 4 4,-5 3-2,-2-3 0,3-3 0,0-10 0,3-4 1,4-9-1,0-8 12,4-5 9,-2-11 11,-3-3 5,-3 0-3,-4-17-14,1-10-12,2-9-2,7-9-6,10 3-11,11 10-38,0 8-97,0 13-168,3 8-403</inkml:trace>
  <inkml:trace contextRef="#ctx0" brushRef="#br1" timeOffset="192787.5255">19903 16857 778,'0'0'96,"0"0"50,0 0 72,0 0-143,0 0-65,0 0-1,-54 54 39,33-18-6,0 3-1,1-3-11,4-2-16,2-4-1,7-8-3,3-7-8,2-6 0,2-6-2,0-3 3,12-12 6,12-18 12,8-11-11,-4-9-8,0 1-1,-3 3 3,-2 3-3,-5 9 1,0 6 8,1 7 4,0 8 2,0 3 4,-2 10-8,0 0-2,-2 7-5,1 19 2,1 3 0,-3 5-1,-3 6-1,-5-1-3,-5 1 0,-1-4 0,0-3-2,0-2-6,-6-3-24,-6-6-60,-4-5-41,-8-5-49,-7-10 6,-15-2-39,-11-3-29,-3-23 172,5-5 70,15-1 3,13 9 129,13 6 61,9 7-10,5 4-2,7 2-45,26 1-87,13-4-22,11 5-2,-2 2-20,-6 0-5,-10 0-31,-6 0-76,2 2-93,0-2-86,-1 0-209</inkml:trace>
  <inkml:trace contextRef="#ctx0" brushRef="#br1" timeOffset="193072.8743">20284 16866 593,'0'0'352,"0"0"-145,0 0 27,0 0-105,0 0-63,0 0-28,84-31-7,-65 53-13,-1 4-7,-3 7-7,1-3 2,-2-3-2,2-5-1,-2-8 0,-1-4-3,-2-6 3,-2-4 3,1 0 15,0-14 31,2-12-20,2-11-18,-4-6-10,-1 4-4,0 2-1,-5 18-3,-1 9-25,4 10-28,7 0-91,10 0-129,12 10-54,9 4-135</inkml:trace>
  <inkml:trace contextRef="#ctx0" brushRef="#br1" timeOffset="193514.9961">21029 16878 741,'0'0'166,"0"0"44,0 0-24,0 0-83,10-76-13,-28 65-21,-1 5-18,-2 6-16,1 0-8,4 3-4,3 10-20,5 8 1,4 4-3,4 2 1,0-3-2,1-3 0,17-3-2,8-8-10,-4-4-22,-3-6-1,-3 0 27,-2-5 8,-2-13 8,-1-5-2,-1-1 10,-1 7 1,-4 5-6,-1 10 7,-3 2-6,1 12-12,-2 21-7,0 14 7,-2 8 0,-14 15 1,-7-2 6,-2-1-2,-2-10 2,2-16 4,-2-7 16,2-15 5,-5-5 4,-3-11-13,-1-3-7,1-3-12,3-19-4,5-11-12,2-8-77,7-11-131,9-4-269</inkml:trace>
  <inkml:trace contextRef="#ctx0" brushRef="#br1" timeOffset="194251.1462">21601 16573 717,'0'0'177,"0"0"13,0 0 6,0 0-65,0 0-37,0 0-30,0 0-39,-28 3-20,-5 36 3,-6 16 29,6 4-2,11 3-5,15 1-4,7-4-15,19-4-8,18-4-1,8-8-2,0-4-15,4-12-69,-1-7-91,-2-17-118,0-3-247</inkml:trace>
  <inkml:trace contextRef="#ctx0" brushRef="#br1" timeOffset="194484.3379">21895 16656 907,'0'0'153,"0"0"67,0 0-13,0 0-106,0 0-67,0 0-8,67 9 35,-26 21-17,2 4-14,-1 5-6,-5 1-13,-3-1-10,-6 0-1,-3-1-3,-8-9-39,-3 1-76,-3-11-78,-1-6-89,2-9-136</inkml:trace>
  <inkml:trace contextRef="#ctx0" brushRef="#br1" timeOffset="194693.0713">22435 16729 891,'0'0'138,"0"0"78,0 0-39,0 0-42,0 0-20,0 0-54,-15-27-38,-22 58 2,-12 10 23,-5 7-20,1-1-11,2-3-9,3 1-8,8-4 0,5-1-24,7 0-81,6-11-157,10-6-240</inkml:trace>
  <inkml:trace contextRef="#ctx0" brushRef="#br1" timeOffset="196177.9827">22571 16243 627,'0'0'164,"0"0"-76,0 0 101,0 0-19,0 0-79,0 0-29,21-27-20,1 24-5,17 3 6,7 3 18,9 21-7,4 12-9,-3 17-2,1 13-9,-8 16 4,-6 5-18,-13-3-8,-19-1-7,-11-6-5,-15-8 0,-22-10-12,-5-5-42,-4-8-77,8-3-79,6-11-231</inkml:trace>
  <inkml:trace contextRef="#ctx0" brushRef="#br1" timeOffset="197655.4803">23363 16408 588,'0'0'78,"0"0"81,0 0 28,0 0-47,0 0-22,0 0-23,-14-30-27,14 30-18,0 0-15,19 0-14,13 0 2,14 13 17,9 4-11,5 3-6,1 0-10,-3 2-2,-8-1-6,-4-4-2,-9-5 4,-8 2-4,-7-4 0,-12-5 0,-2 0 0,-7-5 5,-1 2 4,0-2 6,0 0 2,0 0 0,0 0-6,0 8-3,-9 4-1,-12 5 6,-7 7 4,-4 4-6,-6 3-5,1 8-6,-1-2-3,-2 5 1,5-1-2,2 1-44,9-3-83,10-9-126,11-10-249</inkml:trace>
  <inkml:trace contextRef="#ctx0" brushRef="#br1" timeOffset="198405.0037">24397 16452 429,'0'0'308,"0"0"-234,0 0 63,0 0-14,0 0-56,0 0-5,-54-50 5,43 36-8,1 1-21,-2-4 3,5 4 1,2-7-10,5 3-1,0-5 2,2 5-4,13 2-13,5 1-9,6 11-1,1 3-2,5 0-4,3 3 3,-2 13-2,-5 7-1,-9 3 0,-10 8 0,-9 2 0,0 0 5,-12-4-1,-10-3-1,-3-4 0,1-8 4,6-4-2,6-6-4,7-4 0,5-3 0,0 0 2,0 0 5,0 0 11,0 0 8,12 0-9,5-6-17,4 5-2,2 1 1,-1 0-1,1 0 0,-2 4 1,-3 16-1,-2 2 0,-5 9 1,-8 5 0,-3-4 7,0-5 17,-7-3 13,-11-7 3,-5-5 7,-6-4 0,-5 0-14,-7-5-11,-9-3-13,-5 0-9,0 0-2,5 0-57,6-19-150,10-7-503</inkml:trace>
  <inkml:trace contextRef="#ctx0" brushRef="#br1" timeOffset="217519.6315">20001 17594 388,'0'0'90,"0"0"-79,0 0 0,0 0 78,0 0-3,0 0-23,0 0-30,-17 0-11,17 0-1,0 0 10,0 0 7,20-4-15,19 1-9,20 0 17,24-4-3,21 0-2,20 5 10,12 1-11,11 1 9,11 0-11,1 0-13,-6 0-3,-3 0-2,-9 0-4,-10 1 1,-4 1-2,-14-2-5,-9 0-6,-8 0-3,-13 0 5,-9-6 6,-12-2 3,-5 0 0,-6 4 3,-6-3 5,-7 4-2,-1 0 0,-2 3 1,1 0 3,0 0-5,1 0-1,3 6-1,3 1 0,0-3-2,-4 2 1,-7-4-2,-12-2-2,-8 0 2,-7 0 0,-4 0 0,-1 0 1,0 0-1,-6 0-9,-20 0-14,-12 0-106,-7 0-192</inkml:trace>
  <inkml:trace contextRef="#ctx0" brushRef="#br1" timeOffset="223684.0332">11194 13802 116,'0'0'224,"0"0"-196,0 0 49,0 0 33,0 0-20,0 0-17,0 0-2,-2 0-6,2 0-26,0 0-16,0 0-11,0 0-1,0 0 8,0 0 2,0 0 9,0 0 20,0 0 3,0 0-5,0-3-12,0-5-18,0-1-12,2-4 0,15 3-6,3 1 3,3 2 0,3 2 1,0 2-1,0 3 2,-5 0-4,-3 13 1,-6 11-2,-8 3 0,-4 6 1,0-4 5,-16-2-5,-4-1 0,1-10 2,-2-3-1,5-6-2,4 1-1,0-6 1,5-2 2,2 0 2,5 0 2,0 0 3,0 0 1,0 0-10,0-5 0,3 0-5,12 2 4,3 0-4,6 3 3,-2 0 1,-2 11 1,-1 4 0,-6 4-5,-6 3 5,-4-3 0,-3 1 2,0-4-2,-1-6 0,-18 0 13,-6-3 6,-8-4 12,-6-3 15,0 0-18,6 0-16,11 0 14,4-7-19,8-3-2,5 7-3,2 3-2,3 0-23,0 0-71,0 0-170,12-3-343</inkml:trace>
  <inkml:trace contextRef="#ctx0" brushRef="#br1" timeOffset="224005.9869">11699 14039 527,'0'0'252,"0"0"-234,0 0 78,0 0-32,0 0-49,0 0 56,15 11-20,-14-11-15,0 0 28,2 0 3,-3 0 13,0 0 3,0-4 1,0-3-37,0-2-30,-3-2-14,-1 8 0,3 1-2,1 2-1,-3 0-19,3 0-81,-3 5-108,3-1-103,0-1-506</inkml:trace>
  <inkml:trace contextRef="#ctx0" brushRef="#br1" timeOffset="224627.4955">12225 13623 378,'0'0'150,"0"0"-55,0 0 77,0 0-60,0 0-40,0 0 11,2-6 2,-2 6-29,0-3-19,0 3-9,0 0 4,-12-2-10,-5 2-21,-5 0 7,0 0 7,-2 0 0,5 0-5,0 5 10,4 2-7,4 2-4,2 1-5,-2 4-2,7 2 1,4 1-3,0 2 0,3-2 3,15 0-3,4-1 4,4-3-3,-1-3 1,2 4 1,-4-5-3,-3 1-2,-8-3 2,-5 3 4,-2-1-4,-5 4 3,0 4 6,-3 0 4,-12 0 17,-9-1 7,5-3-14,-2-3-5,-2 1-8,5-6-8,-1-1-2,0-4-2,-1 0-36,7-11-74,7-18-108,6-17-276</inkml:trace>
  <inkml:trace contextRef="#ctx0" brushRef="#br1" timeOffset="224807.727">12215 13657 922,'0'0'79,"0"0"106,82-43-21,-53 26-97,-1 4-19,-8 2-14,-6 6-24,-8 2-10,-6 3 0,0 0-55,0 6-114,-23 6-158,0 5-163</inkml:trace>
  <inkml:trace contextRef="#ctx0" brushRef="#br1" timeOffset="230895.1088">12139 15207 205,'0'0'71,"0"0"23,0 0 34,0 0-37,0 0-1,0 0-27,0 0-18,0 0 8,34-63 26,-31 59-20,-3 4 7,0-3 9,0 3-21,0-3-6,-10 3-11,-16 0-34,-7 0-1,-5 6-1,2 4 2,-2 2 1,9-2-3,2 1-1,8-1 2,8-2-2,5 0 0,4-1-2,2-2 0,0 3 2,0-1 2,0 2 0,0 4 5,0 4 0,0-1-1,0 1 2,0 0-3,0-5-1,0 0-3,0-4-1,0-4 0,0-2 0,0-2 0,0 0 1,3 0 1,10 0 1,6-9 1,2-4-3,9 4-1,0-1 0,0 6-4,2 4 1,-4 0-1,-4 14-2,-7 8 2,-11 1 0,-6 0 4,0 1 0,-15-4 4,-6-3 4,-9-3 9,2-2 2,-8-2-3,-1 0-5,5-4-8,6 0-3,6-3-1,10-3-60,10-6-142,2-16-336</inkml:trace>
  <inkml:trace contextRef="#ctx0" brushRef="#br1" timeOffset="231061.0501">12316 15490 859,'0'0'135,"0"0"-71,0 0 170,0 0-158,0 0-43,0 0-24,0-17-9,0 17-62,5-6-210,13-3-262</inkml:trace>
  <inkml:trace contextRef="#ctx0" brushRef="#br1" timeOffset="231517.2785">12767 15150 639,'0'0'79,"0"0"48,0 0-3,-94-17-66,58 17-17,3 10-12,11 4-1,6-5-14,16 1 0,0-4-11,0 2 4,13-6-1,12-1 0,9-1 8,4 0-1,-5 0-8,-10 0-2,-7 0-2,-9 0-1,-7 0-3,0 6 1,-18 16 2,-13 8 14,-5 7 1,-7 2 0,4 5 9,7-4 5,12-4-12,11-6-5,9-7-3,0-4-3,13-5-5,13-8 4,6-6 2,7 0 1,0-10 7,-6-7-5,-16-5 0,-9-5 4,-8-6-6,-9 3-8,-23 7-16,-8 9-71,-5 12-139,0 2-277</inkml:trace>
  <inkml:trace contextRef="#ctx0" brushRef="#br1" timeOffset="249426.1592">527 15698 304,'0'0'43,"0"0"8,0 0 34,0 0 17,0 0-18,0 0-39,0 0-17,12-30-2,-12 30-10,0 0-11,0 0-1,0 0 9,6 1-7,28 9 3,30 6 61,36-3-10,36 6-29,31 2-7,27 6-9,34 5-5,24 5-3,23 7-7,2 4 0,-7 2-1,-9-7 1,-2-2-9,1-4-11,0 4 15,-2-7 4,-3 4-3,6 1-16,1-1 10,1 1 10,-26-3 1,-28-6 0,-30-8 1,-27-8-2,-17-4 1,-6-3-3,-14-1 2,-10-5 0,-1 2 4,-7-1-1,-6-2-2,-6 0-1,-14 0 0,-15-5-2,-1 4 3,-9-2-1,-6-2 0,9 5-1,-3 0 1,7 0 0,2 0 0,6 0 0,8 8 0,4-2-2,3-1-31,-8-3-12,-6-2 41,-10 0 3,-7 0 0,1 0 1,-1-9 0,10-6 2,0 3-2,4-2 0,-4-6 0,-2 1 0,-8-8 1,-3 4 5,1 0-4,2 6 2,10 1-4,9 6 2,9 4 3,1 2 17,7 4-10,-4 0 4,4 4 6,1 9 6,-10-1 9,-11 2 19,-15-6 15,-13-2-7,-14-5-1,-5-1 3,-11 0 4,-3-2 5,0-16 18,-3-10-54,-13-1-35,2-2-2,-2 12 1,6 6-3,7 10 2,3 3-2,0 0-2,0 0-11,0 0 11,0-2 2,0 1 0,0 0 4,0-9 5,0-9 8,-4-4-16,-3-8 4,-2-5-4,6 0 0,-1-1-1,4-5 0,0 2-1,0 1 4,7 2-7,9 1 5,7 7-1,5 5 0,9 1-2,8 10 1,7 2 0,11 8-7,10 3 7,18 6-9,21 11 10,13 10-2,21 3-6,5 6 4,-2 7-16,-7 3-7,-18 4 4,-17-7-5,-16-3-5,-24-8-2,-7-8 9,-12-4 10,-2-4 4,0-3 10,-1 0 1,4 1-2,6 2 2,3-4 1,1 5-5,-1 0 2,-13-1-7,-12-2 5,-7 2-6,-6-5 1,-4 2 7,3-1 1,4-2 1,1 2 0,17 6 2,5-1-1,11 3 0,6 2-1,1-2 1,2 2-4,-5-3-7,-2 0 3,1-2-6,3-4-2,1 0 4,15 0 5,3-3 4,12-3-2,6-5 0,1-2-16,-1 0-17,-9 0 8,-13-9 9,-14 0 11,-11 2 10,-11-5 6,-9 1-4,-7 3 4,-7-1 2,5 2 1,-5 2 8,-3 0-10,4 0 15,-2 1 2,9 4-11,7-3 4,9 3 11,5 0 3,-2 0-13,-10 0-10,0-5-1,4 0-3,14 1-3,14 4 8,13 0 20,4 4-14,-6 9-14,-11-1 4,-13-5-5,-10 3 1,-6-3 1,-2 3-2,-2 3 2,-2 0-2,-7-3 0,-3 4 0,-8 1 0,-5 2 0,0 9-4,0 5 4,2 11 0,-7 4 1,3 5-1,-4 2-3,2 0 3,5 3 0,1-1 1,-3 2-2,0 0 2,2-3-1,5-4 0,1-11-1,6 1 1,3-9 0,6-6 1,-2-3-2,2-7 1,7-8-2,5-4 1,9-3 0,12 0 0,8-17 1,13-10-5,11-4-8,4-3-17,4-5-1,-5 0 15,-3 1 2,-5 1 4,-2 1 8,-16 4-1,-13 5 0,-11 4 0,-17 9 3,-7 8 2,-4 4-1,-5 2-1,4 2 0,0 21 0,0 14 0,4 7 0,0 12 1,-2 6-1,-7 7 1,-2 3 0,-11 2-1,-3 2-1,0-1 1,-7 3 0,-9-3 0,-4 4-1,-2 4 3,-1-1 1,0 13 1,5 5-3,-1 9 7,0 2 12,0-8-5,-6-8-12,2-5-1,-6-8 7,1-6 14,2-7-17,-4-11 9,7-20-3,-6-17-4,5-11 12,5-4 3,3-6 13,-1 0-16,4 0-20,0 0 0,4 0 0,-4 0 33,-6 0-33</inkml:trace>
  <inkml:trace contextRef="#ctx0" brushRef="#br1" timeOffset="249545.0267">15098 19047 1576,'-54'0'0,"-4"-7"0,-7-31 0</inkml:trace>
  <inkml:trace contextRef="#ctx0" brushRef="#br1" timeOffset="250463.1725">309 16246 696,'0'0'343,"0"0"-338,0 0 22,88 27 72,-37-5-58,1 0-35,-7-2 2,-5 1-8,-12-4-42,-9-7-117,-2-4-87,-6-6-147</inkml:trace>
  <inkml:trace contextRef="#ctx0" brushRef="#br1" timeOffset="250620.763">682 16336 722,'0'0'149,"0"0"58,0 0-32,0 0-74,0 0-46,-100-28-23,70 39-9,-1 5-6,-2-4-12,3 6-5,2-5 0,4 0-10,5-2-94,13-8-129,6-3-222</inkml:trace>
  <inkml:trace contextRef="#ctx0" brushRef="#br1" timeOffset="250824.2728">579 16118 829,'0'0'270,"0"0"-129,0 0 79,0 0-108,0 0-112,0 0 8,0 33 8,-12 10 10,0 0-9,-4-1-9,4-4-3,-9 3-5,6-5-13,0-6-112,6-4-73,9-6-155,0-13-188</inkml:trace>
  <inkml:trace contextRef="#ctx0" brushRef="#br1" timeOffset="251289.9496">402 16270 686,'0'0'116,"0"0"-3,0 0 74,0 0-89,0 0-28,0 0-8,-5-54-35,17 34-16,6-4 1,-3-3-2,1-3-6,4-1-1,-4-2 3,-1 4 9,-2 9 13,-8 10 5,-2 6 17,-3 4-27,0 12-23,0 17-12,-3 12 11,-5 4 1,-2 5-4,3 5-68,2-2-123,5-1-223</inkml:trace>
  <inkml:trace contextRef="#ctx0" brushRef="#br1" timeOffset="252990.9538">643 16666 632,'0'0'100,"0"0"-30,0 0 109,0 0-80,0 0-33,0 0-18,-13-18-4,1 18-17,-9 0-20,3 14 9,0 3-7,-1 6 6,7-1 3,5 5 4,6 1-14,1-4 1,5 0-6,20-4 0,11-6-3,3-6 5,7-8-3,-1 0 2,-6-5 1,-2-12-3,-7-3 4,-9-4 1,-8 2 0,-4 3 2,-6 1-1,-3 12 11,0 1 14,0 5-8,0 0-25,0 10-9,-6 9 3,0 7 6,6-3 1,0 3-1,21-3 0,9-6 2,7-6-1,5-2 2,0-9-3,-4 0-1,-5-11-9,-9-9 0,-9-5-3,-9-5 4,-6-2 8,0-3 0,0 10 0,-9 8 1,-3 10 2,-3 7 5,3 0-7,-4 17 0,5 7-2,1 5 2,10 4-2,0-7 1,7-1-7,20-5-84,9-6-133,3-9-188</inkml:trace>
  <inkml:trace contextRef="#ctx0" brushRef="#br1" timeOffset="253365.1055">1371 16617 613,'0'0'294,"0"0"-145,0 0 104,0 0-118,0 0-101,0 0-34,-7-2 0,7 35 25,0 6 11,0 0-9,0 0-3,7-3-16,2-10-6,3-4 0,0-7-2,-3-5 0,0-6 3,9-4-1,1 0 4,8-7 5,3-15-1,7-3-4,-7 2-3,-7 4-2,-4 8 2,-10 5-1,-7 6 4,3 0 14,-2 0-15,3 18-3,0 7 2,-3 4-3,0 0 1,3 2-2,1-1-6,4-1-78,5-5-99,4-9-124,5-8-217</inkml:trace>
  <inkml:trace contextRef="#ctx0" brushRef="#br1" timeOffset="253686.9497">1901 16841 780,'0'0'144,"0"0"34,0 0-38,0 0-104,0 0-35,0 0 2,34-4 8,-16 8-6,0-4-1,-2 0-3,2 0 5,-3 0-2,-7-11 8,0-4-2,-5-2 10,-3 1 9,0 2-10,-13 4-4,-12 4 11,2 6-23,-5 0 7,1 6 13,5 15-12,5-2 0,1 3-1,8 2 1,5-2-7,3-2-4,0 2 0,11-3-26,14 0-79,5-9-96,5-10-188</inkml:trace>
  <inkml:trace contextRef="#ctx0" brushRef="#br1" timeOffset="253981.7456">2147 16808 122,'0'0'672,"0"0"-573,0 0 50,0 0-36,0 0-79,0 0 18,82 24 5,-73 1-2,-6 1-13,-3 0-14,0-2-6,0-9 0,0 0-2,0-10 5,-3 0 16,3-5-9,-3 0 12,3 0 17,-3-7 7,0-15-26,3-6-38,0-2-4,12 4-11,6 6-31,3 4-18,-2 10-39,5 6-76,1 0-135,-5 0-216</inkml:trace>
  <inkml:trace contextRef="#ctx0" brushRef="#br1" timeOffset="254318.0145">2487 16857 717,'0'0'118,"0"0"-55,0 0 25,0 0-30,0 0 23,0 0-33,67 17-12,-49-17-10,-2 0-6,1 0-6,-4-8 9,-7-1 16,0-7 9,-6 2-5,0-2-5,0 3-13,-15 3 0,-6 3-1,-10 7-11,-2 0 7,0 7 16,2 13 0,7 4-3,5 1-3,8 1-12,9 0-10,2 1-8,4-5 0,12-3 0,8-1-36,6-4-75,13-1-161,18-1-434</inkml:trace>
  <inkml:trace contextRef="#ctx0" brushRef="#br1" timeOffset="255225.9505">3416 16763 513,'0'0'28,"0"0"-11,0 0 88,0 0-60,0 0-23,0 0 25,11 0 3,-8 2-21,1-2-4,-1 3 18,-3-3-1,3 0-21,-3 0 8,0 0 14,0 0 10,0 0-10,0 0-3,3 0 3,0 0 5,0-6-14,-3-4-24,3 2 19,-3-3-7,0 2 9,-3 1-9,-12 1-12,-12 0-4,-9 4-3,-4 3 0,-5 0 6,-2 16 7,0 7 8,6 7 6,8 3 5,16 1-13,10-3-9,7 1-2,24-3-8,19 0 2,18-10 1,10-2-6,7-10-27,-3-7-96,-7 0-137,-9-13-173</inkml:trace>
  <inkml:trace contextRef="#ctx0" brushRef="#br1" timeOffset="255443.0906">3713 16738 585,'0'0'327,"0"0"-136,0 0 70,0 0-107,0 0-30,0 0-64,6-46-38,-6 58-17,0 15 8,0 7 25,0 6-18,0 2-7,-4-1-9,2 4-4,2-1-4,0 1-68,12-5-88,15-4-78,13-11-146,8-13-279</inkml:trace>
  <inkml:trace contextRef="#ctx0" brushRef="#br1" timeOffset="255848.2853">4167 16975 622,'0'0'127,"0"0"80,0 0-26,0 0-39,10-84-54,-16 72-21,-9 2 0,-4 5-40,-2 1-6,0 4-4,0 0-2,-3 0-9,8 14-3,-2 3-3,9 8 0,3 0 0,6 2 0,0 2-4,15-2 3,13 1-12,2-8-34,1-11 6,-8-6 7,-5-3 17,-2-3 17,-7-19 2,0-4 13,0-2 7,-2 3 12,-4 8 1,-3 7 9,0 4 14,0 6-5,0 0-43,0 6-10,0 16-26,0 5 25,3 10-1,0-4-2,5-1-52,2-1-74,2-9-94,3-5-132,2-10-318</inkml:trace>
  <inkml:trace contextRef="#ctx0" brushRef="#br1" timeOffset="256163.268">4414 16909 851,'0'0'171,"0"0"93,0 0-93,0 0-96,0 0-51,0 0-19,6-9-4,-6 33-1,0 5 23,0 4-7,0 0-1,0 0-11,6-4-4,9-2 2,-3-12-1,1-3-1,-7-7 1,3-5 1,6 0 5,0-17 43,4-11-27,1-11 10,-2-3-21,-3 3-12,-5 11-8,-5 14-19,-5 10-32,0 4-83,7 0-115,6 0-345</inkml:trace>
  <inkml:trace contextRef="#ctx0" brushRef="#br1" timeOffset="256471.4088">4884 16933 664,'0'0'191,"0"0"21,0 0-14,0 0-125,0 0-49,0 0-12,-42-17-2,33 28-5,6 6-3,3 2-1,0 4-1,0 0 4,3 7-2,6-4 1,0 0 4,0-6 25,-6-8 16,0-4 0,-3-4-2,0-2-27,-6-2-4,-12 0-3,-5 3 14,4-3-26,6 0-5,7 0-140,6-9-126,22-21-324</inkml:trace>
  <inkml:trace contextRef="#ctx0" brushRef="#br1" timeOffset="256824.0675">5203 17026 527,'0'0'161,"0"0"-51,0 0 56,0 0-99,0 0-7,97 7 2,-79-7-19,-3-11-5,-2-2-9,-1-4 26,-7-2-17,-5-6 3,0 4-17,0 5 4,-12 2-11,-15 8 6,-9 6-12,-11 0 1,9 7 17,2 15 11,8 4-6,9 3-5,11 1-3,8 4-9,0-4-3,15-1-2,12-4-6,6-8-3,7-5-3,-2-7-9,3-3-31,-1-2-63,-7 0-100,-12 0-179,-6-2-402</inkml:trace>
  <inkml:trace contextRef="#ctx0" brushRef="#br1" timeOffset="263903.4089">6626 16911 410,'0'0'38,"0"0"32,0 0 39,0 0-40,0 0-11,0 0 14,0 0-8,15 0-12,-12 0-13,1-3-6,-1-2 13,-3-4 25,0-2-35,0 2 0,-16-4-3,-13 4-7,-6 1-9,-11 5 3,1 3 8,-4 0 6,7 8 2,6 7-9,6 4 10,8 7-20,13 4-9,9 4-1,0 2-5,15 0-1,18 0 0,12-5-1,11-3 0,5-9-25,8-4-99,1-10-143,6-5-219</inkml:trace>
  <inkml:trace contextRef="#ctx0" brushRef="#br1" timeOffset="264165.1899">7045 16973 250,'0'0'446,"0"0"-330,0 0 82,0 0-91,-108-40-63,78 51 12,4 11-13,11 7-16,8 2-11,7 2 7,0-3-13,18-8 1,10-10-5,-1-4 2,1-8 1,-4 0 1,-3-8 15,-8-12 10,-3-9-14,-3 0-12,-4 3-9,-3 2-6,0 12-48,3 4-87,7 6-134,10-4-203</inkml:trace>
  <inkml:trace contextRef="#ctx0" brushRef="#br1" timeOffset="264481.4571">7233 16944 508,'0'0'269,"0"0"-120,0 0 73,0 0-104,0 0-100,0 0 18,30 48 27,-27-17-26,-3 2 2,0-7-23,3-4-5,-3-6-6,6-8-5,-3-5 3,7-3 0,7 0 2,5-3 10,8-24-3,2-5-6,3-4-2,-2 2 1,-11 12-3,-5 11 1,-4 11 5,-4 0 13,1 11-19,1 18 6,-2 8-8,2 9-1,-2 0-3,1-2-105,6-5-188,-1-3-474</inkml:trace>
  <inkml:trace contextRef="#ctx0" brushRef="#br1" timeOffset="265087.4197">7990 17120 479,'0'0'210,"0"0"-121,0 0 115,0 0-83,0 0-55,0 0-8,0-39-20,-4 20-11,-6-1 17,-2 0 1,-9 4-11,6 5 1,-2 8-6,1 3 3,2 0-13,3 0-17,-2 13-2,6 6-3,6 5 2,1 2 1,1 1-1,22-3-1,3-7 1,6-5-7,4-12-13,0 0-9,-5-3 14,-1-23 7,-6-5 6,-5-9 3,-6-5 1,-1-3-1,-2 3 4,-3 12-2,-1 11 5,-6 10 22,0 10 3,0 2 2,0 2-34,0 18-15,0 11 15,0 8 6,0 8-3,0-4-3,9 1 0,9-5-2,10-6-79,2-11-85,0-9-166,1-12-126</inkml:trace>
  <inkml:trace contextRef="#ctx0" brushRef="#br1" timeOffset="265253.2081">8370 17023 407,'0'0'292,"0"0"-75,0-73 31,0 69-71,0 4-59,0 0-86,0 20-28,0 11-4,-7 11 24,1-2-13,2 1-7,4-7-4,0-4-33,0-6-110,0-8-144,3-13-215</inkml:trace>
  <inkml:trace contextRef="#ctx0" brushRef="#br1" timeOffset="265403.2466">8437 16733 935,'0'0'112,"0"0"140,0 0-111,-9-71-68,9 71-72,3 11-1,16 8-15,5 8-81,6-3-156,0-2-185</inkml:trace>
  <inkml:trace contextRef="#ctx0" brushRef="#br1" timeOffset="265589.2255">8730 16824 660,'0'0'203,"0"0"-15,0 0-6,0 0-115,0 0-36,0 0 87,4 96-32,-4-50-26,-5 0-25,0 4-26,2-1-8,3-8-2,0-6-53,0-7-102,0-9-125,0-15-205</inkml:trace>
  <inkml:trace contextRef="#ctx0" brushRef="#br1" timeOffset="265853.1952">8640 17024 809,'0'0'137,"0"0"92,0 0-105,0 0-108,124-34-12,-74 34-3,0 0-2,1 0-8,-11 0-43,-5 0 16,-20 0 29,-7 0 7,-8 0 29,0 0 40,0 0-7,0 7-41,0 12-18,-8 13 2,-1 4 33,-2 3-21,3 0-16,2-3-1,3-5 0,3-4-100,0-6-115,6-8-219</inkml:trace>
  <inkml:trace contextRef="#ctx0" brushRef="#br1" timeOffset="265995.9608">9013 16840 786,'0'0'164,"0"0"22,-17-82-34,17 82-82,0 4-70,19 19-57,7 14-66,4 2-207,10 3-339</inkml:trace>
  <inkml:trace contextRef="#ctx0" brushRef="#br1" timeOffset="266483.08">9335 17074 690,'0'0'97,"0"0"135,0 0-99,0 0-42,0 0-49,0 0-5,0 0-7,-79-62-20,64 72-3,4 7-3,4 0-4,4 0 0,3-1-1,0-4-2,13-5-11,14-4-41,-1-3-6,4 0 6,-2-8 22,0-9-3,-1 3 16,-9 1-6,-3 7 19,-6 6 6,-2 3-4,-4 15-10,-3 6 14,0 1 1,0 0 5,0-4 24,0 0-9,0-7 2,0-6 1,0-5 2,0-3 9,12-3 43,9-18 13,7-5-60,2-14 10,0-3 4,-4 6-2,-4 6 14,-6 12 24,-10 14-11,-3 5-4,-3 15-37,0 22-28,-2 15 18,-14 8-4,-5 3-12,-1-4-2,-5-2-14,6-1-146,-3-4-275</inkml:trace>
  <inkml:trace contextRef="#ctx0" brushRef="#br1" timeOffset="267503.4196">10705 17343 674,'0'0'48,"0"0"154,0 0-74,0 0-59,0 0-4,29-82 8,-32 65-5,-18 0-23,-4 5-13,-7 4-13,-2 2-3,0 6-6,4 0-7,1 6-3,13 14-4,3 1 1,13 4 0,0 1-3,15-6 3,22 1-33,8-12-47,3-5-21,2-4-38,-8 0 68,-9-13 52,-8-11 18,-7-5 4,-6-2 2,0-1 9,-9 6 10,1 12 38,-4 4-1,0 7-6,0 3 3,0 3-55,0 18-7,0 1 7,0 5 2,14-5 8,4-1 0,1-4-4,8-5-3,-1-4 0,2-7-2,2-1-1,-4-1-7,1-18-4,-11-6 0,1-7 5,-3-1 3,-7-4 3,3 10 4,-6 4 4,1 13 27,-4 4 18,-1 6 6,0 0-59,-1 23 4,-11 9-4,-2 9 17,3 5-4,-3 2-4,5-1-7,5-5-2,-2 0 0,3-6-44,3-13-86,0-6-76,0-9-72,0-8-78</inkml:trace>
  <inkml:trace contextRef="#ctx0" brushRef="#br1" timeOffset="268125.2365">11110 17333 443,'0'0'127,"0"0"104,54-94-106,-29 74-21,-2 8-36,6 4-31,1 8-20,-6 0-4,-5 8-5,-1 4 9,-9 3-11,-9 2 1,0 0 0,-3 2 8,-13-4 12,-4 2-5,4 0-11,4-1 2,2-2-10,10 2 0,0-4-3,10-4 0,13-4 0,9-4-25,4 0-49,-1-12-48,0-10 6,1-6 45,-13-3 25,0-6 46,-11 2 6,-1 1 44,-1 5 17,-5 5 27,-1 10 6,-1 9-14,-3 5-18,0 0-68,0 22 7,-3 11-7,-10 6 21,0 5-6,3-1-3,-2 3-8,2-4-4,0-1-1,6-7-15,-1-8-60,4-7-36,1-12-60,0-7 22,0 0-39,1-19 147,12-15 20,9-8 22,-4-5 77,9 1 29,-4 2-29,3 13 5,-6 9 0,2 13-9,-3 6-32,2 3-21,-2 0 6,-3 12-2,-6 10-8,-10 0-2,0 2 0,-13-2 22,-7-5 11,-7 2-5,2-7-26,-3 0-12,8-2-4,3-5-74,10-5-145,7 0-235</inkml:trace>
  <inkml:trace contextRef="#ctx0" brushRef="#br1" timeOffset="268343.2687">11826 17052 796,'0'0'93,"0"0"85,0 0 7,0 0-110,0 0-36,0 0 30,67 76-5,-67-37 2,0 6-24,-12-1-24,-3-3-9,6-2-9,-1-1-2,1-4-75,6-6-117,3-9-165,3-12-248</inkml:trace>
  <inkml:trace contextRef="#ctx0" brushRef="#br1" timeOffset="268530.0045">12154 17174 855,'0'0'111,"0"0"193,0 0-185,0 0-107,0 0 21,0 0 27,-24 99-31,15-70-16,-1 2-9,1-1-4,-5-2-70,8-11-153,3-6-223</inkml:trace>
  <inkml:trace contextRef="#ctx0" brushRef="#br1" timeOffset="268681.5685">12157 16975 863,'0'0'163,"0"0"-16,-13-77 39,13 76-114,0 1-72,0 10-4,10 19-107,8 12-68,2 5-239</inkml:trace>
  <inkml:trace contextRef="#ctx0" brushRef="#br1" timeOffset="269303.7143">12333 17293 625,'0'0'74,"0"0"160,0 0-87,0 0-63,90 40-39,-64-37-12,7-3-9,-5 0-8,-2 0-12,-3-13 3,-6-8 2,-11 2 11,-6-6-17,0 8 1,-16 3 8,-10 5 9,-1 9-14,-1 0-1,-2 3 1,11 13-6,2 3 1,10 2-2,7 1 0,0 2 0,7-4-1,16-3-12,10-5-53,6-2-36,17-1-64,14-4-12,8 1 98,-2-6 80,-19 0 0,-25-8 6,-15-14 5,-13-1 89,-4-2 23,-4 5-16,-21 6-26,-1 4-42,-7 10-5,3 0 3,2 10-15,0 13-2,7 4 7,5-1-9,6 2-7,10-3-11,0-3 2,15-4-2,12-5 0,3-10-9,4-3-43,2-6-25,-3-18 12,0-13 31,-7-14 30,3-10 4,-6-4 11,-1 3 53,-5 13 60,-6 18-15,-5 14 41,-6 17-30,0 19-97,-15 25-13,-4 19-10,-4 8 2,-2 7-2,-8-2-7,-7 3-182,13-4-274</inkml:trace>
  <inkml:trace contextRef="#ctx0" brushRef="#br1" timeOffset="269977.5319">13580 16992 449,'0'0'433,"0"0"-373,0 0 85,0 0-40,0 0-27,0 0 16,-21 99-36,9-62-5,-2 0-26,2-1 8,-2 4-12,5-3 2,0 1-4,2-2-9,3-6-5,4-4-4,0-6-2,14-6 0,5-5-1,7-5-1,9-4-63,4 0-81,0-13-73,-3-7-211</inkml:trace>
  <inkml:trace contextRef="#ctx0" brushRef="#br1" timeOffset="270328.9394">13495 17238 721,'0'0'112,"0"0"83,0 0-4,0 0-131,0 0-39,107-4-16,-50 4-4,3 3-2,-2 1-18,-9 1-60,-7-5 7,-14 0 36,-10 0 23,-11 0 12,-5 0 1,-2 0 16,-2 8 2,-11 1-11,-4 6 2,4 6 7,6 5 4,7 1 6,0-2-7,26-3 5,9-8 11,6-5-11,1-9 23,-4 0-11,-10-11 2,-7-11-1,-9-2-14,-7-5-13,-5 3-10,0 6-53,-20 6-117,-12 8-257</inkml:trace>
  <inkml:trace contextRef="#ctx0" brushRef="#br1" timeOffset="272044.9645">357 17839 734,'0'0'74,"0"0"38,0 0 82,0 0-100,0 0-34,0 0-31,0 0-28,6-15 5,21 21 3,11 2 17,4-5-10,3 0-11,1-3 1,-10 0-5,-6 0 1,-8-6 1,-10-5-1,-7-1 1,-5-1 4,0-1-1,-23 5-1,-10-1 3,-11 10 0,-3 0 13,0 0 1,6 11 16,7 8-10,4 6-3,8 6-4,10 0-5,10 4-16,2-3 2,23-2-2,16-7-3,19-2-17,14-11-110,7-7-120,4-3-281</inkml:trace>
  <inkml:trace contextRef="#ctx0" brushRef="#br1" timeOffset="272375.2535">984 17838 562,'0'0'304,"0"0"-195,0 0 72,-95-33-68,70 33-83,1 13-7,2 9-8,4 3-5,6 0-10,12-4 7,0-1-7,4-6-4,16-3-3,7-4-22,4-7 21,2 0 2,-2-5-14,-4-12 15,-5-5 5,-5-3 6,-1 0 4,-4 6 17,-6 7 20,-3 6 20,-3 6 11,0 0-38,3 3-40,-3 12-24,3 7 24,3 1 0,6 1-5,4-5-79,8-7-79,9-4-152,3-8-146</inkml:trace>
  <inkml:trace contextRef="#ctx0" brushRef="#br1" timeOffset="272849.5381">1331 17812 397,'0'0'221,"0"0"12,0 0-15,0 0-83,0 0-28,0 0-64,-81-43-23,59 67 4,7 1-2,3 1 0,12-2-7,0-5-13,12-2 0,12-6-2,9-5-2,2-6-21,9-5-26,-1-14-29,-3-8 14,-4-5 12,-6-4 10,-8 3 38,-6 4 4,-2 1 24,-8 10 42,0 8 9,-3 5 9,-3 5-27,0 0-35,0 11-22,0 15 0,-9 7 0,-1-1 11,0-2-6,10-3-3,0-10 3,0-4-5,0-7 1,10-6-1,9 0 0,2-9 14,7-12-9,-6-5 1,4 3 2,-8 7 11,-6 6 5,-2 7 20,-7 3-22,-1 0-22,2 20-12,-4 9 9,0 11 2,0 4-57,0 7-96,0 2-150,0 3-303</inkml:trace>
  <inkml:trace contextRef="#ctx0" brushRef="#br1" timeOffset="274379.7324">2254 17759 263,'0'0'132,"0"0"-41,0 0 33,0 0 6,0 0-31,0 0-21,0-13 15,0 13 3,0-3-18,0 3-6,0 0-11,0 0-20,0 0-9,0-2-7,3 1-8,3-3-3,5 1-7,2 2-6,-4 1 0,-3 0-1,1 0 1,2 0-2,2 0 2,2 0-1,2 3 4,3 2-3,-6 4 6,1-2-4,-3 3 0,-6 4-1,2 4-2,-3-1 6,-3-2-3,0 3-2,0-8 4,-3 2-5,-9-4 3,-3-1 0,-3-5 3,5-2-1,1 0-1,7-1 9,5-16-6,0-8-3,12-1-4,11-4-2,11 8-3,-3 8 1,2 5-15,-1 9-52,3 0-113,0 6-124,3 5-206</inkml:trace>
  <inkml:trace contextRef="#ctx0" brushRef="#br1" timeOffset="274821.9165">2884 17788 448,'0'0'63,"0"0"127,0 0-48,0 0-54,0 0-7,0 0 8,0-12-15,0 12-16,-6 0-38,-5 0-19,-1 0 4,5 0-3,0 0-2,7 3-2,0 4-1,0 0 2,4-1 2,18 0 1,2-3 3,9-3-3,-5 0 1,-1 0-3,-9-13 11,-5 1-6,-11-2 4,-2-3 5,0 5-7,-18-2 14,-7 8-13,-5-1-4,0 7 3,-1 0 6,4 0 7,3 13 1,3 2-6,8 4-6,4 1-2,9 2-4,0 0-3,13 3-1,20 0 0,7-4-6,9-2-66,4-7-99,2-5-137,3-7-142</inkml:trace>
  <inkml:trace contextRef="#ctx0" brushRef="#br1" timeOffset="275309.9151">3498 17824 381,'0'0'211,"0"0"-86,0 0 98,0 0-65,0 0-79,0 0-17,-37-55-15,6 52 1,1 3-5,4 0 1,4 5-14,3 10-14,11 1-10,8 4-5,0 2 1,11-1-2,20 0 0,9-3-3,11-3-54,9-8-92,1-2-70,-3-5-50,-6 0-71,-10-10 54,-9-7 203,-8-2 83,-10-5 144,-9 3 87,-3 1-90,-3 5 36,0 1-41,-19 6-43,-1 5-7,-5 3-16,-2 0-21,6 10-10,5 5 3,8 0-23,4 3-7,4-6-1,0 3-2,16-8-2,5-2 5,3-5 5,0 0 0,-8 0 8,-5-7-5,-7-8 6,-1-1-16,-3-1-10,0 3-22,0 5-65,0 5-97,0 4-100,0 0-123</inkml:trace>
  <inkml:trace contextRef="#ctx0" brushRef="#br1" timeOffset="275549.9453">3895 17776 459,'0'0'90,"0"0"82,0 0-38,79-5-41,-61 25-50,1 4 25,-2 2-6,-1 1-3,-4-9-10,-6-5-6,-6-6-23,0-2-5,0-2 37,-9-3 13,2 0-13,2 0-31,0 0 6,5-12-19,0-10-8,8 0-15,19-6-61,7 8-29,-2 8-113,8 5-72,2 7-77</inkml:trace>
  <inkml:trace contextRef="#ctx0" brushRef="#br1" timeOffset="275923.7603">4462 17838 503,'0'0'213,"0"0"-74,0 0 37,0 0-81,0 0-38,0 0-13,-67-38-27,53 43-16,0 8 2,6 1 4,2 2-3,3-6-3,3 6-1,0-4-2,9-3-8,19 0 6,5-5-1,9-4-9,1 0-24,-4-17-3,-3-5 41,-14-9 7,-6-7 22,-8-3 51,-6-6-1,-2 8-2,0 6 46,0 10-17,0 12-3,0 9-33,0 2-46,0 16-24,0 17-15,-7 13 15,4 4 0,3 11 0,0 3-1,10 3-88,13 2-161,4-6-307</inkml:trace>
  <inkml:trace contextRef="#ctx0" brushRef="#br1" timeOffset="276935.4703">5594 17848 469,'0'0'189,"0"0"-61,0 0 47,0 0-78,0 0-20,0 0-45,6-46 16,-17 39-20,-8 0-8,-10 2 5,0 2-12,-1 3-2,5 0 20,1 1-15,12 13-14,3-1-2,9 3-4,0-2 3,15 0-1,18-5 2,9-9 1,4 0-1,-5 0-21,-8-9-10,-13-8 26,-7 0 5,-10-3-3,0 3 1,-3 5 2,0 4 1,0 7 5,0 1-2,0 0-4,0 0-9,0 9-22,6 8 23,12 2 8,3-2 5,9-1-1,1-6-3,-1-8-1,-4-2 0,-3 0 0,-7-6-3,-2-11 3,-5-2 0,-2-3 1,-1-3 3,-3 5-4,-1 3 10,2 9-3,-1 7 12,-2 1-19,1 17-10,7 17 1,-3 12 9,-3 11 9,-3 2-1,0 0 9,0-2-8,0-6-4,0-14 1,-3-9 7,-15-12 0,-7-16 2,-11 0 32,-3-23-3,0-10-27,11-6-9,10 0 0,15 0 3,3 3-11,14 10-6,17 6-3,12 14-51,5 6-31,16 0-44,0 6-76,4 4-141</inkml:trace>
  <inkml:trace contextRef="#ctx0" brushRef="#br1" timeOffset="277829.8383">6596 17819 888,'0'0'125,"0"0"100,0 0-30,0 0-118,0 0-44,0 0-33,14 8 1,-14 23 8,0 2 20,0 4-9,0 0-8,0 1-9,0-4-1,0-1-1,0-5-1,0-5-69,0-8-56,0-11-45,0-4-74,-17-11-5,-2-17 4,-5-7 205,-1-1 40,5 0 91,4 12 87,3 9 25,11 10-31,2 3-36,0 2-81,15 0-39,18 0-14,10 0 0,5 5-4,4 0 2,6 0-36,-4-5-35,-5 0-49,-9 0-51,-17-5 51,-13-9-63,-4 1 164,-6-4 19,0 5 70,0 1 71,0 6-46,0 4 42,0 1-37,0 0-40,0 0-47,0 10-6,0 11-7,-3 7 16,3-5 1,0 4-4,0-7-8,0-2-4,18-1 1,9-7-1,10-3 6,0-7-7,-1 0-3,-6-5-9,0-16 9,-5-2 3,-5 0 1,-1 3 3,-7 6 2,-6 9 14,-1 3 8,-3 2-8,-2 0-20,1 10-17,3 10 17,2 1 2,4 5-1,5-7 2,9 2-1,4-2-2,5-7 0,3-4-2,-3-8-22,-2 0-26,-1-18 0,-5-7 24,-4-7 20,-6-2 6,-5-3 2,-5 2 4,-5 9 13,0 6 19,-9 12 17,-6 8-15,-5 0-15,1 13-13,0 11 9,5 0-5,10 1 9,4-2 1,0 0-13,15-6-10,10 0-1,5-3-4,9-4-32,8-3-91,0-2-185,-8-5-578</inkml:trace>
  <inkml:trace contextRef="#ctx0" brushRef="#br1" timeOffset="279553.6168">8373 17776 775,'0'0'52,"0"0"139,0 0-40,0 0-103,0 0-31,0 0-14,3 3-2,-3 13 17,0 7 15,0 3 7,-6 4-5,-4 2 0,3 3-9,0-6-5,1-2-13,-1-4-6,2-3-2,2-4-14,0-3-71,-5-6-97,4-7-84,-3 0-152</inkml:trace>
  <inkml:trace contextRef="#ctx0" brushRef="#br1" timeOffset="279741.2951">8161 17953 603,'0'0'92,"0"0"61,0 0 25,0 0-77,0 0-45,0 0 1,88-9-32,-30 9-10,8 0-6,2 0-9,-2 0-10,-2 0-113,-9 0-133,-9 1-119</inkml:trace>
  <inkml:trace contextRef="#ctx0" brushRef="#br1" timeOffset="280513.1367">8825 17958 400,'0'0'177,"0"0"57,0 0-62,0 0-52,0 0-88,0 0-12,-66-27 1,47 27-7,0 0 2,5 0-9,5 2 5,0 6-6,1 1-4,7 4-2,1 1-4,0-1 3,9 1 1,9-3 3,9-3-3,5-1-3,3-6-23,-2-1 1,-4 0 10,-7-8 7,-2-5 8,-3-3 1,-4-4 0,-4 6 0,-2 4 0,-4 5 6,-2 5-2,2 0-4,-3 0-1,3 0-24,4 15 16,2-1 8,7-1 1,1 0 2,5-3-3,2-3-3,1-4 2,-5-3-11,-5 0-17,-2-16 9,-3-2 18,-3-5 2,0-5 0,-4-2 0,0 2 6,3 1 3,-2 6 20,-1 10 1,-3 4 3,3 6 3,-3 1-21,0 1-15,0 15-13,0 9 13,0 5 6,-3-1 4,3 1 5,0-4-12,0-3 1,0-7-3,0-5-1,0-5 0,0-4 0,0-2 0,0 0 0,9 0 3,8-2-3,5-11-4,2-2-4,4 3-13,-1 3-7,-1 2 8,-1 5 9,-6 2 8,-1 0 2,-9 12 1,-3 5 1,-6 2 6,0-2 7,0 0 18,-6-5 1,-10-1 9,-4-2 5,-3-2-9,-7-4-8,1-3-18,1 0-10,4 0-2,9 0-57,6-3-114,9-12-128,0-5-406</inkml:trace>
  <inkml:trace contextRef="#ctx0" brushRef="#br1" timeOffset="280738.0741">9532 17838 881,'0'0'59,"0"0"187,0 0-121,0 0-101,0 0-22,0 0 48,13 64 11,-13-33-24,0 1 3,0 3-17,0-3-19,-3 2-4,3-2-1,0-1-62,13-2-92,16-8-127,10-13-103</inkml:trace>
  <inkml:trace contextRef="#ctx0" brushRef="#br1" timeOffset="281061.8577">9854 18010 696,'0'0'221,"0"0"-137,0 0 112,0 0-169,0 0-27,0 0-4,3 10 4,11 0 8,2 0-8,0-8 2,-1-2 1,0 0 1,-3 0 3,-3-12 0,-3-5-1,-4-2 0,-2-1 1,0 4-2,-5 2 8,-13 6-4,-5 7 0,-4 1 0,1 10 7,0 12 13,7 5-8,3-1 12,10 1-13,6-1-14,0 2 0,16 0-6,14 1-2,17-2-86,15 0-112,10-8-229</inkml:trace>
  <inkml:trace contextRef="#ctx0" brushRef="#br1" timeOffset="281225.3099">10406 18199 922,'0'0'286,"0"0"-188,0 0 56,0 0-97,-81 67-14,51-18-21,2 2-18,-5 3-4,-3 3-42,4-5-133,-1-7-151,4-15-315</inkml:trace>
  <inkml:trace contextRef="#ctx0" brushRef="#br1" timeOffset="282719.8305">11117 17905 558,'0'0'97,"0"0"17,0 0 47,0 0-70,0 0 0,0 0-20,0 0-9,27-27-18,-27 29-35,0 17-4,0 6 9,0 6 19,-15 1 6,3 1-4,2-4-18,1 1-4,0-6-11,4-1 3,3-10-4,-2-4-1,4-6 1,0-1 0,0-2 0,0 0 3,0 0 2,0 0 10,0-14-8,14-5-4,4-1-4,1 3 0,5 0-4,3 3 4,-1 4 0,3 5-3,0 2 2,-1 3 0,-8 0 1,-3 8-6,-11 9 0,-3 5 5,-3 6 1,0-1 0,0 2 0,0-2 0,0 5 0,0-2-18,4-7-85,14-3-60,12-9-87,9-9-134</inkml:trace>
  <inkml:trace contextRef="#ctx0" brushRef="#br1" timeOffset="283085.5097">11679 18156 552,'0'0'190,"0"0"-13,0 0-42,0 0-69,0 0-14,0 0-12,-62-66 7,40 66-13,-1 10-1,6 9-18,4 1-3,6-1-7,5 5-2,2-2-2,7 0 0,15-3 0,4-4 2,3-4-3,0-8 0,-6-3-2,-6-3-5,-4-17 2,-4-4 5,-3-8 7,1-3-4,-3 4-3,1 8 5,-4 7 14,3 7-2,-4 9 17,0 0-33,3 2-1,-3 18-17,3 6 17,2 5 2,3 5-2,4 2-3,9-1-43,-2-3-99,4-9-146,0-14-174</inkml:trace>
  <inkml:trace contextRef="#ctx0" brushRef="#br1" timeOffset="283394.4914">11945 18030 860,'0'0'38,"0"0"-9,0 0 1,0 0 45,0 0-24,-2 76-4,2-43-5,6-3 0,0 3-14,5-4-10,-2-9-3,-3-6 0,4-5 4,3-9 10,3 0 18,0-6 13,1-15-24,2-4-1,-5-12-3,2 0-23,-3 1-2,-4 5-6,-3 11-1,-3 8-3,-2 7-55,4 5-55,4 0-151,6 0-252</inkml:trace>
  <inkml:trace contextRef="#ctx0" brushRef="#br1" timeOffset="283582.6035">12391 18090 750,'0'0'254,"0"0"-78,0 0 29,0 0-136,0 0-63,0 0 23,-23 75 35,17-31-45,5 5-12,1-1-7,0-2 0,0-7-102,-7-14-158,-14-11-488</inkml:trace>
  <inkml:trace contextRef="#ctx0" brushRef="#br1" timeOffset="284157.5675">11357 17840 549,'0'0'124,"0"0"89,0 0-24,0 0-26,0 0-36,0 0-23,3-16-14,-3 16-21,0 0-22,0 16-30,0 12 6,0 1-7,0 7-5,11 5-10,1 0-2,2 6-75,-1 0-188,-13-3-390</inkml:trace>
  <inkml:trace contextRef="#ctx0" brushRef="#br1" timeOffset="285081.3625">12342 17888 707,'0'0'123,"0"0"37,0 0 59,0 0-129,0 0-12,0 0-13,9-59 24,-9 52-23,0 4 0,0 2-35,0 1-29,0 0-2,0 1-31,-18 18-82,-3 4-60,8 3-165,7 1-299</inkml:trace>
  <inkml:trace contextRef="#ctx0" brushRef="#br1" timeOffset="285463.106">12559 18059 1034,'0'0'92,"0"0"91,0 0-44,0 0-102,0 0-31,0 0 3,30 24 2,-24 2 2,-1 1 4,0-1-9,2 2 2,-4-3-5,0-9-3,3-3 0,-3-3 0,5-10 0,4 0 1,8-3 4,-1-19 2,10-10 1,-4 0-8,-1-4-1,-4 10 1,-4 9 2,-3 7 1,-7 7-5,-3 3 3,3 0-3,1 16-13,4 7 11,1 13-2,0 6-1,6 3 4,2 4-76,9-10-49,5-7-58,11-10-128,2-9-173</inkml:trace>
  <inkml:trace contextRef="#ctx0" brushRef="#br1" timeOffset="285874.8505">13225 18222 492,'0'0'123,"0"-90"143,0 64-83,-6 9-50,-3 9-13,-6 6-62,0 2-25,-6 2-28,2 15-2,4 4-2,1 1 5,10 2-6,4 3 0,0-3 1,3-6-1,15-5 0,-3-6-1,6-7-4,-5 0-6,-1-9 6,0-9 5,-6 0 0,0 4 3,-6 4-3,-2 4 2,-1 6-1,0 8-1,0 24-34,-10 17 34,-7 10-1,2 6 2,2 3-1,-7-3 0,6-6 4,-1-17-2,-2-7 5,2-15 5,0-14 4,-3-6 28,-5 0 41,-1-24-19,-1-8-38,3-8-27,8-6-1,10 6-10,4 11-96,0 11-27,28 13-122,3 5-365</inkml:trace>
  <inkml:trace contextRef="#ctx0" brushRef="#br1" timeOffset="286265.0229">13937 18361 450,'0'0'276,"0"0"-205,0 0 121,25-77-84,-25 53-25,0 5 2,0 0-21,-22-1-15,-4 5-24,-10 7-4,-3 5 21,3 3-5,4 1 0,2 19-10,8 7-5,5 9-8,9 2-9,8 4-1,0-1-4,29-2 2,8-6 0,13-9-2,8-9-2,-2-8-78,-1-7-95,-4 0-158,-11-23-103</inkml:trace>
  <inkml:trace contextRef="#ctx0" brushRef="#br1" timeOffset="286461.5229">14172 18126 508,'0'0'344,"0"0"-168,0 0 83,0 0-111,0 0-41,0 0-78,0-31-23,-2 55 6,-2 15 37,1 9-15,-2 11-11,2 3-12,-1 1-9,1-4-2,-1-7-28,4-8-106,0-8-86,19-13-195</inkml:trace>
  <inkml:trace contextRef="#ctx0" brushRef="#br1" timeOffset="286857.6428">14482 18255 836,'0'0'62,"0"0"170,0 0-130,0 0-56,0 0-26,0 0-3,-90-17-1,67 39-8,-3 6 10,9 4-4,4 0-8,6 2 1,7-4-7,0 1-4,6-11 4,12-4-22,4-9-20,4-7 16,-7 0 15,0-12 11,-5-13 2,-4-5 7,2-3-3,-4 3 14,1 5 21,-6 12 2,-3 11 22,0 2-26,0 0-39,0 21-34,0 7 32,0 6 1,0 2 0,0-5-19,3 1-74,7-5-96,2-4-111,6-10-256</inkml:trace>
  <inkml:trace contextRef="#ctx0" brushRef="#br1" timeOffset="287571.5025">14728 18190 502,'0'0'74,"0"0"88,0 0-29,0 0-93,0 0-40,0 0 0,0 34 6,-10-4 18,-1 7 8,4-5-1,4 2-19,3-5-2,0-5-10,0-5 1,7-7-2,7-4 5,4-8 0,-2 0 7,2-10 5,0-19 60,-3-7 13,-2-8-20,-2 0-24,-5 5-1,-6 11-24,0 11 0,0 10-20,0 4-3,0 3-67,0 0-177,3 12-55,10 3-96</inkml:trace>
  <inkml:trace contextRef="#ctx0" brushRef="#br1" timeOffset="287863.2909">15052 18227 553,'0'0'191,"0"0"-49,0 0 40,0 0-84,0 0-37,0 0-37,-28-31-14,12 51 2,7 8-7,4-1 6,5 0-2,0 0-3,5 5-1,11 1 6,3-4-2,0 1 0,-1-3-4,-10-6 14,-2-7 8,-6-3-15,0-6 7,-12 3 11,-12-7 14,-4 0-10,-5-1-34,8 0-5,5 0-103,11-8-100,9-10-168</inkml:trace>
  <inkml:trace contextRef="#ctx0" brushRef="#br1" timeOffset="288236.7294">15316 18352 752,'0'0'72,"0"0"-16,0 0 50,0 0-47,0 0-18,92 9-5,-77-9-15,-1 0-2,-1 0 6,0-9-2,0-8-2,-3-3-5,-5-7 8,-1-3-15,-3 3 8,-1 5 27,0 9 6,0 7-17,-10 3-8,-15 3-22,1 0 6,-6 17 1,-3 13-2,5 1 18,2 9 21,10-3 5,13 2-31,3-4-8,9-1 2,24-6 4,9-5-2,10-9-11,2-4-4,5-9-2,-8-1-105,-13 0-147,-19-1-460</inkml:trace>
  <inkml:trace contextRef="#ctx0" brushRef="#br1" timeOffset="291201.8067">5278 18412 468,'0'0'209,"0"0"-113,0 0 34,0 0-52,0 0-50,0 0-7,0 0 18,7-9 11,-7 8 4,0-2 2,0-2-3,0-3-10,0-1-33,0-2 1,0 2-4,-18 1 5,-4 3-10,-5 5 3,-4 0-5,-2 8 12,3 17 8,5 1-12,5 4 4,7 4 0,10-2-11,3 4 6,0-6-4,24 0 1,9-5-7,11-5 3,10-5-73,3-8-74,1-7-154,-3 0-165</inkml:trace>
  <inkml:trace contextRef="#ctx0" brushRef="#br1" timeOffset="291456.6802">5582 18468 607,'0'0'122,"0"0"69,0 0-63,0 0-64,-91-17-21,67 34-14,6 5-1,9 0-10,6 1-10,3-3-1,0-3-7,17-5 5,5-7 7,4-5 8,3 0-1,-6-8-3,-5-8 1,-5-1 10,-9-5-13,-4 1-10,0 3-4,0 8-67,0 6-74,0 4-165,0 0-276</inkml:trace>
  <inkml:trace contextRef="#ctx0" brushRef="#br1" timeOffset="291808.0983">5728 18416 663,'0'0'180,"0"0"-20,0 0 37,0 0-114,0 0-83,0 0 5,18 31 21,-15-5 9,0 0-15,0 1 0,0-5-11,0-3-1,0-5-3,0-4-2,-3-7-3,4-3 1,4 0 0,1-3 12,6-14 2,5-2-7,0-9-4,-1 3-1,-5 3 3,2 5 0,-7 10 11,0 2 3,-6 5-14,8 0-6,-4 19-2,-1 8-6,-3 7 8,3 4-3,-3-1 3,5 2-16,5-3-120,6-10-141,5-12-242</inkml:trace>
  <inkml:trace contextRef="#ctx0" brushRef="#br1" timeOffset="292242.9955">6289 18604 650,'0'0'166,"0"0"-70,0 0 78,0 0-108,0 0-27,0 0 4,-73-69-25,47 69-1,4 0 7,-2 0 5,8 10-11,7 1-16,3 2-2,6 2-4,0 2 2,9-3 2,13 2 0,8-7 2,3-3-4,3-6-12,-1 0-21,0-6-19,-5-18 13,-5-3 23,-8-10 12,-7-4 6,-4-4 7,-3-5 7,1 3 11,-1 11 12,-3 13 0,3 14 23,-3 5 4,0 4-19,0 7-45,0 14 2,-10 16-2,1 11 19,-1 2-9,8 2-2,2 1-8,0-7-1,0-6-36,9-10-102,13-7-159,10-12-140</inkml:trace>
  <inkml:trace contextRef="#ctx0" brushRef="#br1" timeOffset="292431.6219">6665 18515 879,'0'0'183,"0"0"22,0 0-42,0 0-163,0 0 5,0 0-5,-3 82 9,0-46-1,0 1-7,-1-5-2,3-3-22,1-4-124,0-11-165,0-8-202</inkml:trace>
  <inkml:trace contextRef="#ctx0" brushRef="#br1" timeOffset="292604.1995">6704 18265 1048,'0'0'107,"0"0"72,0 0 2,0 0-138,0 0-43,0 0-41,-23 3 10,32 34-63,12 0-99,3 1-128,13-8-328</inkml:trace>
  <inkml:trace contextRef="#ctx0" brushRef="#br1" timeOffset="292791.0325">6998 18515 579,'0'0'382,"0"0"-246,0 0 69,0 0-160,0 0-35,0 0 4,-5 79 20,5-42-23,0-6-4,3-2-7,6 0-1,1-8-6,1-4-119,-9-9-136,2-8-171</inkml:trace>
  <inkml:trace contextRef="#ctx0" brushRef="#br1" timeOffset="293061.4496">6980 18612 855,'0'0'109,"0"0"71,0 0-89,0 0-83,0 0 10,113-1-18,-61 5-2,0 1-70,-4-2-34,-12-3-25,-12 0 74,-11 0 52,-7 0 5,-6-3 50,0 3 77,0-2 5,0 2-58,0 0-55,0 13-11,0 7 0,0 6 25,-3 4-12,3 0-13,0-4-6,0 2-2,0-3-23,0-8-155,0-12-231</inkml:trace>
  <inkml:trace contextRef="#ctx0" brushRef="#br1" timeOffset="293217.8829">7321 18369 1098,'0'0'36,"0"0"145,0 0-135,0 0-46,0 0-90,0 0-66,45 87-222</inkml:trace>
  <inkml:trace contextRef="#ctx0" brushRef="#br1" timeOffset="293727.4066">7691 18635 747,'0'0'139,"0"0"-31,0 0 73,0 0-131,0 0-43,0 0 13,-97-27-3,76 42-11,7 2-4,5-1 0,7 1-4,2 0 2,0-5-4,22-4 4,11-3 0,0-5-4,-1 0-9,-3-5 0,-5-12 13,-9-2 3,0 2-1,-3 3 4,-6 6 2,-2 6 13,-4 2-1,0 0-20,0 15-25,3 7 24,-3 2 2,3 3 0,3-1-1,0-7 1,3-5-1,2-6 0,-1-5 2,3-3 2,2-3 8,9-13 4,6-9-3,-2-5 6,2-3 13,-2 1 12,-6 6 19,-5 11 7,-13 12 3,-2 3-18,-2 15-55,0 18-1,0 12 1,0 6 5,0 3-4,-3 2-1,1-7-108,1-8-202,-2-12-600</inkml:trace>
  <inkml:trace contextRef="#ctx0" brushRef="#br1" timeOffset="294357.4011">9090 18802 810,'0'0'152,"0"0"19,0 0 43,0 0-114,0 0-5,0 0-29,24-51-2,-22 49-10,-2 0-16,0 2 1,0 0-14,0 0-17,0 0-8,0 0-2,0 9-13,0 7 15,0 8 0,0-1 0,0 3 1,0-4-1,0-3-3,0-3-65,0-7-77,0-3-79,0-6-169,0-1-387</inkml:trace>
  <inkml:trace contextRef="#ctx0" brushRef="#br1" timeOffset="294553.1156">9059 18516 44,'0'0'1074,"0"0"-1031,0 0 173,-14-69-79,14 66-96,0 3-41,0 0-5,0 5-47,4 16-75,9 14 24,3 5-138,7 1-157</inkml:trace>
  <inkml:trace contextRef="#ctx0" brushRef="#br1" timeOffset="294897.8049">9421 18753 565,'0'0'197,"0"0"-77,0 0 51,0 0-49,0 0-51,0 0-15,5-52-30,-26 52-20,0 0-6,0 0 10,2 9 5,10 3-15,1 6 0,8-2-3,0 4 3,19 0 0,11 0 0,9 4 1,0 1-2,-3-3 1,-9-3-1,-8-3 1,-10-7-1,-9-2 1,0-1 1,-3-3 2,-19-2 10,-8-1-3,1 0-10,5 0-7,6 0-57,12 0-107,6-4-134,13-6-509</inkml:trace>
  <inkml:trace contextRef="#ctx0" brushRef="#br1" timeOffset="295242.8265">10212 18828 855,'0'0'114,"0"0"-35,0 0 61,0 0-138,0 0 2,0 0 12,-36 86 3,29-55-4,7-1-7,7-4-2,11-7 3,8-7-6,3-4 2,4-7-1,3 5 1,-6-6 2,-2-7 25,-7-16 36,-6-9 1,-2-6-34,-7 2-6,-3 7-15,-3 7 3,0 9-17,0 11-3,0 2-50,0 0-107,0 7-164,3 6-49</inkml:trace>
  <inkml:trace contextRef="#ctx0" brushRef="#br1" timeOffset="295572.8894">10714 18941 585,'0'0'138,"0"0"14,0 0 41,0 0-95,0 0-12,0 0-52,-32-19-31,2 19 11,6 0 5,4 1 5,10 7-24,6 2 0,4 1-4,0 2 3,7 3 2,12 1 0,10-3 0,-2 1 1,-1-5 0,-3-6 1,-11 2-6,-7-6 5,-5 0-2,0 0 2,-2 0-1,-16 0 30,-12 0 15,-9 0-38,2 0-8,6 0-13,5 0-69,16 0-93,10 0-158</inkml:trace>
  <inkml:trace contextRef="#ctx0" brushRef="#br1" timeOffset="296705.0739">10288 18889 339,'0'0'426,"0"0"-398,0 0 104,0 0 25,0 0-127,0 0-15,0 14-11,43-1 61,13-3-28,3-3-25,-5-3-11,-14-3-2,-21-1-5,-12 0 2,-7 0 2,-24-5-11,-15-2-37,-13 3 29,1 4 11,-1 0 10,7 0 9,12 6 5,7 7 20,19 1-34,7 3 2,6-4-2,27 0 1,11-3 9,9-8-5,-3 0 2,-5-2-4,-10 0 1,-15-9-2,-14-3 0,-6-4-2,-4-1-57,-18 0-94,-3 4-72,2 7-183</inkml:trace>
  <inkml:trace contextRef="#ctx0" brushRef="#br1" timeOffset="297396.0759">11297 18816 593,'0'0'182,"0"0"-93,0 0 127,0 0-77,0 0-43,0 0-45,2-35-2,-2 35-2,0 0-22,0 0-25,0 0 0,0 9-14,-4 9 9,-5 7 5,3-3 4,3 0-4,3-2 0,0-4 0,6-6-3,10-2 3,10-8 2,2 0 0,6-5 5,-1-10-1,-2-7-1,-4-2 3,-8-8-3,-2-2 3,-6 4 1,-6 5-5,-5 11 11,0 4-9,0 7-6,0 3-4,0 0-69,0 10-106,0 4-78,10 3-114</inkml:trace>
  <inkml:trace contextRef="#ctx0" brushRef="#br1" timeOffset="297732.9721">11842 18780 745,'0'0'23,"0"0"102,0 0-2,0 0-72,0 0-24,0 0 11,-37-29-22,22 29-2,-3 5 11,9 7-7,6 0-11,3 4-3,0 4-1,10-1-3,13 1 6,0 5-5,3-3 2,-7-1-3,-3-3 2,-6-7 10,-7-2 10,-3-5 7,0 0 2,0-1-5,-15-3 26,-11 0-16,-1 0-31,1 0-5,2 0-44,13 0-112,8 0-131,3-14-227</inkml:trace>
  <inkml:trace contextRef="#ctx0" brushRef="#br1" timeOffset="298084.814">12115 18845 828,'0'0'8,"0"0"31,0 0 4,0 0-33,103 2-9,-73-1 6,-4-1-5,-1 0 5,-11 0-5,-1 0 3,-6-8 26,-4-4 38,-3 0-7,0-5-26,-8 3 0,-12 5-15,-5 2 7,-4 7-2,-7 0-12,3 4 5,2 11-1,7 5-8,12 2-10,9 0-1,3 0-5,24 1 5,19-9-4,10-2 2,11-4-61,2-6-46,5-2-81,-6 0-120,-3 0-74</inkml:trace>
  <inkml:trace contextRef="#ctx0" brushRef="#br1" timeOffset="298424.1043">12699 18874 193,'0'0'268,"0"0"-47,0 0-55,0 0-36,0 0-61,0 0 5,-59-55-20,40 55-32,-7 0 26,10 4-35,0 8-5,2 2-5,11 3-3,3 2-1,0-7 1,17 0 1,12-4 1,11-3-2,7-5-1,-1 0-26,-4-11-1,-6-9 28,-16-6 2,-8-11 6,-4-4 6,-8-2 37,0 0 16,0 12 6,0 7 22,0 15 13,-5 9-30,4 0-67,-2 28-11,-2 11-10,-1 13 10,3 3 3,3 1-3,0 0-8,0-7-114,-3-11-111,2-17-307</inkml:trace>
  <inkml:trace contextRef="#ctx0" brushRef="#br1" timeOffset="299187.3541">13953 18843 531,'0'0'111,"0"0"-78,0 0 118,0 0-21,37-77-16,-36 69-21,4 3 0,-5 1-13,0 2-8,0 2 5,0 0-23,0 0-42,0 11-11,-12 4 15,3 3 0,4 2 8,-3 4-5,1 3 7,2 2-10,-3 2-10,6-1 9,2-1-15,0-2 1,0-11-2,0-3-14,0-10-80,3-2-49,-3 5-55,2-6-102,-2 0-114</inkml:trace>
  <inkml:trace contextRef="#ctx0" brushRef="#br1" timeOffset="299601.7625">13693 18865 568,'0'0'163,"0"0"-103,0 0 66,0 0-71,0 0-17,92-7 5,-28 7-15,7 0-18,8 0 0,-6 0-5,-1 0 0,-11 0-4,-3 0-1,-18 0 1,-13 0 0,-17 0 3,-7 0 8,-3 0 19,0 0 6,0 0-37,-13 4-3,-7 8 3,0 8 2,8 0-2,6 1-3,6 0 3,0-2 1,18-3-1,15-6 0,5-3 5,5-5 0,2-2-2,-8 0 0,-8-7 2,-17-8 10,-8-11 21,-4-1-21,-1 3-15,-22 4-2,-9 11-18,-3 4-86,1 5-88,6 0-172</inkml:trace>
  <inkml:trace contextRef="#ctx0" brushRef="#br1" timeOffset="300657.0307">15704 18882 760,'0'0'58,"0"0"72,0 0 44,0 0-92,0 0-36,0 0-28,-46-63 0,7 63-6,-7 0 6,4 0 4,0 0-3,9 0-5,11 7-3,5-3-2,10 1-9,7 3-1,0-2-8,10 5 9,17 1 2,13 2 8,8-1-6,6-1 1,-2 0-5,-7 0 0,-15 0-1,-11-3 1,-12 0-2,-7-2-1,0-1 3,-4 0 12,-17-2 35,-6 1 33,-5 0-23,-5-5-26,-6 3-20,2-3-9,3 0-2,7 0-3,9 0-42,13 0-77,9-3-50,3-4-159,18-9-521</inkml:trace>
  <inkml:trace contextRef="#ctx0" brushRef="#br1" timeOffset="301039.6071">16063 18835 890,'0'0'37,"0"0"-25,0 0 38,0 0-15,0 0 23,0 0-8,82 37-25,-54-32-8,-1-5-7,-3 0-3,-5 0-2,-3 0 2,-10-12-3,-3-4 8,-3 0 2,0-4-12,-17 3 7,-7 4 21,-4 6 2,-6 4-12,-2 3 10,-2 3 5,4 12-1,9 10-7,5 2 0,11-1-7,8 2 2,1-3-9,9-2-12,21-3 7,12-4-7,8-4-1,7-4-83,-1-8-116,-5 0-216</inkml:trace>
  <inkml:trace contextRef="#ctx0" brushRef="#br1" timeOffset="301265.6119">16561 18694 796,'0'0'246,"0"0"-162,0 0 131,0 0-147,0 0-67,0 0 8,-6 47 49,6-12 1,0-1-11,0-1-31,0 1-7,0-5-10,0 0-2,6-2-36,5-4-114,8-7-152,5-15-353</inkml:trace>
  <inkml:trace contextRef="#ctx0" brushRef="#br1" timeOffset="301595.2126">16872 18830 753,'0'0'91,"0"0"-90,0 0 38,0 0 5,82 18-25,-47-8-14,0-3-4,-4-5 4,1-2-5,-12 0 1,-4-2 6,-8-11-1,-8-4 20,0-2 26,-5 1-11,-15 5 28,-7 4-18,-5 3-12,-2 6-22,0 0 2,6 11 17,5 7-11,10 2-19,6 4-3,7-2-3,0 0-6,25-3 0,13 2-59,13-7-52,14-3-114,3-10-145</inkml:trace>
  <inkml:trace contextRef="#ctx0" brushRef="#br1" timeOffset="301963.7688">17458 18872 311,'0'0'195,"0"0"-21,19-84 66,-19 68-74,-4 5-46,-17 8-15,-3 3-79,-5 0-2,0 15-10,3 8-7,10 0 9,9 3-11,7 1-2,0 0-1,22-4-1,11-4 3,9-4-4,1-9-3,8-4-25,-4-2-53,2-12-8,-4-9 33,-4-13 9,-10-8 39,-3-11 8,-3-8 8,-7-3 43,-6 0 35,-4 16 16,-7 14-19,-1 15 0,0 19 5,0 3-78,0 27-10,-10 19 0,-2 8 1,5-1 5,1 0-6,2-3 0,4-7-30,0-6-110,0-11-95,14-13-146</inkml:trace>
  <inkml:trace contextRef="#ctx0" brushRef="#br1" timeOffset="302131.2589">17691 18770 890,'0'0'227,"0"0"-222,0 0 53,109-18-28,-53 18-30,-5 4-16,-5 6-99,-10-6-87,-9-4-103</inkml:trace>
  <inkml:trace contextRef="#ctx0" brushRef="#br1" timeOffset="302870.0064">18649 18480 486,'0'0'679,"0"0"-658,0 0 148,0 0-25,0 0-111,0 0-33,6 7 0,-6 32 14,0 4-2,-3 1-4,-3 0-6,0 0-1,-1-4-2,4-5-30,2-5-95,1-9-113,0-12-175</inkml:trace>
  <inkml:trace contextRef="#ctx0" brushRef="#br1" timeOffset="303049.5467">18418 18722 804,'0'0'228,"0"0"-141,0 0 155,0 0-189,0 0-26,131-49-11,-50 49-5,9 0-5,-2 0-6,-6 0 0,-12 0-75,-11 0-125,-13 0-110,-14-3-123</inkml:trace>
  <inkml:trace contextRef="#ctx0" brushRef="#br1" timeOffset="303387.7598">19113 18535 641,'0'0'139,"0"0"28,0 0 39,0 0-72,0 0-67,0 0-60,-10-16 0,10 52-6,0 3 26,0 4 8,2 1 5,6-4-23,2-5-6,1-6-3,0-7-8,-1-6 3,4-6-3,-5-8 1,4-2-2,0 0 2,4-19 0,-1-1-1,3-7 1,0-1 3,4 7-4,-3 2 1,-7 8 1,-1 8-2,0 3 5,-1 6-5,3 18-5,2 0 4,-2 8 1,0-3-1,0 2-2,6-8-103,2-5-111,4-7-222</inkml:trace>
  <inkml:trace contextRef="#ctx0" brushRef="#br1" timeOffset="303709.0064">19747 18747 987,'0'0'34,"0"0"57,0 0-6,0 0-80,0 0-5,0 0 10,103 23-10,-73-20 3,-3-3-2,-6 0 0,-6-3 1,-6-11 8,-8-5-4,-1-1 7,-5 1 29,-15 2 3,-10 8 3,-4 7-18,-4 2-1,3 11 10,5 12 0,10 3-7,9 0-11,11 5-13,0-2-5,19 2-1,15-6-4,11-6-4,4-4-116,2-10-113,-6-5-351</inkml:trace>
  <inkml:trace contextRef="#ctx0" brushRef="#br1" timeOffset="304519.4797">21024 18730 280,'0'0'407,"0"0"-379,5-73 134,-10 51-26,-23 3-38,-14 4-37,-10 5-39,4 10 3,6 0 18,6 13-16,10 16-17,11 5-9,4 6 8,11-6-7,11 1 0,15-9-4,15-5 2,1-8-34,2-6-39,-6-7 11,-9 0 36,-5-15 26,-7-5 4,-1-5 21,-2 0 45,0 1-1,-5 10-10,-1 4-1,-6 10-4,-2 0-35,0 7-19,0 17-24,0 11 24,0 5 4,-8-1-1,-7 0-2,-3 0 5,-4-8 7,-5-4 16,-6-10 13,-6-5 18,-8-5-2,-6-7-23,0 0-27,2 0-5,12-4-3,16-9-43,19-6-73,6-7-101,34-8-309</inkml:trace>
  <inkml:trace contextRef="#ctx0" brushRef="#br1" timeOffset="304805.0498">21324 18727 917,'0'0'67,"0"0"-42,88 7 109,-58 20-65,-4 8-28,-7-3-8,-5 0 2,-9-5-17,-5-5-7,-2-8-9,-23-4-2,-6-9 10,-3-1 1,10-1-6,4-10 12,11-9-14,9 0 4,0-2-7,23 0-1,15 7 1,13 3-6,6 8-13,4 4-43,-2 0-77,0 1-130,0 7-203</inkml:trace>
  <inkml:trace contextRef="#ctx0" brushRef="#br1" timeOffset="305083.0049">22064 18793 725,'0'0'16,"0"0"109,-79-17 29,44 17-91,0 9-23,9 14-7,8 4-7,11 0-22,7-3-3,2-4-1,24-3 6,8-5 14,6-6 21,5-6-7,-6 0 0,-6-8 7,-14-11-17,-14-4 12,-5-3-21,0-1-15,-19 5-24,-4 8-32,-2 8-59,-2 3-73,0 1-96,5 1-424</inkml:trace>
  <inkml:trace contextRef="#ctx0" brushRef="#br1" timeOffset="307483.1341">22484 18715 276,'0'0'205,"0"0"-186,0 0 47,0 0 61,0 0-34,0 0-16,-1-28-3,1 25 35,0 0 2,0 3 2,0 0-24,0 0-28,0 0 8,0 0-38,0 0-23,0 0-8,-5 10-21,-2 11 21,1 7 3,3-5-1,3 2-3,0-3 1,12-4 0,2-1-1,6-7-1,4-5-6,3-5-29,1 0-9,-1-2 2,-4-11 9,-6-6 11,-2-1-4,-5 1 23,-2 5 5,-6 4 9,1 5 3,-3 0 6,0 5 2,0 0-20,0 0-7,0 10-28,1 8 33,10 3 0,8 0 2,7-4-3,4-5-6,0-8-63,-3-4-44,-5 0-14,-2-8 63,-2-12 20,-6-6 43,-1-4 4,-1-2 27,-4-1 19,-1 3 59,0 14 18,1 6 15,-3 7-50,-1 3-30,-1 8-58,-1 20-7,0 15 7,0 6 15,-12 8-9,-4-4 11,-5-2-8,3-7-9,2-13 0,4-11-15,6-11-83,3-3-65,3-6-106,0 0-108</inkml:trace>
  <inkml:trace contextRef="#ctx0" brushRef="#br1" timeOffset="307677.8058">23060 18741 736,'0'0'103,"0"0"6,103-68 38,-63 65-77,1 3-43,-5 11-2,-8 10 25,-12 7-19,-11 0-15,-5-1 2,-8-4-7,-20-1 5,-12-4 3,-7-1-19,-2-2-1,0-6-122,10-4-213</inkml:trace>
  <inkml:trace contextRef="#ctx0" brushRef="#br1" timeOffset="307851.0483">23442 19032 43,'0'0'1275,"0"0"-1275,0 0-2,0 0-10,0 0-311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10:47:15.71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2042 1500 333,'0'0'159,"0"0"-38,0 0 66,0 0-61,0 0-18,0 0-29,0 0 11,2-15 2,-2 12-4,0 2 0,0 1-14,0 0-7,0 0-27,0 0-20,0 0-20,0 3 0,0 17-15,0 10 15,-3 9 3,-6 5 2,3-1 1,-3 4-3,6-3-1,-3-3 0,3-5 4,3-6-6,0-7 3,0-6-4,0-7 1,0-6 0,6-3 2,9-1-1,6 0 2,4-3 8,-2-6-11,-1 0-1,-1-2-18,-6 2-34,-2-2-50,-1-3-76,-1-2-104,-1-1-210</inkml:trace>
  <inkml:trace contextRef="#ctx0" brushRef="#br0" timeOffset="195.386">2153 1676 681,'0'0'60,"0"0"52,0 0-13,0 0-79,0 0-14,0 0 11,6-3-5,12 3-2,4-5 0,6-7-10,-1-2-103,-4-8-187</inkml:trace>
  <inkml:trace contextRef="#ctx0" brushRef="#br0" timeOffset="390.2129">2020 1412 781,'0'0'124,"0"0"96,0 0-30,0 0-139,0 0-30,0 0-9,127-51-9,-66 37 5,0 6-8,-10 2-6,-9 6-120,-11 0-142,-7 0-181</inkml:trace>
  <inkml:trace contextRef="#ctx0" brushRef="#br0" timeOffset="1126.1763">2578 1557 688,'0'0'184,"0"0"-30,0 0 47,0 0-100,0 0-50,0 0-21,0-15-7,0 15-23,0 6 0,0 13-10,7 3 10,-4 6 15,2 0 1,1 0-8,-3-2 1,3-3-8,1-1 4,-1-6-2,-3-4-3,0-4 1,0-6-1,-3-2 0,3 0 5,3 0 8,3-19 6,3-10-17,1-6-2,4-1-2,-5 3-1,-3 10-2,-2 6 4,-1 8 1,2 2 0,1 4 0,4 3-2,0 0-12,4 16 3,2 5 3,-7 1 2,3 2 5,-4-5-3,-1-4 4,-3-7 0,-1-4 0,-3-2-2,-1-2-6,0 0 4,5-3 4,6-16 11,2-9-10,0-6 0,0 0-1,-2-3-1,0 8 1,-6 9 6,-1 7 1,-2 10-2,-1 3-5,3 3-10,0 23-13,2 8 19,5 5 4,-1-3 0,1-2 1,4-6 2,5-5-3,2-7-1,4-6 1,4-8-15,11-2-66,3-7-97,2-17-114,-9-5-121</inkml:trace>
  <inkml:trace contextRef="#ctx0" brushRef="#br0" timeOffset="1336.0221">3410 1459 205,'0'0'658,"0"0"-512,0 0 144,0 0-135,0 0-66,0 0-62,-19-25-27,19 56-2,0 16 2,0 8 29,0 1-3,0-2-7,0 0-17,0-3 0,0-2-2,0-3-8,0-7-36,2-7-10,9-7-108,-5-6-16,-3-11-152,-3-8-402</inkml:trace>
  <inkml:trace contextRef="#ctx0" brushRef="#br0" timeOffset="1546.1228">3482 1451 1065,'0'0'24,"0"0"45,88-46 33,-43 46-62,-2 9-20,-3 16-5,-10 1 4,-14 3-6,-11 0-1,-5-1-12,-15 2-2,-19-1-1,-8 5-4,-9-5-78,-4-6-159,-3-9-366</inkml:trace>
  <inkml:trace contextRef="#ctx0" brushRef="#br0" timeOffset="2098.9326">4568 1090 674,'0'0'44,"0"0"134,0 0 35,0 0-59,0 0-36,0 0-12,-5-22-11,-8 23-34,-23 31-51,-22 21 17,-14 20 21,-5 19-9,14 13-15,18 6 4,17 5-25,24-4-3,11-11-1,42-12-4,24-11-53,28-17-44,13-18-103,3-23-212</inkml:trace>
  <inkml:trace contextRef="#ctx0" brushRef="#br0" timeOffset="3217.7893">5498 1511 756,'0'0'105,"0"0"87,0 0 3,0 0-88,0 0-38,0 0 2,0-27 0,0 25-12,0 2-16,0 0-23,0 0-7,0 0-13,-2 19-19,-6 12 15,-1 10 4,-3 6 6,-1-1 1,1-2-3,7-5-3,1-5 1,4-6 0,0-8-2,0-6 0,0-7-5,7-4 5,10-3 1,8 0 3,14 0 3,4-14 2,2 0-9,-5 1-4,-8 1-58,3-1-73,-5-3-85,-5-1-174,-8 0-331</inkml:trace>
  <inkml:trace contextRef="#ctx0" brushRef="#br0" timeOffset="3405.5961">5649 1688 337,'0'0'520,"0"0"-396,0 0 101,0 0-126,0 0-82,0 0-13,3-9-4,12 7 0,9 1 1,7-6-1,-1-2-57,-3-4-131,-9-2-139,-8-2-296</inkml:trace>
  <inkml:trace contextRef="#ctx0" brushRef="#br0" timeOffset="3585.6279">5572 1492 864,'0'0'196,"0"0"-123,0 0 69,0 0-32,0 0-69,0 0-11,-21-16-12,37 12 1,11-5-14,10 1-5,12 1-18,0 3-119,4 1-155,-12 3-280</inkml:trace>
  <inkml:trace contextRef="#ctx0" brushRef="#br0" timeOffset="3804.0104">6031 1472 1039,'0'0'168,"0"0"52,0 0-72,0 0-90,0 0-44,0 0-7,23 32 1,-16-4-8,-4 2 0,0 2-3,0 0-2,1-2 1,-4-3-74,0-5-92,0-6-119,0-11-303</inkml:trace>
  <inkml:trace contextRef="#ctx0" brushRef="#br0" timeOffset="3975.9616">5976 1296 1001,'0'0'197,"0"0"-89,0 0 124,0 0-166,0 0-66,0 0-46,0-37-159,22 61 7,11 8-60,3 0-230</inkml:trace>
  <inkml:trace contextRef="#ctx0" brushRef="#br0" timeOffset="4409.0854">6596 1577 877,'0'0'118,"0"0"82,0-73-61,0 49-53,-6 3-27,-10 4-38,-2 6 35,0 4-37,-9 7-5,-4 0 3,-3 10-8,5 12-1,4 2-8,5 2-13,13 6 10,4-3-6,3-2-12,12-4-22,22-8-22,8-8-12,7-7-34,-2 0-88,0-22 15,-11-11 4,-14-11 83,-8-4 97,-11-5 151,-3 2 27,0 7 63,0 6-65,-3 12-55,0 12 14,0 7-41,3 5-28,0 2-50,0 4-16,0 21-37,0 14 31,0 14 6,0 15 0,0 7-40,0 2-100,15-10-140,12-18-220</inkml:trace>
  <inkml:trace contextRef="#ctx0" brushRef="#br0" timeOffset="4583.7573">7233 1673 1412,'0'0'51,"0"0"145,0 0-168,0 0-28,0 0-11,-46 116 10,28-61-64,-3-1-103,-1-5-168,-2-13-494</inkml:trace>
  <inkml:trace contextRef="#ctx0" brushRef="#br0" timeOffset="5684.0958">7903 1552 581,'0'0'121,"0"0"23,0 0-17,0 0-34,0 0-29,0 0-2,0 0 11,-5-40-15,-8 28-17,-2 1-24,-4-1 22,-2 3-7,0 4-10,-9 2-22,2 3 0,4 4 0,3 16-13,3 7 0,5 2-3,10 1 11,3-2 2,3-5-14,19-6-6,11-4-39,6-8-20,10-5 5,-3-7-71,-1-16-5,-13-10 53,-6-8 74,-12-7 26,-5-5 52,-2 4 43,-7 3 54,3 10-28,-3 12 9,0 8 1,0 7-37,0 5-7,0 4-34,0 0-36,0 4-17,0 19-41,0 13 31,0 10 10,3 6 0,0 2-4,0 2-97,7-5-82,-1-13-147,4-14-321</inkml:trace>
  <inkml:trace contextRef="#ctx0" brushRef="#br0" timeOffset="6081.9801">8188 1385 972,'0'0'103,"0"0"-15,0 0 58,0 0-119,0 0-27,0 0 0,64 3-2,-43 20 1,-9 0-7,-2 3 8,-7-4-3,0-2 3,-3-2 0,0-7-2,0-3 2,0-4-4,0-2-26,2-2 30,0-3 5,3-18 21,4-8-24,3-5 0,3 2 8,-1 6 2,6 2 5,-5 9 1,-1 7 0,-1 4-11,-2 4 2,0 0-6,3 4-3,-5 14-5,-2 11-1,-1 2 1,-6 3 3,0 2-32,0-2-76,0-5-101,0-12-178</inkml:trace>
  <inkml:trace contextRef="#ctx0" brushRef="#br0" timeOffset="6373.5915">8753 1296 880,'0'0'178,"0"0"-138,0 0 113,0 0-144,-85 31-6,66 1-3,4 1 0,11 3 2,4-5-2,2-5 0,19-5 0,4-10-4,4-11 4,1 0 6,-3-13 7,-6-11 18,-5-5 47,-6-3 12,-10-2 9,0 2-57,0 9-26,-6 9-16,-7 11-19,-4 3-92,6 3-133,2 13-251</inkml:trace>
  <inkml:trace contextRef="#ctx0" brushRef="#br0" timeOffset="6546.5999">9327 1562 1035,'0'0'328,"0"0"-308,0 0 69,0 0-24,-86 100-48,56-60-17,3 4-78,-1-4-120,-2-3-251</inkml:trace>
  <inkml:trace contextRef="#ctx0" brushRef="#br0" timeOffset="7551.5295">10120 1199 428,'0'0'55,"0"0"144,0 0-46,0 0-48,0 0-47,0 0 15,70-41 8,-66 26 0,-4-1-23,0-1 5,-2 2-24,-14 2-22,-5 7-17,-4 6-8,-5 0 7,2 6-1,-2 13 2,7 3-1,7 3-11,10 1 3,6-1 2,0-1-2,9-4-1,15-3 0,8-3-4,12-3 5,3 0 7,0-4-17,-1 3-3,-9-1-7,-8 4 4,-10-1 8,-6 2-1,-7 1 7,-6-2 7,0 3-3,-7-4-1,-11-1 8,-8 2 37,-3-6 13,-1-2-23,2-3-14,1-2-13,5-4-8,9-13-48,13-5-160,0-2-242</inkml:trace>
  <inkml:trace contextRef="#ctx0" brushRef="#br0" timeOffset="7972.0936">10659 1229 701,'0'0'227,"0"0"-82,0 0 50,0 0-120,0 0-40,0 0-35,-77-35 0,46 51 9,5 4-7,4 5-2,10-3-4,5 2 3,7-2-6,0-3 6,16-5-3,7-1-38,9-9-11,1-4-11,-2 0-19,-4-6 15,-11-8 41,-6-4 27,-10-2 77,0-4 20,0 0-6,0 3-8,0 6-42,0 7 16,0 6-10,0 2-47,0 0-11,0 18-22,0 6 31,10 1 1,3 2 1,3-6-4,7-2-37,2-5-47,2-9-89,0-5-85,-6-1-191</inkml:trace>
  <inkml:trace contextRef="#ctx0" brushRef="#br0" timeOffset="8165.746">10898 1031 864,'0'0'120,"0"0"165,0 0-134,0 0-74,0 0-77,0 0-1,0 6-8,0 33 9,0 5 30,0 4-3,0 3-4,2-1-23,8-2 0,2-4-41,4-3-80,8-9-58,1-15-220</inkml:trace>
  <inkml:trace contextRef="#ctx0" brushRef="#br0" timeOffset="8571.7316">11306 1218 925,'0'0'56,"0"0"187,0 0-132,0 0-93,0 0 4,0 0-21,-92-13 2,72 32-3,2 4-4,5 1 2,6 1-3,4-1-5,3-5-5,0 1-43,16-5-3,13-6-54,4-7-17,1-2-18,-4-2 15,-11-14 71,-4-2 64,-12-4 119,-3-4 62,0-1-33,0 3-2,-3 4-45,-1 9-38,4 8-15,0 3-27,0 0-21,0 5-30,0 12 9,0 5 21,0 1 0,0-3-15,4 0-67,8-4-40,4-2-128,1-8-106</inkml:trace>
  <inkml:trace contextRef="#ctx0" brushRef="#br0" timeOffset="8841.7631">11462 1140 617,'0'0'196,"0"0"-103,0 0 14,0 0-107,0 0 0,0 0 1,88 83 1,-76-56 8,-2-6-10,-9-6 0,2-5-1,-3-8 1,0-2 3,0 0 45,0 0 87,0-9-3,-1-9-98,-2-6-31,3-4 0,0 3-3,1 2 0,13 9-44,4 5-52,0 5-96,5-3-135</inkml:trace>
  <inkml:trace contextRef="#ctx0" brushRef="#br0" timeOffset="9216.0516">11829 1138 613,'0'0'235,"0"0"-180,0 0 31,0 0-38,0 0-18,16 73-21,2-63-2,3-5 0,-4-5-2,-1 0-2,-4-7 10,1-13 9,-6-7 14,6-1 1,-3 4 3,-1 9 15,-3 8-26,-6 7-12,0 0-17,0 14-35,0 12 35,0 11-1,0 4 2,0 6 5,0 0 8,-10-1 2,-1 0 9,-8-7 0,1-7 26,-4-7 13,2-5-6,-9-6-7,0-4-24,-4-5 14,-3-5-41,1-2-1,6-22-58,8-10-109,16-9-117,5-14-432</inkml:trace>
  <inkml:trace contextRef="#ctx0" brushRef="#br0" timeOffset="9472.0439">12423 702 1290,'0'0'20,"0"0"112,0 0-22,0 0-79,101 42-5,-52 12 6,-1 17 9,-5 12-14,-14 7-12,-16 3 3,-13 3-14,-17 0-2,-22-1-2,-13-5-2,-6-1-44,-18-10-141,-4-10-181</inkml:trace>
  <inkml:trace contextRef="#ctx0" brushRef="#br0" timeOffset="14927.3233">1777 3976 952,'0'0'178,"0"0"-93,0 0 100,0 0-74,0 0-62,0 0-49,0 0 8,137 40 19,-23-31 16,24-6-28,1-3-15,-14 0-5,-22 0-69,-26 0-116,-21-8-103,-20-6-180</inkml:trace>
  <inkml:trace contextRef="#ctx0" brushRef="#br0" timeOffset="15197.3966">2475 3816 251,'0'0'875,"0"0"-771,0 0 126,0 0-85,0 0-117,0 0-28,-6 27 1,34 2 19,2 2 16,6-3-8,-3-1 5,-2-1 0,-10-2-10,-9-1-2,-9 3-7,-3 2-2,-23 4 5,-12 2-10,-10 3-7,-5 1-11,3 3-62,1 0-154,9-8-313</inkml:trace>
  <inkml:trace contextRef="#ctx0" brushRef="#br0" timeOffset="16075.7006">3780 3783 207,'0'0'307,"0"0"-212,0 0 34,0 0-30,0 0-3,0 0-2,24 8-3,-21-8 7,-3 0 1,0 0-13,0 0-3,0 0-3,0 0-7,0 0-20,-6-7-29,-10-3-24,-1 4-5,-7 4 2,2 2-4,-5 0 3,2 8-2,2 6 5,4 0-2,3 1 0,5 5 2,4-4-1,7 3-6,0-2 5,4 3-6,7-3 5,8-1-2,3-3 2,5-1 0,6-4-4,4 1 6,-4 5 1,-6 0-8,-9 2-9,-8-2-1,-5 1 10,-5-5 2,0-1 7,-8 0 3,-14-2 17,-8-3 9,-1-1-6,-5-3-5,6 0-2,2 0-16,4 0-10,12 0-39,0 0-107,6 0-114,6 0-273</inkml:trace>
  <inkml:trace contextRef="#ctx0" brushRef="#br0" timeOffset="16473.7087">4180 3903 754,'0'0'130,"0"0"-89,0 0 31,0 0-31,0 0-22,104 0-7,-81 0-9,-1 0 5,-4 0 5,-6-4 6,0-6 23,-5 1 19,-4-5 2,-3 3 1,0-1 3,0 3-1,-10 0-15,-5 4-25,-6 2-9,-4 3-1,2 0-9,-2 7 2,-2 10 2,5 5 0,5 2 0,1 3 2,10 0-1,6-1-9,0 0 2,3-3-10,22-7 2,10-3-23,8-8-64,9-5-97,0-3-270</inkml:trace>
  <inkml:trace contextRef="#ctx0" brushRef="#br0" timeOffset="16697.9581">4611 3674 1151,'0'0'99,"0"0"133,0 0-135,0 0-87,0 0-10,0 0 4,-3 80 52,6-38-11,4 3-14,-4-1-17,2-3-11,-3 0-3,2-5-6,2-7-110,4-6-152,-1-14-263</inkml:trace>
  <inkml:trace contextRef="#ctx0" brushRef="#br0" timeOffset="17087.1286">4905 3798 891,'0'0'177,"0"0"-78,0 0 21,0 0-110,0 0-6,0 0-2,22 44 9,-2-30 2,2-3 1,2-3-8,-2-3-2,-1-5-1,-3 0-2,-3 0 1,-5-7-1,-2-7 3,-5-2 0,-3-3 3,0 0 9,0 2 12,-8 0 9,-5 3-14,-6 4-1,2 8-7,-4 2-9,-3 0-3,5 11-3,-3 10-3,5 7 3,4 1 0,7 0 1,6-3-2,0-1 0,0-1-14,22-4-52,11-8-64,6-10-159,10-2-239</inkml:trace>
  <inkml:trace contextRef="#ctx0" brushRef="#br0" timeOffset="17553.5703">5460 3814 472,'0'0'406,"0"0"-298,0 0 121,0 0-119,0 0-53,0 0-1,-20-48-13,7 48-18,-5 0-1,-3 0-7,-1 13 1,-3 6-7,8 4 2,-1 2-2,9-4-5,9 1-6,0-2-2,3-1-4,21-4-14,10-8-21,2-7-12,10 0-22,-1-9-46,1-11-37,-1-6-51,-2-6 92,-4-6 102,-12-6 15,-10-5 5,-9-2 58,-5 1 51,-3 6 35,0 8 35,0 12-33,-3 10-29,-1 7-29,4 7-22,-4 0-55,2 7-16,-7 22-10,-1 11 9,1 9 2,4 2 1,5 1-2,0-2-3,0-4-12,0-6-77,3-7-90,15-10-75,7-11-210</inkml:trace>
  <inkml:trace contextRef="#ctx0" brushRef="#br0" timeOffset="17710.0349">5622 3756 572,'0'0'597,"0"0"-575,0 0 135,0 0-94,0 0-57,0 0-6,84-4-4,-41 4-97,-7 0-149,-11 0-254</inkml:trace>
  <inkml:trace contextRef="#ctx0" brushRef="#br0" timeOffset="18206.046">6474 3557 714,'0'0'330,"0"0"-136,0 0 26,0 0-89,0 0-76,0 0-31,31 7-21,2 13 0,9 5 12,4-3-3,2-1-11,-2-2-1,-1-3-24,-8-3-85,-5-5-69,-3-6-142,-10-2-168</inkml:trace>
  <inkml:trace contextRef="#ctx0" brushRef="#br0" timeOffset="18378.1621">6899 3606 508,'0'0'308,"0"0"-112,0 0 43,0 0-101,0 0-41,0 0-46,-92-14-49,57 40 14,-2 5-1,-2-1-10,8-2-5,1-1-3,0-5-38,8-2-78,7-5-96,8-12-217</inkml:trace>
  <inkml:trace contextRef="#ctx0" brushRef="#br0" timeOffset="18580.2999">6759 3361 1076,'0'0'91,"0"0"159,0 0-102,0 0-148,0 0 10,0 90 13,0-24 15,6 2-25,6-1-4,-2-2-9,-2-8-35,-5-7-150,-3-7-163,0-10-511</inkml:trace>
  <inkml:trace contextRef="#ctx0" brushRef="#br0" timeOffset="20173.3856">3840 5043 906,'0'0'53,"0"0"141,0 0-5,0 0-96,0 0-3,0 0-47,0 0-24,0 0-18,5 17 0,-5 15 17,4 8-2,-4 2 2,3 0-6,0 1-5,-3-6-5,4-4-4,-4-4 2,0-5-26,0-7-136,0-12-134,6-5-371</inkml:trace>
  <inkml:trace contextRef="#ctx0" brushRef="#br0" timeOffset="20414.0882">3859 5064 763,'0'0'98,"0"0"92,0 0-27,0 0-73,0 0-47,0 0-26,42-1 32,-3 1 2,7 0-36,-1 0-11,-2 0-4,-9 0-13,-1 0-103,-7 0-150,-10 0-219</inkml:trace>
  <inkml:trace contextRef="#ctx0" brushRef="#br0" timeOffset="20594.2355">3898 5311 746,'0'0'71,"0"0"131,0 0-31,0 0-76,0 0-2,109 6-49,-57-6-44,-3-7-14,-4 0-138,-5-2-218,-7-1-388</inkml:trace>
  <inkml:trace contextRef="#ctx0" brushRef="#br0" timeOffset="20907.2819">4262 5225 747,'0'0'161,"0"0"71,0 0-100,0 0-81,0 0-24,88-24-4,-57 34 0,-1 9-7,-4 5-1,-4-1-3,-9 3-2,-4-4-6,-9-1 3,0-4-5,0-5-2,0-2 4,-9-5 0,-1-3 7,4-2-3,0 0 8,3-6-1,3-14-6,0-8-9,9-3-8,13 0-6,11 4-13,3 6-36,4 6-29,-1 5-103,1 3-150,-1 4-297</inkml:trace>
  <inkml:trace contextRef="#ctx0" brushRef="#br0" timeOffset="21185.32">4917 5173 791,'0'0'156,"0"0"83,0 0-145,0 0-37,-94-11-17,67 28-10,0 5 7,6 1-15,8 2-13,7 0-7,6-3-2,3-4-3,22-3 2,7-9 1,5-6 4,0 0 1,-3-6 8,-11-12-5,-7-2 2,-10-2 2,-6-4 7,0-1-19,0 5-4,0 5-63,0 5-51,0 4-180,0 1-298</inkml:trace>
  <inkml:trace contextRef="#ctx0" brushRef="#br0" timeOffset="21665.5154">5154 5115 783,'0'0'167,"0"0"53,0 0-85,0 0-87,0 0-45,0 0-1,16 53 34,-13-30-22,-2-4-9,3-4-3,2-5-2,0-4 0,4-4-6,2-2-8,3 0 14,-1-10 2,3-10-2,0-2-4,2-6-3,-2 3-2,-1 8 8,-7 5 1,-6 7 1,-1 5 3,6 0-4,-2 20-10,5 1 10,-6 0 1,3-2-1,1-3 1,0-4-1,3-5 0,9-6-2,3-1-1,1-3 3,2-16 8,-5-7 6,-2-6 23,-1-7 35,-1 0 15,-1 8-21,-4 9-12,-6 15-6,-4 7-8,-3 0-35,3 23-5,-3 11 0,0 10 4,0 4-3,0 4-1,0 1-10,0 0-71,0-5-159,0-7-359</inkml:trace>
  <inkml:trace contextRef="#ctx0" brushRef="#br0" timeOffset="22552.625">7021 4878 513,'0'0'165,"0"0"-41,0 0 65,0 0-94,0 0-13,0 0-2,27-69 11,-27 57-22,-3-2-16,-14 0-10,-4 3-12,-6 4-29,-9 5 8,-3 2-2,-3 0-3,2 17 1,4 2 1,17 3-5,4 4-2,15 2 0,0 0-5,12-1 4,25-1-1,5-6 1,13-3 1,3-7-5,3-7-6,-1-3-4,-15 0-3,-14 0 17,-13-4 1,-15 2 3,-3 0 4,0 1 7,-3-3-12,-18 4-2,-10 0-10,-8 5 8,-4 11 2,1 7 2,6 4 0,8 1 3,10-2 5,11-1-3,7-2-5,0-4-2,18-2 1,14-4 3,9-4 1,12-8-5,3-1-11,6 0-72,2-15-85,-6-8-229,-10-5-373</inkml:trace>
  <inkml:trace contextRef="#ctx0" brushRef="#br0" timeOffset="23345.5371">7379 4956 775,'0'0'115,"0"0"153,0 0-152,0 0-92,0 0-24,0 0 0,10 32 33,6-8-3,-3 1-7,-2-2-6,5-2-12,-4-7 0,4 0-5,-7-8 0,2-2-5,-1-4-23,-4 0-29,3-1 2,0-16 34,3-5-2,-3-4 20,2-1 3,0 1 5,3 5 8,-1 6 15,-4 7 0,-2 5 11,7 3-29,-2 0-10,4 6 0,4 10 1,-1 2 0,-3 1 1,1-2-2,-1 2 1,-6-6-2,3-1-2,-6-6-3,-1-3-19,-4-3-12,8 0 9,-1-3-21,9-15 31,1-4-12,-3 0 25,-2-6 5,-2 6 5,-2 0 12,0 7 7,0 5 11,-4 6-14,0 4-8,1 0-13,-1 12 0,4 5 6,4 4 0,1 1 1,6-1-5,1-1 0,1-4 2,2-8-4,-1-5 0,-2-3-10,0 0-33,-2-7-13,-4-13-53,-2 0 11,2-6 0,-7-4 63,-4-4 35,-1-3 32,-4 2 85,0 2 64,0 10 1,-6 6-54,3 9 3,-1 5-50,4 3-31,0 0-40,0 5-10,0 20-16,0 10 16,0 9 9,0 4-3,0 2 2,0 2-6,4-1 0,-4-3-2,0-6-8,3-6-43,3-6-81,2-9-20,5-11-197,-4-10-111</inkml:trace>
  <inkml:trace contextRef="#ctx0" brushRef="#br0" timeOffset="23584.9713">8337 4813 808,'0'0'132,"0"0"61,0-96 47,16 75-165,14 7-19,0 11-31,7 3-10,2 20-11,-3 13 3,-3 9 4,-11-2 10,-4-1 4,-12-8-4,-6-2-6,-10-5 4,-26 1-13,-15-1 0,-14 0-6,-7 2-52,-9-9-168,-1-7-402</inkml:trace>
  <inkml:trace contextRef="#ctx0" brushRef="#br0" timeOffset="24554.0491">3950 5431 376,'0'0'209,"0"0"26,0 0-51,0 0-19,0 0-43,0 0-14,0 0-29,-7 0-28,1 13-23,-2 5-16,-1 7 27,2 1-1,7 1-18,0-6-14,0 3 0,0-5-5,0 0-2,0-3-9,0-2-83,-3-1-99,-12-5-246</inkml:trace>
  <inkml:trace contextRef="#ctx0" brushRef="#br0" timeOffset="26053.4932">4114 6225 552,'0'0'129,"0"0"29,0 0-13,0 0-59,0 0-5,0 0-25,-12-30-5,2 30-29,-5 0-18,-6 0 12,-4 13 5,-2 8 0,0 5 0,6 4-4,8 2-2,10 4-7,3-3 6,0 3 0,19-5-8,11-5-5,9-2-2,7-10-1,-1-5-4,-2-6-1,-9-3-30,-7 0 16,-13-3 5,-4-11 16,-10-6 4,0-1 3,0-8-2,0 0-2,0 0 1,0 2 3,7 3 10,1 8 6,1 6 7,-3 10-10,7 0-7,4 0-13,8 17 1,-1 6 10,1 8 0,-5-1-3,-4 1-8,-4-3-1,0-4-12,-6-3-39,3-7-103,1-8-152,-4-6-237</inkml:trace>
  <inkml:trace contextRef="#ctx0" brushRef="#br0" timeOffset="26345.1508">4535 6331 664,'0'0'133,"0"0"5,0 0 7,91-39-90,-57 39 4,-5 10-24,-1 15-5,-3 5-8,-10 2 3,-7-2-9,-4-4-4,-4-4 6,0-6-8,-15-4-3,3-4-4,2-5 7,4-3 2,6 0 1,0-10 10,0-14-23,0-6-4,16-1 4,7-2 0,12 5-23,7 5-29,0 10-32,7 6-56,0 4-128,-1 3-146</inkml:trace>
  <inkml:trace contextRef="#ctx0" brushRef="#br0" timeOffset="26606.9643">5170 6297 378,'0'0'319,"0"0"-76,0 0-37,0 0-96,-80-23-37,53 23-28,6 14-13,3 5-5,6 1-16,8 0-11,4 3 0,0-4 0,10-2-7,10-6 4,8-5 5,2-6-2,1 0 9,-1-10-5,-9-7 9,-9-4-2,-12-4 28,0 2 17,0 6-31,-12 4-25,-9 9-11,6 4-56,0 0-74,15 0-100,0 0-296</inkml:trace>
  <inkml:trace contextRef="#ctx0" brushRef="#br0" timeOffset="27155.9288">5470 6221 239,'0'0'745,"0"0"-565,0 0 64,0 0-140,0 0-52,0 0-52,-52-3 13,37 25-8,9 1 1,3 1-3,3-4-2,0 0-1,9-4-12,12-6-10,4-6-18,8-4-40,-3 0 2,-1-14-3,-3-9 60,-11-2 21,-3-2 13,-6 3 17,-4 2 23,-2 7-7,0 7-8,0 4-14,0 4-9,0 0-15,0 12-31,0 10 20,0 4 10,0-3 1,13-4-9,3-2-12,2-5-20,5-7-36,7-5-56,8 0-7,-5-10 90,1-7-16,-18-9 3,-2-6 63,-11-4 57,-3-3 35,0 3 82,0 7-26,0 12-42,0 7-4,3 10-21,-3 0-71,0 20-10,0 18 0,0 10 4,0 9 0,-3 5-3,-4-5-1,5-2 0,2-9-1,0-5-31,0-12-85,6-5-19,9-16-187,-1-8-248</inkml:trace>
  <inkml:trace contextRef="#ctx0" brushRef="#br0" timeOffset="27350.769">6031 6151 824,'0'0'92,"0"0"120,0 0-130,93-33-31,-65 57-5,-9 8 0,-7 4 8,-8-2-5,-4-6-6,-1-3-5,-24-2-25,-12-2-4,-7-2-9,-8-1-62,-3-7-155,0-9-325</inkml:trace>
  <inkml:trace contextRef="#ctx0" brushRef="#br0" timeOffset="28843.7826">6977 5796 814,'0'0'144,"0"0"120,0 0-105,0 0-111,0 0-38,0 0-4,7 56 46,-1-20-17,2 4-9,-1 2-8,3 0-6,-4-1-5,1-2-2,-3-8-4,-1-3 0,0-10-1,0-6 0,-3-7 0,4-3 0,-4-2 5,0 0 10,0-6 8,0-14-3,3-7-20,3-2 0,3 0-5,6 5 0,3 2 5,3 5-6,4 6 2,2 5 3,1 4-1,-5 2 2,-1 5-5,-7 11 2,-6 2-2,-9 1-1,0 0 6,-3-1 2,-15 1-1,-4-3 7,-4 0-3,1-5-5,1-1-1,12-6-70,8-4-96,4-4-95,7-17-254</inkml:trace>
  <inkml:trace contextRef="#ctx0" brushRef="#br0" timeOffset="29241.7815">7363 5934 241,'0'0'681,"0"0"-549,0 0 2,0 0-114,0 0 43,0 0 15,49 67-37,-32-47 2,5-5-15,-3-1-12,-2-8-10,-4-2-5,-4-4 4,0 0-1,-5-14 14,1-6-2,1 0 6,-6-5 1,0 2-1,0 6 1,0 7-4,0 6 13,0 4-32,0 18-1,0 21-20,-6 16 21,0 12 3,0 5-3,0 1 0,-3-4 0,-2-11-1,-2-13 0,-4-7 1,0-11 7,-4-10 9,-4-10 15,-2-7-3,-5 0-5,0-21-13,2-9-10,3-3-52,12 1-117,5 3-152,4 8-431</inkml:trace>
  <inkml:trace contextRef="#ctx0" brushRef="#br0" timeOffset="39253.7351">8714 6007 595,'0'0'32,"0"0"95,0 0-34,0 0-49,0 0-4,0 0 9,0 0 15,0 0 12,-16-71-22,-1 59-18,0 2 4,-7-1-10,-6 6-11,-6 5-5,-4 0-4,1 7-1,5 15 5,1 2-1,4 6-10,13 1 7,9 0-7,7-2-3,7-5-2,23-4-5,12-5-1,10-9-19,3-6-27,-1-5-21,-2-14-12,-10-5 39,-8-9 26,-16-6 9,-5-11 13,-8-3 18,-2-7 18,-3 5 24,0 2 27,0 9-15,0 13 3,0 13-20,0 11 18,0 7 4,0 0-59,0 15-18,0 19 0,0 12 6,6 7 0,6-2-5,-2 2 0,0-6-1,0-5-27,0-3-84,-1-9-104,0-7-179</inkml:trace>
  <inkml:trace contextRef="#ctx0" brushRef="#br0" timeOffset="39733.3229">9041 5861 579,'0'0'157,"0"0"47,0 0-18,0 0-103,0 0-5,30-77-24,-15 72-8,-5 3-3,1 2-8,2 0-19,-1 19-9,1 6 13,1 3-4,-4 3-12,-4-3-2,0-4 5,-2-6-6,-1-5 0,0-5-1,1-1-2,-4-7-9,3 0 6,4 0 5,2-12 13,3-9-6,8-10-4,0-2 0,3-3-2,2 7 4,-4 4-2,-2 8 6,-3 9 4,1 8-3,-2 0-5,-5 13-5,-3 13 0,0 1 4,-4 7-3,-3-5-1,0 0-11,3-3-78,2-6-75,6-7-127,5-9-259</inkml:trace>
  <inkml:trace contextRef="#ctx0" brushRef="#br0" timeOffset="40056.8503">9834 5710 890,'0'0'89,"0"0"109,0 0-25,0 0-124,0 0-35,-98-6-12,76 37 9,0 2-7,11 3 2,8-2-6,3-5-5,0-5 0,16-4-1,11-7-6,6-10 9,-5-3 3,-1-2 8,-9-16 5,-7-9 9,-7-8 37,-4-5 8,0 0-31,-9 5-19,0 12-17,0 8 0,-1 10-11,7 3-33,3 2-81,0 0-109,0 11-154,16 5-162</inkml:trace>
  <inkml:trace contextRef="#ctx0" brushRef="#br0" timeOffset="40611.6731">10146 5942 616,'0'0'100,"0"0"113,0 0-82,0 0-17,0 0-22,0 0-15,-13 33 3,13-33 6,13 0 19,-4-9-21,2-6-31,-8 0-9,-3 3-9,0 2-15,0 6 2,0 2-21,0 2-1,-13 0-16,-4 12 12,2 4-25,-2 2-68,10 1-124,7-5-139,0-1-698</inkml:trace>
  <inkml:trace contextRef="#ctx0" brushRef="#br0" timeOffset="42667.2173">4754 7212 765,'0'0'105,"0"0"47,0 0 98,0 0-114,0 0-29,0 0-49,0 0-29,-6-24-18,6 38-5,0 17-1,0 10 28,-3 7-2,3 1-19,-3 0 4,3 1 3,0-1-13,0-6-3,0-6 1,0-8-4,6-5 2,-3-8-4,0-10 1,0-1-2,-1-5 3,1 0 0,4 0 7,5-15 2,10-15 1,5-8-4,3 0-6,0 0-1,-3 8-5,-8 7 2,-1 6 2,-9 11 2,-6 1-2,0 5-4,0 0 0,3 5-15,1 17 20,1 2 0,1 6 1,-3-2-8,4 0-29,2-5-87,8-1-57,12-8-117,4-9-155</inkml:trace>
  <inkml:trace contextRef="#ctx0" brushRef="#br0" timeOffset="43011.5563">5391 7475 570,'0'0'248,"0"0"-112,0 0 102,0 0-145,0 0-32,0 0-31,-103-26-12,79 47-3,5 6-2,7 0-2,3-3 4,9-2-12,0-6-3,6-3-10,12-6-1,5-3-2,0-4 3,-3 0 3,-4-7 7,-5-7 9,-3-3 3,-6-2 14,-2 2 9,0 1 0,4 6 12,-4 7-15,0 3 4,0 0-36,0 3-24,0 15 6,3 3 15,2 2 2,1-2-49,4-3-60,-1-5-69,3-8-212,3-5-371</inkml:trace>
  <inkml:trace contextRef="#ctx0" brushRef="#br0" timeOffset="43297.0606">5518 7413 1031,'0'0'98,"0"0"116,0 0-176,0 0-35,0 0 14,6 86 9,7-57-6,1-1-11,2-8-3,-1-4-2,3-9-3,-6-3 2,1-4 18,-3 0 26,4-17 26,-5-4-14,0-8-20,-4-3-17,-5 1-16,0 5-6,0 10 0,0 9-34,0 3-63,4 4-72,8-3-152,6 3-284</inkml:trace>
  <inkml:trace contextRef="#ctx0" brushRef="#br0" timeOffset="43470.079">5840 7431 463,'0'0'345,"0"0"-54,0 0-37,0 0-121,0 0-69,0 0-44,0 39-20,0-14 32,0 2-14,0-1-14,0-1-4,0-2-9,0-5-65,0-4-99,0-10-173,0-4-237</inkml:trace>
  <inkml:trace contextRef="#ctx0" brushRef="#br0" timeOffset="43642.236">5791 7238 1064,'0'0'106,"0"0"60,0 0 49,0 0-127,0 0-77,0 0-11,-33-43-69,48 60-61,9 4-19,10-1-174,0-5-240</inkml:trace>
  <inkml:trace contextRef="#ctx0" brushRef="#br0" timeOffset="43993.5427">6005 7383 848,'0'0'182,"0"0"-49,0 0 11,0 0-78,0 0-3,0 0 18,14 75-40,-9-52-11,2-4-16,-1-4-6,1-3 0,-4-6-2,4-3-2,3-3-4,3 0 0,4 0 20,8-16-9,-3-5-3,2-9-2,9-3-3,1 0 6,2 10-9,-6 7 1,-11 9 0,-5 7-1,-5 0-3,1 6-5,-5 14 2,2 4-2,-1 0 6,0 2-10,9-2-46,4-5-50,11-4-10,6-3-58,9-10-164,1-2-101</inkml:trace>
  <inkml:trace contextRef="#ctx0" brushRef="#br0" timeOffset="44399.0077">6811 7363 432,'0'0'247,"0"0"24,0 0-47,-6-78-79,-8 75-57,-2-1-50,-6 4-22,1 7-6,-5 13-2,10 8 0,0 0-4,7 0 0,3-4-4,6-6-4,0-5 3,9-4-16,13-5-1,-1-4 10,3 0-13,-3-4 21,-9-12 5,1-1 3,-7-5 11,5 4 1,-4 5 21,-5 6-13,-2 7 8,0 0-36,0 14-18,0 12 7,0 13 10,0 5 2,-12 2 2,-2 4-3,-2-4 0,1-6 8,-6-6 2,6-9 12,-9-5 6,2-3 3,-8-7-13,-2-7-7,-3-3-11,-7 0-4,-7-16-125,-6-10-162,-2-7-668</inkml:trace>
  <inkml:trace contextRef="#ctx0" brushRef="#br0" timeOffset="53393.4627">4196 6053 421,'0'0'3,"0"0"2,0 0-10,0 0-45,0 0-77</inkml:trace>
  <inkml:trace contextRef="#ctx0" brushRef="#br0" timeOffset="53557.8104">3840 6181 273,'0'0'97,"0"0"-67,0 0-13,0 0-17,0 0-21,0 0-86,-72 39-71</inkml:trace>
  <inkml:trace contextRef="#ctx0" brushRef="#br0" timeOffset="54076.0095">5371 6759 101,'0'0'0,"0"0"-19,0 0-39</inkml:trace>
  <inkml:trace contextRef="#ctx0" brushRef="#br0" timeOffset="54576.9841">4247 6063 317,'0'0'4,"0"0"22,0 0 16,0 0 24,106-43-20,-58 32-3,7 2-8,9-1-8,5 1-13,9 3-14,9-3-2,4-1-20,7-2-36,9-3-24,3-3-46,-3-2-119</inkml:trace>
  <inkml:trace contextRef="#ctx0" brushRef="#br0" timeOffset="54848.0792">6659 5609 219,'0'0'1,"83"-23"-1,-30 11 2,2-1 0,6 3 16,-3 1-16,1 1 1,0 2-2,-4-1 1,-7 3 3,1 1-3,3 2 2,-4-1-4,12-3-1,0-2-18,9-3-90</inkml:trace>
  <inkml:trace contextRef="#ctx0" brushRef="#br0" timeOffset="57801.7693">8161 7278 465,'0'0'130,"0"0"-88,0 0 59,0 0-29,0 0-26,0 0-2,0 0 27,33-20 13,-33 7-43,0-3 25,0 3 1,-6-4-13,-13 6-18,-4 1 11,-4 2-30,-4 8-1,1 0-8,0 0-2,5 8 0,8 4-5,7 2-1,7 1 2,3 4-2,0 1-3,8-3-2,17 3 5,4-2-2,9-3-10,1-1-6,4 1-2,-4 2 10,-5 2 0,-7-1 7,-6-2 3,-5-2 1,-10-5 1,-6-1 2,0-2 2,0-1 13,-13-4 9,-13 4 21,-5-2-33,-6-3-6,7 0-8,6 0-2,6 0-23,11-5-68,7-1-105,10-4-185</inkml:trace>
  <inkml:trace contextRef="#ctx0" brushRef="#br0" timeOffset="58431.5721">8659 7352 752,'0'0'114,"0"0"129,0 0-131,0 0-39,0 0-23,0 0-27,-85-37-6,63 37 6,-5 0-9,9 13 1,0 8-10,3 1-4,8 1-1,3 3-5,4-5 2,0-4-7,20-5-15,4-1-15,1-11-35,1 0 17,-4-3 9,-8-11 49,-7-6 1,-4-4 7,0 2 31,0-2 9,0 8 2,-3 3 0,0 7-17,0 2-3,3 4-18,0 0-12,4 0-10,0 8 8,6 3 1,3-1 1,2-3 0,3-4 0,-2-3-22,5 0-57,-4-10-41,5-12-28,-3-7 35,-5-9 29,-4-8 51,-10-8 33,-3-9 14,0-1 62,0 7 43,-10 8 22,1 13-9,-2 8-29,5 15-29,3 6-1,-1 5-10,4 2-53,-3 16-10,3 15 0,0 14 6,0 6 6,3 3-5,11-1-4,5-3-3,0-7-3,2-4-34,1-9-114,4-7-88,-4-12-176</inkml:trace>
  <inkml:trace contextRef="#ctx0" brushRef="#br0" timeOffset="58805.5946">9145 7033 650,'0'0'148,"0"0"123,0 0-111,0 0-63,0 0-69,0 0-8,-59 7 8,41 17 7,-2 4-11,7 2-3,1 2-10,9-3-8,3 0-3,0-6 0,15-5-6,6-6-19,4-9-25,1-3-2,-4 0 23,-5-10 21,-4-12 8,-3-7 9,-4-5 8,-3 1 9,-2 8 9,-1 13 5,0 7 27,0 5-7,0 0-60,0 12-9,0 10 2,0 9 7,0-1 0,0 1-16,0-7-76,0-4-48,5-3-179,2-10-139</inkml:trace>
  <inkml:trace contextRef="#ctx0" brushRef="#br0" timeOffset="59135.2915">9366 6995 732,'0'0'76,"0"0"119,0 0-130,0 0-36,0 0 22,82 75-15,-73-42-20,1 0-6,-2-4-6,-8-1 2,0-5 2,-4-6 2,-7-4 17,2-7 3,3-5 12,2-1 2,0-4 15,4-16-16,0-7-43,0-7 1,17-2-2,0 4-3,-4 10-1,-1 8 1,-4 4-13,0 9-41,3-1-97,4 1-163,1-2-473</inkml:trace>
  <inkml:trace contextRef="#ctx0" brushRef="#br0" timeOffset="59533.5536">9668 6977 963,'0'0'110,"0"0"96,0 0-146,0 0-46,0 0 13,0 0-11,29 82-4,-5-69-6,-3-4 2,0-6-5,-5-3-3,-3 0 5,0 0 3,0-14 1,-4-3 1,1-2 1,-2 5 10,-5 5 18,-3 7 4,0 2-23,0 15-20,0 18-9,-10 13 9,-4 5 3,-5 2 3,-3 2 5,-1-6-2,0-6 5,4-6 9,3-11-2,0-10 0,2-5-11,-1-8 5,-6-3-1,-8 0-3,0-3-11,-11-5-38,1 1-149,-3 2-131,2 1-488</inkml:trace>
  <inkml:trace contextRef="#ctx0" brushRef="#br0" timeOffset="60635.938">10143 6777 765,'0'0'96,"0"0"76,0 0-27,0 0-62,0 0-27,0 0-15,7-3-10,12 3-5,6 5 45,15 2-13,2 0-18,0 3-12,1-1-16,-4-1-5,-8 0 1,2-1-5,-9-3 1,-9-1-3,-6-1 9,-2-2 2,-3 0 10,-2 0 3,-2 0-2,0 0-2,0 0-4,0 0-3,0 0-1,0 0-3,0 0-2,0 0 2,1 0 2,-1 0 3,0 0-2,2 0-2,-2 0-4,1 0 0,-1 0 2,0 0 1,0 0 3,0 0-2,0 0-3,0 0-6,0 0-1,0 0 0,0 0-1,0 0 0,0 0 0,0 5-3,-8 11-4,-10 11 5,-14 15 2,-5 8 4,-3 3 0,-6-1-4,4-2-1,3-10-27,9 0-53,13-7-89,17-11-154,0-11-433</inkml:trace>
  <inkml:trace contextRef="#ctx0" brushRef="#br0" timeOffset="61573.2283">11209 6759 218,'0'0'229,"0"0"-91,0 0 70,0 0-53,0 0-32,0 0 0,8-9-19,-8 8-17,0 1-14,0 0-10,0 0-13,0 0-17,0 0-4,0-2 0,-6 2-13,-16 0-9,-8 0-4,-3 0-3,1 3-3,6 4 3,4-1 4,2 2-3,1-2-1,6 0 0,2-3 1,5-1-1,4 3-2,2-2-3,0 4 1,0 2 4,0 0 0,0 2 3,0 3-2,0-1 0,0 6-1,0-5 1,0 3 0,3-1 0,-1-3-2,-2-3 1,0-2-2,0-6 4,1 1-2,-1-3 1,0 0-1,2 0 4,-2 0 1,6 0-1,6 0-2,0-8-1,5 2-1,2 3-1,0 3-4,5 0-4,-2 0 6,-2 0-2,5 9-2,-10 5-7,0 3 9,-6 8-1,-9 0-3,0 3 9,-6-2 2,-17-2 0,1-7 4,-11 3 12,1-9-6,-4-1-7,-3-3-2,0-5-3,6-2-20,8 0-70,7-20-87,13-16-159,5-13-383</inkml:trace>
  <inkml:trace contextRef="#ctx0" brushRef="#br0" timeOffset="62045.3862">11176 6767 304,'0'0'355,"0"0"-213,0 0 31,83-47-83,-56 40-9,1 1-27,2 2-2,6 0-20,1-1-8,1 1-2,-2 0-8,-4 0-4,-10-1 2,-5 2 5,-7 2-1,-6-1 5,-2 2-7,-2 0-6,0 0 3,0 0-10,0 0 2,-2 8-3,-9 7 36,-1 4-5,-6 1-13,0 1 0,-2 7-4,4 0-1,0 1-5,6 7-3,6-2-5,4-1 1,0-1-1,17-7 0,8-6 0,7-4 0,16-10 0,9-5 4,3 0 6,-9-17 16,-17-9-21,-16-7 8,-12-8 37,-6-2-18,-9 4-25,-27 15-7,-10 14-11,-18 10-53,-11 0-183,-12 0-616</inkml:trace>
  <inkml:trace contextRef="#ctx0" brushRef="#br0" timeOffset="87852.081">3189 5279 930,'0'0'66,"0"0"-61,0 0 88,0 0 17,0 0-74,0 0-18,0 0 52,11 71-20,-11-39-12,0 2 3,0-2-12,0 1-14,-5-3-9,-1-7-4,2 2-2,1-8-19,3-2-88,0-6-124,0-9-293</inkml:trace>
  <inkml:trace contextRef="#ctx0" brushRef="#br0" timeOffset="88263.3326">3303 5243 655,'0'0'113,"0"0"-76,0 0 99,0 0 4,-97-53-69,67 53-15,-3 0-1,-1 0 4,-5 11-12,-7 13-12,1 10-5,-2 7-9,6 5-7,8 8-2,11 4-4,13 5-7,9 2 5,3-2-6,28-10-1,17-9 0,15-13-2,11-12-3,11-16-1,-1-3-1,-2-17 5,-12-15 3,-14-8 4,-11-7 3,-19-9 3,-13-6 16,-13-11-21,0 4 0,-16 7-5,-7 14-7,-5 15-25,-2 18-49,5 11-130,-2 4-246</inkml:trace>
  <inkml:trace contextRef="#ctx0" brushRef="#br0" timeOffset="89103.7204">3339 6611 622,'0'0'133,"0"0"-108,0 0 126,0 0-13,0 0-55,0 0-42,-6 0-6,6 0-9,-2 0 9,-1-7-5,3 1-17,0-2 1,0 2-2,0 0-9,11-4-3,11 7-3,5 1 1,-2 2 0,-1 0-1,-3 8-4,-6 8 3,-9 1-1,-6 7-4,-3 4 2,-21 3 7,-6-2 0,-1-2-2,7-7 1,9-4 1,6-9 2,5-2-2,4-3-4,0 4 4,7-2 5,8 5 10,12-6 0,4-1-9,8-2-6,4 0-51,-4-4-128,-3-9-111,-14-4-222</inkml:trace>
  <inkml:trace contextRef="#ctx0" brushRef="#br0" timeOffset="89441.6303">3601 6472 658,'0'0'80,"0"0"35,0 0 52,-85-76-55,53 72-34,-3 4-26,-7 5-12,-10 21-7,0 10-6,-3 10-12,7 12 1,9 7-5,9 3 6,14-1-8,16-2-9,0-10 0,33-7-1,22-12 1,15-8 5,15-19-2,6-9 0,-3-4 2,-10-22 2,-20-12-4,-12-3 3,-21-10 1,-14-7 0,-11-4-6,-6 5-1,-18 11-38,-9 17-45,2 15-185,-2 7-331</inkml:trace>
  <inkml:trace contextRef="#ctx0" brushRef="#br0" timeOffset="90205.7324">3570 7920 630,'0'0'54,"0"0"48,0 0 86,0 0-84,0 0-33,0 0-7,-30-50-9,30 45 2,0 0-21,15-2-21,6 0 2,4 1-5,-1 2-5,-9 1 1,0 3-5,-12 0-3,0 0-3,-3 0-7,0 17 4,-6 3 6,-12 4 7,3-3-6,-3-3-2,8-6 0,8-1-2,2-5-7,0 2 4,2-3 6,13 3 0,4 0 0,6 1 1,-1 3 0,-6 1-1,0 1 3,-9-2-2,-3 1-1,-6-2 13,0-1 9,-6 2 7,-15-5-4,-3-4-7,-6 1-9,-2-4-9,2 0-16,9-7-64,3-13-85,12-10-219</inkml:trace>
  <inkml:trace contextRef="#ctx0" brushRef="#br0" timeOffset="90617.4392">3898 7576 677,'0'0'78,"0"0"22,-88-40 51,49 37-56,-7 3-44,-2 0-18,-7 20 8,-5 6-23,-1 9 1,-3 5 2,6 13-14,4 5 2,12 7-2,11 10-7,12 3-2,19 6-4,12 0-10,34-9-21,18-8 3,11-15 6,8-15 19,5-13-11,9-19 0,3-5 17,-6-16 3,-6-21 7,-12-6 19,-16-10 18,-9-10 8,-13-5 6,-14-9-23,-21 1-9,-3 1-13,-33 2-7,-13 14-6,-5 9-17,5 19-17,6 12-39,7 9-109,-5 1-319</inkml:trace>
  <inkml:trace contextRef="#ctx0" brushRef="#br0" timeOffset="95949.0035">17677 2767 943,'0'0'49,"0"0"-44,0 0 103,0 0 78,0 0-76,0 0-54,0 0-25,-25-41-10,25 41-3,0 0-5,0 0-5,0 0-5,0 20 0,0 13 30,0 7 22,0 9-38,0 7-8,1 5 1,2 9 10,0 5-10,-1 9-2,-2 8 7,1 7 2,-1 10-11,3 3 3,7 5-5,3 0 7,3-7 3,-1-4 8,3-5-19,-8-4 0,1-3 4,-4-1 1,0-11 20,-1-8-4,1-12-7,-4-9 0,1-10 11,-3-11-11,-1-11 3,0-8-5,2-7-9,-2-6 3,1 0-3,1 0 1,-2 0 11,0-2-18,0-12 0,0-3 0,0 5 0,0 1 0,0 3 0,0 5 0,0 1 0,0 1 0,0-1 0,0 1 0,0-1 0,0 1 0,0 1 0,0 0 0,0 0 0,0 0 0,0 0 0,0 0 0,0 3 0,0-2 0,0 4 0,0-2 0,0 2 0,0 0 0,1-1 0,-1 4 0,0 11 0,1 7 0,1 11 0,-2 10 0,0 8 0,0 10 0,-6 16 0,-5 17 0,0 18 0,5 10 0,3 11 0,3 17 0,0 2 0,0 1 0,5 4 0,3-17 0,-1-11 0,-4-9 0,-3-15 0,0-6 0,-6-8 0,-7-5 0,-1-11 0,2-11 0,3-15 0,-6-9 0,9-15 0,1-12 0,2-6 0,3-7 0,0-4-12,0 0-22,0-10-23,0-21-43,0-22-148,0-18-217,0-14-461</inkml:trace>
  <inkml:trace contextRef="#ctx0" brushRef="#br0" timeOffset="97891.5027">17664 2721 195,'0'0'49,"0"0"-27,0 0 69,0 0 6,0 0 8,0 0-1,-65-41-41,63 41-3,2 0 2,0-3-1,0 3 1,0 0 14,0-2 4,11 0-42,27-6-26,30-2 16,34-2 27,30-2-8,24 2-29,18 1-10,18 6-4,21 1-1,19 0 4,11 3-7,8-1 0,-1 0-9,7-4-10,-5-3-7,2 0-34,-5 0-13,-14 5 22,-20 4 12,-22 0 17,-28 1 14,-25 6 6,-24-2-1,-17-1 6,-17-3-2,-9-1 5,-12 0 0,-7 0 10,-8 0-3,-3 0-3,-4 0 9,-4 0 9,-1 0-8,-4 0-7,-8 0-8,-5 0 4,-7 0-4,-7 0 5,-3 0 1,0 0 34,0 0-5,0 0-6,0 0-12,0 0-2,0 2-2,0-2 4,0 0-8,0 0 10,0 0 3,0 0-12,0 8-9,0 14-6,0 17 2,-3 22 9,-3 22 26,-3 14-24,0 11-10,0 12 8,2 1-9,4-1-1,3 8 1,0 0 3,0-2-3,-2-2 11,-5-13-9,-4-8 10,-2-10-6,2-10-1,2-10-5,4-14 6,5-10-3,0-15 2,0-12-5,0-9 13,0-8 12,0-3 2,0-2 9,0 0 3,0 0 5,0 0 10,0 0 1,0-2-1,0-11-30,0-5-26,0-3 0,0-1 0,0 3 0,0 3 0,-3 7 0,-2 3 0,1 3 0,1 3 0,0 0 0,0 0 0,1 0 0,2 0 0,0 0 0,0 0 0,0 0 0,0 0 0,0 0 0,0 0 0,0 0 0,0 0 0,0 0 0,0 0 0,0 0 0,0 0 0,0 0 0,0 0 0,0 0 0,0 5 0,0 5 0,0 12 0,0 10 0,-9 14 0,-3 21 0,-7 19 0,-1 15-10,4 13 4,7 8 4,9 8 2,0 6-2,9 5 0,6 1 2,-5 7-1,-2 2 2,-2-1-1,4-3 0,2-14 0,5-10-17,-1-18 15,0-18 2,-3-8 0,-6-15-4,-3-13 4,-4-10-3,0-14 3,0-9 0,0-8-3,0-5-1,0-4-5,0-1-8,0 0-15,0-20-27,0-9-124,0-14-114,0-10-247</inkml:trace>
  <inkml:trace contextRef="#ctx0" brushRef="#br0" timeOffset="99226.9773">17726 7441 385,'0'0'13,"0"0"-9,0 0 9,0 0 34,0 0-7,0 0 28,0 0 12,-48 23 33,48-23-19,0 2-12,-3 2-24,0 7-1,-2 0 29,0 3-43,4 0-14,1 2-2,0 1 5,1 0-4,15 2 10,10-2-13,13-2-1,18-5 11,33-6 8,36-4-4,39 0-21,40-11-8,22-7-2,20 4-1,13-2 1,12 3-8,3 6-6,-1 7 6,-17 0 3,-20 6-3,-18 5-3,-19-5-6,-12 1-1,-15-7 1,-7 0 6,-14 0-4,-8-4-1,-9-8 2,-11-2-3,-10 0 2,-11 1-1,-10 4 0,-11-1 3,-10 4-2,-10-1-7,-7 2 0,-9 3 1,-13 2 2,-12 0 2,-12 0-3,-9 0 12,0-1-5,-2-4-6,-17 2-90,-11-4-70,-4-1-58,0-5-276</inkml:trace>
  <inkml:trace contextRef="#ctx0" brushRef="#br0" timeOffset="99609.4462">22477 6888 942,'0'0'29,"0"0"55,0 0 98,0 0-107,0 0-52,0 0-10,-2-16 6,1 22-5,1 11 2,0 7 41,0 2-39,0 3 0,0 8 17,0 6-1,0 13 2,0 9-4,0 9-8,-8 5-4,-8 0-12,1-5-2,0-12-2,2-12-2,1-12 2,0-9-4,-4-8 0,-3-7 5,-9-5-5,-9-3 0,-9-6-57,-4 0-157,7-21-293</inkml:trace>
  <inkml:trace contextRef="#ctx0" brushRef="#br0" timeOffset="100883.9394">17782 3886 635,'0'0'181,"0"0"-168,0 0 67,0 0 50,0 0-53,0 0-50,10 3-19,21-3 5,19 0 13,15-3 0,23-3-9,24-2 15,21 2 5,25 3-17,4 0-10,20 3-3,6 0-6,5 0 6,4 0-7,-8 0-3,-5 0 3,-16 0 4,-5 0-3,-9-2-1,-3-6 0,2 4-15,-7-3 6,-3 6-9,-1 1 3,-8 0-10,-7 0 17,-8 1 7,-9 2 1,-14-3 1,-14 0 1,-9 0 1,-6 0-3,-4-4 2,1-2 4,-4 2-3,-4 1 2,-4 2 3,-4 1-5,-6 0 0,-6-2-1,-14 2-3,-10-1 1,-9-3-23,-3 1-13,-8-4-87,-20-2-298</inkml:trace>
  <inkml:trace contextRef="#ctx0" brushRef="#br0" timeOffset="101723.9102">18211 3341 495,'0'0'235,"0"0"-201,0 0 92,0 0 12,0 0-62,0 0 4,27-49-4,-27 41 2,0-1-34,0 0-6,0-1 0,0 0 0,-5 2-21,-6 1-4,-1 2 5,-3 1-18,-6 4-5,-4 0-8,-5 7 13,1 6 1,7 3-1,7 0-4,10 1-3,5-2-5,0 2-2,17-2 5,10 2 6,10 2 2,5-2 1,5 0 0,-9 0-5,-9 0 2,-10 0-1,-9-3 0,-6-2 4,-4-2 0,0 0 1,-1-1 9,-20 2 20,-10-2 7,-7 0-13,-1-6-12,2 1-9,7-4-3,13 0-34,5-8-124,12-11-175,27-2-550</inkml:trace>
  <inkml:trace contextRef="#ctx0" brushRef="#br0" timeOffset="102339.1952">18690 3394 709,'0'0'218,"0"0"-123,0 0 144,0 0-159,0 0-18,0 0-3,-27-61-23,10 55-14,-6 3-13,-1 3 2,-4 0 0,-1 3-6,7 11-3,2 3-2,7 5-2,7 1-4,6 4 2,0 2 1,5-4-4,17-6-5,6-2-11,4-10 1,0-5-9,0-2 4,-9-2 11,-4-15 11,-6-4 5,-7-4 4,0-2-1,-1 3-3,-5 7 4,0 9 7,0 7 7,0 1-18,0 0-5,0 12-12,0 8 17,0 0 1,5 3-1,7-4-2,6-2 1,3-6-1,7-3-18,4-8-61,-1 0-47,-4-11-32,-6-14 117,-11-7 43,-4-9 12,-6-9 23,0-2 58,0 2-3,-4 8 12,1 13 10,1 13-33,0 9 8,0 7-30,0 0-57,-2 21-3,1 15-17,-5 14 20,4 5 6,4 1-4,0-3-2,2-1-4,8 0-117,5-4-189,16-7-459</inkml:trace>
  <inkml:trace contextRef="#ctx0" brushRef="#br0" timeOffset="103959.0689">20699 3344 620,'0'0'183,"0"0"-177,0 0 62,0 0 28,0 0-50,0 0 8,9-20 33,-9 19-5,0-3-6,0-2-5,0-2-18,-7-3-33,-5-3-3,-6 2-10,1 2-1,-4 1-6,-2 6 4,1 3-3,-1 0-1,0 0 0,8 17-1,4 2-3,9 8 1,2 5-5,3-1 1,20-3 2,9-3-4,6-8-11,-1-8-26,-5-7-22,-5-2 16,-6-7 17,-4-17 35,-5-7 0,-5-8 4,-3-4 25,-2-3 4,-2 4 11,0 9 8,0 11 18,0 11 2,0 8-11,0 3-28,0 0-33,0 7-10,0 14-18,1 15 27,9 7 1,-1 3 5,4-1-5,3-1-1,4-4-38,0-1-101,0-10-123,-1-9-272</inkml:trace>
  <inkml:trace contextRef="#ctx0" brushRef="#br0" timeOffset="104371.9984">21088 3266 833,'0'0'153,"0"0"-41,0 0 103,0 0-125,0 0-71,0 0-4,9-25-13,-3 25-2,2 10-15,2 10 15,2 6 1,0 4 1,-4-2 1,-5-3 0,1-6 1,-3-5-3,1-5 0,-2-4-1,3-5 0,0 0 0,1 0 5,6-4 5,10-18 4,1-5-9,3-6-2,-3 6 2,-6 7-1,-3 6 5,-5 8 6,-2 4 6,0 2-21,0 0-14,1 13-2,1 9 12,0 5 4,-2 0 0,-2 0 0,2-2-59,2-2-75,4-9-130,10-8-186</inkml:trace>
  <inkml:trace contextRef="#ctx0" brushRef="#br0" timeOffset="104641.8578">21735 3230 910,'0'0'138,"0"0"9,0 0 1,0 0-148,0 0 5,0 0 5,-56 75 11,56-45-9,0-1-4,19-2 2,10-9-1,4-8 7,1-7 6,0-3 7,-7-6 31,-6-16 10,-5-11 4,-10-7-31,-6-6-30,0 5-13,-15 9-13,-9 15-28,-10 15-64,-6 2-115,-2 0-296</inkml:trace>
  <inkml:trace contextRef="#ctx0" brushRef="#br0" timeOffset="106283.766">18681 4378 539,'0'0'46,"0"0"-37,0 0 119,0 0-25,0 0-46,0 0-9,0 0 1,0 5-11,0-2-10,0-1-4,0-2 8,0 1 13,0-1-9,0 0 1,0 0-1,0 0-4,0 0 0,0 0-11,-7 0 5,-8 0-9,-2-1-7,2-8 4,9 4 9,5-1 14,1 4 0,0-3-20,3 0-13,20-4-4,7 4-2,5 2 0,-1 3-4,-6 3 1,-9 22 0,-9 6 1,-10 5 4,0 0 4,-26 3 2,-7-6 0,-2-5-5,-10-2-1,2-9 2,-2-2-1,6-5-2,3-8 2,10-2-1,6 0 3,11-15 3,6 0 6,3-2 4,0 4 0,6 3-3,15 7 2,6 3-12,7 0-3,7 10-2,-1 12 1,-2 3 0,4 0-6,4 1-87,7-6-103,4-8-196</inkml:trace>
  <inkml:trace contextRef="#ctx0" brushRef="#br0" timeOffset="106568.9312">19242 4436 889,'0'0'166,"0"0"-25,0 0 57,0 0-115,0 0-64,-102 5-15,69 32 13,10 2-5,14-3-2,9-2-7,4-4-3,27-7 2,8-9 0,4-11 1,-4-3 6,-7-12-1,-9-12 3,-11-5 22,-10-7-5,-2-6-17,-5 8-9,-10 5-2,-2 12-23,-3 12-79,-1 4-180,-3 1-564</inkml:trace>
  <inkml:trace contextRef="#ctx0" brushRef="#br0" timeOffset="107371.9327">18756 5199 643,'0'0'146,"0"0"17,0 0 41,0 0-106,0 0-39,0 0 3,0-5-6,0 5-12,-20 13-22,-12 10-2,-10 10 19,-3 4-16,3 7-11,8-2-6,8 5-1,14-5-3,12-3 0,0-5-2,24-6-3,17-8 1,11-10 4,2-10 1,-2 0-3,-14-6 1,-14-13 3,-10-3-1,-13-3 9,-1 0-4,-4 2 0,-19 7-3,-3 11 2,-9 5-7,-2 2-5,1 15 3,5 7-5,10-1-27,14 5-92,7-6-76,16-7-212</inkml:trace>
  <inkml:trace contextRef="#ctx0" brushRef="#br0" timeOffset="107679.4571">19305 5314 912,'0'0'89,"0"0"104,0 0-27,0 0-126,-113 27-18,76 10 10,9 8-13,8-4-10,14-4 1,6-3-7,9-5 0,23-9-1,11-9-1,14-11 4,6 0-3,-8-19 0,-9-10 0,-18-7 2,-20-3 9,-8-4-1,-11 4-7,-24 7-5,-15 8-10,-1 12-30,1 10-72,3 2-155,8 0-337</inkml:trace>
  <inkml:trace contextRef="#ctx0" brushRef="#br0" timeOffset="109275.9968">20900 4316 238,'0'0'171,"0"0"-88,0 0 18,0 0-32,0 0-25,0 0-1,2-3 8,-2 3-8,0 0 3,0 0 1,0 0-16,0 0-7,0 0-6,0 0-7,0 0 1,0 0 1,0 0 4,0 0 2,0 0 3,0 0-2,0 0 0,0 0 12,-3 0 10,0-4-4,-3-2-23,3-1 11,-1-4-1,2-2 4,2 3-6,0-2-17,0 0 1,11 4-3,5-1-1,5 1-5,5 2 3,4 3-1,0 3 0,-2 0 0,-2 0 0,-10 14-1,-4 6 1,-4 0-2,-8 4 2,0 2 2,-8-2-1,-11-1 3,-8-3-2,-4-1 1,-5-4 0,-3-4 1,6-3-3,9-4 1,6-2 0,8-2 4,7 0 4,3 0 29,0 0 21,0 0 1,0 0-32,0 0-18,12 9-11,18 7 0,9 6 1,10 6 6,0 2-7,2 4-40,-5 4-158,-6 2-258</inkml:trace>
  <inkml:trace contextRef="#ctx0" brushRef="#br0" timeOffset="110513.4734">21157 5171 328,'0'0'192,"0"0"-136,0 0 77,0 0-11,0 0-50,0 0-11,0 0 22,-31 2-19,13-2-23,0 0 10,4-3-1,4-5 2,4-2 14,5-4-19,1-5-13,0-1-13,3 0-6,20 2-14,5 5-1,5 2 5,3 8-3,-1 3 3,-5 11-5,-7 19 2,-9 10 2,-12 7-2,-2 2 13,-19-3 4,-18-4-8,-8-7-2,0-10-7,6-6 1,10-8 3,9-8-1,10 0 3,7-3 16,3 0 25,0 0 5,0 0-20,4 0-26,26 16-8,18 9-2,18 13 2,16 5 0,7 5-63,4-4-176,-5-10-387</inkml:trace>
  <inkml:trace contextRef="#ctx0" brushRef="#br0" timeOffset="112233.9935">17808 6268 493,'0'0'75,"0"0"-62,0 0 133,0 0-47,0 0-62,0 0-3,0 0 4,-42-22-13,31 22 9,-1 0-9,-3 0-4,6 0 5,6 0 14,3 0 6,0 0-7,0-2-15,0 2-3,18-2-21,17 0 4,24-4 25,23-3 15,24 1-11,19-2-12,26 2-6,7 0-2,10-1-8,2-2-1,-1 5 1,-3-5-3,-1-1-2,-7-2-4,0-1 3,-6 3-1,-5 0 2,-1 2 1,-2 1 1,-6 1-2,-3 1-4,-13 2 0,-9 1-9,-8 4 4,-9 0 4,-4 0 1,-1 0-8,-1 0 7,1-4-4,0-2-17,3 1 12,-2-2-5,0 0 14,-3-1 4,-3 0-1,-5-1-1,-7 1 2,-5-1 2,-8 1-2,-1 4 4,1-1-2,7-2 2,4 2-1,0 3-2,4-1 2,-11 1-2,-8 2 3,-14 0 7,-10 0-3,-13 0 3,-10-2 5,-7 2 2,-3-1-2,0-1-15,0 2-6,-16 0-110,-20 0-194,-15 0-392</inkml:trace>
  <inkml:trace contextRef="#ctx0" brushRef="#br0" timeOffset="113043.4676">18718 6430 608,'0'0'74,"0"0"119,0 0-14,0 0-75,0 0-49,0 0 3,-4-2 1,4 2-17,0 0-6,0 0-13,15 0-7,12 0 9,7 0 23,0 0-18,2 0-12,-6 0-5,-5 0-5,-2 2-1,-9 0 1,-2-1 4,-6-1-5,-4 0-1,-2 0 5,0 0 0,0 3-2,0 3-8,-6 9 0,-8 3 19,-10 7 10,-1 0-11,-2 1-8,2 1-5,1 2-3,1 2-1,2-4-2,7-1 2,1-4-2,7-5 0,2-4-4,4-2 2,0-6-37,0-5-90,7 0-125,4-16-145</inkml:trace>
  <inkml:trace contextRef="#ctx0" brushRef="#br0" timeOffset="113223.5269">18655 6634 1076,'0'0'57,"0"0"107,0 0-53,0 0-52,124-20-5,-72 18-14,10-3-29,-3 5-11,7-3-38,0-3-114,-2-7-189,-5-1-251</inkml:trace>
  <inkml:trace contextRef="#ctx0" brushRef="#br0" timeOffset="113493.0962">19446 6447 899,'0'0'107,"0"0"134,0 0-118,0 0-92,-88 29 2,73 0 0,9-2-12,6 2-9,7-3-1,20-6-7,8-3 8,8-10-3,-1-7-4,-7 0 5,-8-13 6,-13-8 26,-8-8 19,-6-7-15,-11 0-36,-12 6-6,-6 6-4,5 10-9,5 9-50,3 5-106,7 0-175,1 0-496</inkml:trace>
  <inkml:trace contextRef="#ctx0" brushRef="#br0" timeOffset="114358.0043">20965 6331 5,'0'0'509,"0"0"-419,0 0 126,0 0-72,0 0-30,0 0-5,-17 0-29,17 0 6,0 0-7,0 0 2,1-1-26,21-5-27,12-1-17,12 3-6,4 1 5,-1 3 2,-8 0-4,-11 0 0,-12 0-8,-12 1-2,-4 5 1,-2 3-5,0 1 6,-14 4 3,-6 0 3,3-1-6,-3-4 3,11-3-2,5-3-1,4-1-2,0 3-13,3 2 5,16 1 8,9 3 2,7 3 5,0 1-2,-5 4-3,-10 5-1,-7-2 1,-8 2 0,-5-3 5,-2-4 7,-17-3 20,-8-1 9,-4-3-2,-5-5-19,-3-3-3,3 1-10,-1-3-4,5 0-6,6 0-17,3 0-118,2-7-200,1-5-826</inkml:trace>
  <inkml:trace contextRef="#ctx0" brushRef="#br0" timeOffset="115848.7452">18885 7113 417,'0'0'168,"0"0"-109,0 0 134,0 0-100,0 0-61,0 0-12,0-4 2,0 4-5,0 0 7,0 0 6,0 0 17,0 0-8,0 0-6,0 0 1,0 0-7,0 0-8,0 0-6,0 0-4,0 0 7,0 0-7,0 0-2,0 0 4,0 0-1,0 0 1,0 0 0,0 0-3,0 0 0,0 0-1,0 0-3,0 0 0,0 0-2,0 0-2,0 0 0,0 0 0,0 0 6,0 0-5,0 0 0,0 0 1,-2 0 7,-3 0 7,0 0-11,4-2 17,1 2-2,0-1-5,0 1 1,0 0-3,0 0 1,0 0-1,0 0 0,0 0-1,0 0-6,0 0-5,0-3-1,0 3-4,0 0-2,0 0 5,0 0 1,0 0 0,0 0 2,0 0 2,0 0 2,0 0 5,0 0-6,0 0 12,0 0-1,0 0 1,0 0-8,0 0 3,0 0 2,0 0 2,0 0-1,0 0-5,0 0-10,-12 7-6,-4 6 6,-4 10 1,4-3-1,4 2 0,-1 0 1,4-4 1,1-3-2,-1 0 0,5-2 0,1 1 0,3-7-1,0 0-2,0-1 3,0 0 1,13-2 0,11-1 4,9-3-4,8 0 0,1 0-1,0 0-17,-3-3-36,-10-7-22,-5 4-21,-4-5 24,-2 1 30,-8-1 22,-4-2 20,-3 0 2,0 1 17,-3 7 36,0 0 26,0 5 4,0 0-24,0 0-31,0 0-30,0 10-1,0 14 1,-9 8 3,3 5 2,3 2-2,3 0-3,0 2-5,0-8-54,14-7-116,8-7-144,8-18-347</inkml:trace>
  <inkml:trace contextRef="#ctx0" brushRef="#br0" timeOffset="116141.9317">19510 7185 984,'0'0'102,"0"0"122,0 0-70,0 0-106,-86 2-28,58 27 15,8 7-13,8 0-12,12 1-5,0-1-1,21-3-3,12-10 0,7-7 0,5-8 5,0-8-3,-6-5-3,-7-20 10,-11-12-6,-11-9 9,-10-7-9,0 5-4,-14 8-2,-8 12-21,-3 18-18,-5 10-78,0 0-114,4 11-214</inkml:trace>
  <inkml:trace contextRef="#ctx0" brushRef="#br0" timeOffset="117243.458">21384 7198 802,'0'0'86,"0"0"52,0 0 73,0 0-111,0 0-11,0 0-19,-33-41-28,49 33-27,13-1-10,11 1 0,5 5 1,4 0 2,-5 0-4,-6 3 0,-13 0-4,-10 0-2,-14 0-6,-1 6-1,-16 9 7,-14 6 2,-5 1 9,-1-2-9,6-3-5,8-3-5,11-3-6,9-3 1,2 0-4,7-5 4,18 3 15,8-5 3,7 2-2,-1 4 7,-2-1-2,-1 5 7,-9-2 4,-2 2 0,-10 0 0,-9-1-3,-6-1 1,0 0 29,-17 0 17,-14-1 5,-12-3-22,-5-2-18,0 1-16,11-3-8,10-1-2,8 0-44,6 0-178,6-20-296</inkml:trace>
  <inkml:trace contextRef="#ctx0" brushRef="#br0" timeOffset="119118.9028">22753 4001 599,'0'0'16,"0"0"36,0 0 75,0 0-64,0 0-23,49-75-20,-23 69-13,4 0 5,-1 6 3,-2 0 3,-6 0-4,-7 11-6,-4 9-6,-9 7 0,-1 9 29,0 6 21,-4 4 5,-10 7-19,8 0-14,3 0-8,3 0-5,5-4-7,16-6 4,7-2-8,5-11 3,4-6-3,4-10 3,-1-9-1,-5-5 1,-5 0-2,-4 0 7,-8-13-2,-2-1 4,-5 2 4,-5 4 11,-5 5 40,-1 3-6,0 3-50,0 26-7,0 17-2,0 22 37,-1 17-12,1 8-6,0 3-5,5-4 1,9-5 1,2-9 0,-5-11 8,-4-12-9,-4-13-10,-3-8 2,-1-7-6,-18-7-1,-7-6-6,-6-5-85,-1-7-142,2-2-284</inkml:trace>
  <inkml:trace contextRef="#ctx0" brushRef="#br0" timeOffset="120086.8125">23309 6129 351,'0'0'68,"0"0"37,0 0 83,0 0-66,0 0-37,0 0-1,-4-22 3,4 21-17,0-2-30,15-1-29,6 4-10,12 0 1,0 0-1,-3 0 5,-5 0-6,-6 4 0,-8 6-2,-1 4 2,-6 11 0,-4 8 3,0 7 7,-4 7 6,-8-2 3,3 1-4,4-3 0,5-2-9,0-5 5,2-2-9,11-8 4,4-6 2,-4-8-5,0-5-2,-1-5 6,2-2 0,-2-2 6,1-15 8,-1-2 0,-4 1-7,-2 2-4,-3 9 8,-3 5 16,0 2 1,0 0-29,0 0-6,0 19-11,0 12 11,0 11 23,0 9-2,0 6-7,0 3 11,0 6-7,0 4 14,0 3-6,0-3 7,0-6-6,-8-11 0,-9-10-14,-5-9 8,-8-5-6,-9-6 0,-10-6-8,-12-1-3,-6-6-4,-7-8-37,0-2-216,4-22-646</inkml:trace>
  <inkml:trace contextRef="#ctx0" brushRef="#br0" timeOffset="143413.2274">12163 6370 722,'0'0'92,"0"0"-6,0 0 71,0 0 3,0 0-52,0 0-29,0 0 11,-19-70-25,19 70-20,0 0-13,13 2-12,16 16-17,16 12 42,17 12-3,0 5-22,5 5-8,-1 0-6,-1-3-2,-3-1-4,-7-6-6,-13-3-75,-16-6-114,-13-7-112,-13-10-333</inkml:trace>
  <inkml:trace contextRef="#ctx0" brushRef="#br0" timeOffset="143659.4938">12849 6255 1058,'0'0'60,"0"0"81,0 0 56,0 0-64,0 0-57,0 0-15,-114-31-35,46 84-2,-20 17 7,-12 11-16,-5 3-4,9 1-10,9-5-1,17 0-23,18-5-127,19-15-249</inkml:trace>
  <inkml:trace contextRef="#ctx0" brushRef="#br0" timeOffset="154338.9653">7934 7932 449,'0'0'23,"0"0"-15,0 0 19,0 0 55,0 0-29,0 0-22,0 0-1,0 0 16,-3 0 9,3 0-15,0 0-19,0 0-13,24 0-3,24 0 26,23 0 17,26 0-24,14 0-21,16-7 6,5-4-8,4-4 1,2 1-2,-3-1 0,-4-2-5,-14 0-5,-13 5 10,-19-2-1,-24 1 1,-22 4 2,-19 2-2,-10 4 1,-7-1 10,0-1 17,0 0 5,0 2-22,-3 0-7,0-1-3,0-1-1,0 0-30,-6 2-50,-14 2-83,-5 1-290</inkml:trace>
  <inkml:trace contextRef="#ctx0" brushRef="#br0" timeOffset="160099.7078">17977 4911 285,'0'0'27,"-90"-12"-25,27 9 4,-12 2 13,-10 1 20,-11 0-13,-8 4-17,-5 6-6,0 1-3,2 1-6,3 1-4,8 1-3,7 2 0,5 1-16,3 4 8,5 0-3,2 1-7,0 0-16,12-5-32,0 2-35</inkml:trace>
  <inkml:trace contextRef="#ctx0" brushRef="#br0" timeOffset="160181.4554">16138 5171 51,'0'0'37,"0"0"-24,0 0-13,0 0-63</inkml:trace>
  <inkml:trace contextRef="#ctx0" brushRef="#br0" timeOffset="164463.2335">11073 2798 1015,'0'0'69,"0"0"-28,0 0 55,0 0 48,0 0-54,-87 24-65,33 38-20,-7 31 5,-9 23 6,9 17 0,10 12 9,4 9-5,15-5-6,20-6-1,12-12-12,26-17-1,32-16-29,13-14-130,10-19-109,-2-24-338</inkml:trace>
  <inkml:trace contextRef="#ctx0" brushRef="#br0" timeOffset="165269.9883">11675 3364 673,'0'0'170,"0"0"-53,0 0 91,0 0-95,0 0-53,0 0-15,0 0-9,0-7-3,0 7-8,0 10-8,0 17-8,0 9 58,0 4-9,0 2-24,0-1-4,-3-2-16,-3-2-9,6-2-3,0-3-2,0-7-11,0-5-122,0-12-118,0-8-237</inkml:trace>
  <inkml:trace contextRef="#ctx0" brushRef="#br0" timeOffset="165455.9826">11728 3476 990,'0'0'229,"0"0"-144,0 0 147,3-76-100,7 74-84,6 2-22,3 0-7,11 8-1,6 9 1,-3 5-8,-5 1-8,2 0-3,-8-1-1,4-1-46,-9-5-93,2-3-123,-3-12-238</inkml:trace>
  <inkml:trace contextRef="#ctx0" brushRef="#br0" timeOffset="165643.8338">12151 3335 680,'0'0'534,"0"0"-458,0 0 168,0 0-94,0 0-98,0 0-37,-27-51-15,24 73-11,0 13 11,-8 8 0,1 0 1,1 0-1,2-7-25,7-3-132,0-12-132,21-11-349</inkml:trace>
  <inkml:trace contextRef="#ctx0" brushRef="#br0" timeOffset="165912.9521">12449 3266 1002,'0'0'55,"0"0"63,0 0 37,-88 22-126,56 14-21,2 4 8,13 1-4,8-7-1,9-6-4,0-8-6,9-9 3,12-6 4,0-5 14,3 0 26,-5-10 31,-2-8-8,-10-6-25,-7-4-15,0-3-31,0 1-1,0 6-52,-3 2-67,3 3-100,0-1-241</inkml:trace>
  <inkml:trace contextRef="#ctx0" brushRef="#br0" timeOffset="166110.1644">12686 3077 941,'0'0'265,"0"0"-105,0 0 61,0 0-132,0 0-89,0 0 5,-7 53-5,7-8 21,0-1-10,0 0-10,0-3 0,7-7-1,5-1-50,2-9-128,3-9-111,-2-11-307</inkml:trace>
  <inkml:trace contextRef="#ctx0" brushRef="#br0" timeOffset="166260.421">12594 3207 1234,'0'0'170,"0"0"-5,0 0-13,0 0-141,0 0-7,0 0-4,140-15 0,-74 6-8,-6-1-115,-4-3-160,-16-3-180</inkml:trace>
  <inkml:trace contextRef="#ctx0" brushRef="#br0" timeOffset="167263.4492">13653 3021 581,'0'0'176,"0"0"-61,0 0 108,0 0-75,0 0-54,0 0-13,27-44 5,-27 42-17,0 2-23,-17 0-29,-8 0-17,-14 8 0,-1 14-2,4 6 1,11 2 0,5 1-4,13-1 0,7-3 3,0-7-11,21-6-24,10-7-43,6-7 3,2-1-19,0-21 21,-13-6 48,-7-6 17,-9-4 10,-9-1 17,-1 3 8,0 9 9,0 10 35,-1 9-12,-2 5-16,2 3-18,1 0-23,0 16-24,0 7 16,0 8 7,13-3 1,11-5-2,7-6-8,6-5-27,5-10-66,4-2 12,-7-10-45,-5-15 4,-14-11 79,-7-9 52,-11-11 1,-2-4 32,0-3 34,-15 7 30,2 10 10,1 10-31,1 16 11,5 11 1,3 9-38,-1 14-49,-1 20-7,4 13 7,1 8 0,0-4-4,12-4 2,15-3-3,2-7-3,6-11-31,3-9-23,-3-12-25,-3-5-39,-2-6 11,-4-24 56,-8-12 6,-7-9 48,-8-4 5,-3 0 45,0 6 74,0 6-5,0 14 6,-3 9-20,2 11-19,-1 9-14,2 0-46,0 17-21,0 19-13,0 10 13,2 5 0,12-2 0,2-3-20,5-8-91,7-4-116,7-17-145</inkml:trace>
  <inkml:trace contextRef="#ctx0" brushRef="#br0" timeOffset="167533.3428">14527 2702 637,'0'0'210,"0"0"-91,0 0 77,0 0-93,-93-8-90,75 41-12,3 6 8,9-2 0,6-1-7,2-4 1,22-8-3,3-10 0,7-11-6,-4-3 6,-5-10 0,-5-14 10,-10-8 26,-7-8 11,-3-3-22,0-2-23,0 7-2,-1 9-35,1 13-61,0 8-118,20 2-134,10 2-161</inkml:trace>
  <inkml:trace contextRef="#ctx0" brushRef="#br0" timeOffset="167939.0458">14827 2588 345,'0'0'310,"0"0"-79,0 0-35,0 0-89,0 0-55,0 0-16,-46 58-18,36-30-2,7 2-8,3-4-1,0-4-2,17-3-5,1-8-1,9-7-11,1-4-20,2-4-11,-5-19 10,3-10 31,0-8 2,-3-7 6,-1 3 14,-13 8-10,-6 14 1,-2 14 12,-3 9 0,0 3-23,0 20-13,2 7 11,6 5 0,6-9 1,4-8-5,6-5-5,-2-11 11,1-2 1,-2-5 45,-3-15 45,-5-8-12,-7-10 27,-6-5-51,0-3-13,0 6-16,-3 10-19,-3 11-7,1 9-1,3 5-60,2 5-95,2 0-81,22 0-343</inkml:trace>
  <inkml:trace contextRef="#ctx0" brushRef="#br0" timeOffset="168531.7979">15446 2414 37,'0'0'470,"0"0"-310,0 0 61,0 0-105,0 0-24,85 28-38,-56-28-33,2 0-11,-3-8-3,-6-9 1,-12-1 28,-10-4 12,0 1 0,-20 1-13,-5 8-5,-4 5-7,0 7 2,0 2-15,1 22-9,10 3-1,4 5-2,14-1-3,0-5-11,24-1-24,14-8-38,11-10-16,12-7-66,15-2-29,4-18-22,4-7 211,-5-6 50,-17-4-33,-18 1 73,-17-1 36,-10 4-5,-14 7 23,-3 8-31,-6 9-18,-22 6-35,-6 3-49,-9 15-11,4 14-1,7 5 1,13-1-1,15-2-3,4-4-6,6-6-21,24-7-22,6-10-39,9-4-2,6-14-72,2-18-3,-1-9 58,-6-14 111,-11-14 156,-5-17-24,-8-8 39,-12 6-9,-10 12-37,0 26 38,0 23-34,-6 20-49,2 7-42,-3 32-38,0 21-8,1 20 8,1 10 0,5 3-5,0 4-27,0-3-134,0-4-254,-8-5-664</inkml:trace>
  <inkml:trace contextRef="#ctx0" brushRef="#br0" timeOffset="169093.5233">11766 4308 542,'0'0'706,"0"0"-645,0 0 89,0 0 7,0 0-90,0 0-47,0-5-13,0 23-5,0 7 2,0 4 5,0 3-3,0-2 2,0-1-7,0-3-1,10-6-47,7-8-155,5-12-177,8 0-456</inkml:trace>
  <inkml:trace contextRef="#ctx0" brushRef="#br0" timeOffset="169423.0889">12036 4241 696,'0'0'562,"0"0"-476,0 0 95,0 0-86,0 0-95,0 0 2,39 36-2,-26-5 17,4-3-8,-7-4-1,-1-7-5,-3-6 0,-2-5-2,-1-5 3,0-1 0,5 0 5,-2-14 4,9-14 7,2-6-10,3 0-5,-8 9 0,-2 9 2,-3 10-3,0 3 2,2 3-4,7 0-2,4 12-4,1 12-1,4 6 4,-7 1 1,-5-2-11,-4-1-55,-1-5-122,-8-6-106,0-9-316</inkml:trace>
  <inkml:trace contextRef="#ctx0" brushRef="#br0" timeOffset="169589.9475">11621 3945 1281,'0'0'21,"0"0"-10,0 0 46,0 0-57,0 0-75,0 0-54,114 31-210</inkml:trace>
  <inkml:trace contextRef="#ctx0" brushRef="#br0" timeOffset="171171.8523">13485 3981 528,'0'0'96,"0"0"38,0 0 18,0 0-57,0 0-14,0 0 3,4-9-29,-4 7-15,-12-1-21,3 0 4,-3 3 1,-4 0-12,-4 0-6,1 0-5,-1 11 0,4 3-1,3 5 0,5 3-2,6 0 0,2 0-1,0-4-1,17-5 2,5-6 2,9-7 3,3 0-2,-3-9 6,-1-10-7,-8-3 0,-4-3 5,-9-2 6,-3 4 3,-3 3 19,-2 6 2,1 6-9,-2 5 7,1 3-16,3 8-17,3 29-18,-1 14 18,3 16 3,-6 3 3,1-2-4,-3-6-1,-1-8 0,0-13-1,-5-7 0,-10-9 3,-9-9 15,-2-5 14,-6-9 5,-6-2-12,1-10-16,2-18-8,6-10-1,5-6-73,12-1-72,12 4-122,0 3-233</inkml:trace>
  <inkml:trace contextRef="#ctx0" brushRef="#br0" timeOffset="171463.3523">13696 3937 636,'0'0'281,"0"0"-251,84-34 145,-44 34-80,2 17-62,-5 13-9,-9 7 0,-10 1-10,-18 2 0,-3 0 17,-25-7 3,-11-5-9,5-9-7,10-8 2,7-10-11,7-1 7,5-10 7,4-21 1,1-8-24,0-7-2,18 3-11,18 8-6,8 9-11,6 9-27,2 4-93,1 4-115,3 1-136</inkml:trace>
  <inkml:trace contextRef="#ctx0" brushRef="#br0" timeOffset="171725.7797">14290 3869 501,'0'0'218,"0"0"-4,0 0-5,0 0-115,0 0-42,0 0-27,-97 1-5,74 26 1,9 0 4,9 2-3,5-6-15,0-3-7,13-6 0,16-8 0,10-6 2,1-2 1,-3-17 2,-7-6 3,-13-3 3,-4-1 25,-13 3 2,0 5-14,0 8-22,0 8-2,0 3-39,0 2-68,0 0-159,12 0-255</inkml:trace>
  <inkml:trace contextRef="#ctx0" brushRef="#br0" timeOffset="172265.5269">14531 3762 465,'0'0'421,"0"0"-265,0 0 84,0 0-132,0 0-56,0 0-30,-29-8-18,19 33-1,1 4 6,5 0-2,4-3-5,0-6-2,10-3-1,13-5-18,4-8-21,3-4-19,0-2-22,-2-23 19,-1-5 30,-10-9 32,-1-5 4,-6 2 12,-7 8 13,-3 11 12,0 12 16,0 7-6,0 4-22,0 0-29,0 10-7,0 14-1,4 2 8,4-1 0,5-1 0,4-7 0,-1-5-2,11-5-17,-2-7-25,8 0-15,3-19 24,-8-12 34,-8-8-3,-10-8-4,-8 0 8,-2 0 8,0 9 26,0 12 6,0 11 34,0 9 5,0 5-6,0 1-23,0 0-46,0 22-4,0 11 0,0 13 4,4 7 1,-1 1-5,0 2 1,3-4-1,-2-7-10,4-5-59,-2-9-58,4-9-71,2-11-178,8-11-431</inkml:trace>
  <inkml:trace contextRef="#ctx0" brushRef="#br0" timeOffset="172483.5251">15122 3520 866,'0'0'91,"0"0"45,26-75 13,6 60-99,5 7-29,1 8-7,-3 3 0,-8 18 4,-4 3-3,-14-2 10,-6 3 1,-3-5 6,-12 3-1,-20-1-7,-7 2-19,-2-1-5,-3-3-97,3-10-186,7-10-460</inkml:trace>
  <inkml:trace contextRef="#ctx0" brushRef="#br0" timeOffset="173825.3664">15992 3173 82,'0'0'512,"0"0"-485,0 0 146,0 0-6,0 0-72,13-77 39,-19 68-38,-10 2-18,-10 7-35,-4 0-6,-5 13-15,-4 14-3,4 8 3,5 2 3,13 1-3,11-2-9,6 3-8,12-3-5,22-7-1,12-5-4,10-12-53,11-10-49,0-2-91,5-20-144,-1-13-195</inkml:trace>
  <inkml:trace contextRef="#ctx0" brushRef="#br0" timeOffset="174057.1874">16336 3171 445,'0'0'236,"0"0"11,0 0-88,0 0-58,-107-51-27,78 61-22,6 15-25,6 3-1,9 1-13,8-3-3,0-5-2,13-5-8,10-9 3,9-7-3,0 0 6,0-8-2,-5-11-1,-11-6 8,-6-3-2,-10-3-8,0 2-1,-1 4-27,-11 9-63,5 6-96,1 3-95,3 2-221</inkml:trace>
  <inkml:trace contextRef="#ctx0" brushRef="#br0" timeOffset="174882.6541">16311 3047 469,'0'0'334,"0"0"-145,0 0 66,0 0-126,0 0-80,0 0-29,22-10-17,-9 30 12,5 7 29,-3-2-9,1-2-23,-2-3-7,-3-4-4,-1-5 1,-5-7-2,4-4 0,0 0-11,2-15 11,7-16 6,9-12-2,5-3-3,-1 3 8,-1 10 2,-13 12-3,-7 12 12,-4 8-5,1 1-15,2 1-5,5 15 0,6 3-4,4 4-37,9-3-51,7-5-38,12-8 20,5-7-218,-9 0-69,-8-19 105,-13-10 209,-14-7 88,-7-5 390,-6 1-102,0 5-65,0 8-14,-8 8-34,-3 7-72,-4 8-26,-2 4-38,0 0-30,-4 19-6,1 7-2,2 4 3,9-1-2,8-2-2,1-4-1,6-2-8,15-8-2,0-6-31,7-7-25,4-5 1,-7-23-6,1-9 22,-8-12 23,-6-9 27,-6-7 8,-6-1 6,0 2 16,0 10 45,0 14-6,-1 15 17,-2 12-7,1 9-5,2 4-41,0 9-33,0 25-15,0 11 15,6 6 0,11-4 0,2-9-8,7-8-38,0-8-41,1-10-26,2-12 3,-3 0-7,-1-17 29,-6-15 52,-3-11 12,-5-10 24,-8-2 4,-2 5 41,1 9 64,-2 16 7,0 9-18,0 12 5,0 2-37,0 2-26,0 9-40,0 17-20,0 17 20,3 7 0,1 2 0,2-8-15,1-5-128,4-12-86,2-11-240</inkml:trace>
  <inkml:trace contextRef="#ctx0" brushRef="#br0" timeOffset="175049.1958">17348 2172 1381,'0'0'79,"0"0"-25,0 0 122,0 0-150,0 0-26,0 0-49,-27 13-58,54 21-80,10-9-166,0-8-228</inkml:trace>
  <inkml:trace contextRef="#ctx0" brushRef="#br0" timeOffset="175236.029">17558 2221 974,'0'0'122,"0"0"122,0 0-79,0 0-127,0 0-37,0 0-1,0 96 30,3-43-9,4 0-9,4 0-8,3-6-4,4-8-59,3-9-92,2-16-84,-3-13-81,-11-1-188</inkml:trace>
  <inkml:trace contextRef="#ctx0" brushRef="#br0" timeOffset="175484.0074">17574 2366 716,'0'0'106,"0"0"-23,0 0 13,0 0-81,0 0-15,121-70-3,-72 50-13,3-2-3,-8 3 19,-8 3 4,-17 7 31,-10 4 75,-6 5 50,-2 0-58,6 3-64,3 21-29,-3 12 17,1 4 22,-1 3-33,-6-5-13,-1-1-2,0-4-49,0-8-118,0-8-186,5-12-358</inkml:trace>
  <inkml:trace contextRef="#ctx0" brushRef="#br0" timeOffset="175589.9907">17895 2081 921,'0'0'18,"0"0"65,0 0-83,0 0-17,0 0-316</inkml:trace>
  <inkml:trace contextRef="#ctx0" brushRef="#br0" timeOffset="176074.7362">18403 2126 787,'0'0'115,"0"0"-31,-83 12 87,58 16-111,4 2-36,10-1-9,7-2-11,4-6-4,0-6-4,7-5-15,8-8-16,5-2 3,5-4 19,3-16 13,4-5 7,-6-5-1,0-4-4,-3 2 0,-4 5 4,-6 11-5,-6 10 12,-2 6-13,-2 12-6,1 10 6,4 5 9,1-1 1,0-6-6,2-6-2,0-3 4,0-5-1,1-6 3,2 0 5,2-3 11,0-14 13,1-9 9,0-2-4,1-2-7,-6 8 12,3 8-6,-12 9-1,-2 5-18,4 0-22,1 16-13,0 4 12,-1 8-3,-2-2-6,-1-2-48,1-3-38,8-9-65,-1-7-139,-3-5-232</inkml:trace>
  <inkml:trace contextRef="#ctx0" brushRef="#br0" timeOffset="176307.2546">18734 1168 1028,'0'0'257,"0"0"-254,0 0 16,139 4 66,-46 45 13,9 21-13,3 20-28,-13 16 4,-16 8-11,-21 2-30,-30-7-16,-22-4-4,-6-5-2,-35-5 0,-12-2-69,-10-5-182,1-11-195</inkml:trace>
  <inkml:trace contextRef="#ctx0" brushRef="#br0" timeOffset="208700.2917">3789 6757 49,'0'0'56,"0"0"-56,0 0-30</inkml:trace>
  <inkml:trace contextRef="#ctx0" brushRef="#br0" timeOffset="209771.2119">2878 6844 251,'0'0'89,"0"0"-89,0 0-20,0 0 15,0 0 5,0 0 4,0 0 4,0 0 2,0 0-4,0 0-3,0 0-3,0 0-2,6 0 2,10 1 0,5 0 0,-1-1-5,14 0-7,3-7 12,8-7 28,10-6-20,6-3 1,6-2-2,2 0-7,4 3 2,-6 2-2,2 3-12,-2 1 2,6 2 1,7-1-8,4-2 17,4 1-9,6-1-72,-3-2 11,3 1 40,1-3 30,-1-7 20,-4 2 4,-1-4-4,-8 2-20,-2 1 0,-7-1-18,-1 5-16</inkml:trace>
  <inkml:trace contextRef="#ctx0" brushRef="#br0" timeOffset="209861.3959">5321 6198 14,'0'0'0</inkml:trace>
  <inkml:trace contextRef="#ctx0" brushRef="#br0" timeOffset="210161.4306">6693 5900 87,'0'0'0,"0"0"-14,0 0-5</inkml:trace>
  <inkml:trace contextRef="#ctx0" brushRef="#br0" timeOffset="211039.1949">6820 6237 98,'0'0'53,"0"0"-49,0 0-4,0 0 1,0 0 3,94-33-3,-76 29 0,0 2-1,-2-5 5,-5 7-5,2-3-36</inkml:trace>
  <inkml:trace contextRef="#ctx0" brushRef="#br0" timeOffset="241517.3638">6471 7064 20,'167'-53'0</inkml:trace>
  <inkml:trace contextRef="#ctx0" brushRef="#br0" timeOffset="279975.6313">1665 10237 722,'0'0'65,"0"0"-1,0 0 103,0 0-28,0 0-52,0 0-53,0 0-29,101-13 53,-5 13 13,20-5-27,11 1-24,0-1-12,-9 0-8,-18 2-2,-20-1-17,-22-4-69,-19 0-80,-18-3-157,-15-4-249</inkml:trace>
  <inkml:trace contextRef="#ctx0" brushRef="#br0" timeOffset="280266.9377">2480 9968 940,'0'0'46,"0"0"55,0 0 103,0 0-87,0 0-62,0 0-39,47 2 18,-5 22 33,4-1-28,2 5-5,0-1-7,-8 0-4,-7-3 1,-11-5 0,-13-2 4,-6-2-8,-3 4-3,0 3-2,-9 4 8,-19 11-6,-8 6-12,-13 12-5,-4 4-1,-2 9-88,3 1-207,13-7-251</inkml:trace>
  <inkml:trace contextRef="#ctx0" brushRef="#br0" timeOffset="286171.8634">4693 9811 586,'0'0'94,"0"0"-73,0 0 106,0 0-9,0 0-38,0 0-9,0 0 9,19-12-32,-14 4 4,-3-1-2,-2-1 4,0 0-5,0-3-8,-17 7-5,-11-2-9,-11 2-17,-7 6-3,-2 0-2,5 11 2,4 6-6,9 2-1,12 1-1,2 2 0,13-2-2,3-3 0,3 2 0,22-5-2,17-5 5,13 1-7,3 0-7,-1-3-8,-5 5 1,-10 2 0,-9 3-1,-11-1 4,-14 1 12,-4-1 2,-4-6-9,0 1 11,-18-1 2,-12 0 25,-13-3 10,-2-2-11,-4-2 0,1-3-14,5 0-2,7 0-7,11 0-1,13-7-28,12-2-120,0-7-208,22-4-335</inkml:trace>
  <inkml:trace contextRef="#ctx0" brushRef="#br0" timeOffset="286539.4909">4989 9894 845,'0'0'97,"0"0"27,0 0 39,0 0-103,0 0-48,93-6-4,-55 6-6,-1 0-2,3 0 1,-7-7-1,-8-3-3,-12-3-1,-3-1 4,-10 2 7,0-2 1,-14 2 4,-11 2 9,-8 7-2,-3 3 2,-7 0 5,-1 11 3,6 10-11,1 8 10,11 0 7,7 2-12,6 2-10,6 0-1,7 1-8,4-3 0,21-2-4,15-7 0,8-6-25,10-10-93,2-6-104,-2 0-336</inkml:trace>
  <inkml:trace contextRef="#ctx0" brushRef="#br0" timeOffset="286765.5594">5442 9631 972,'0'0'76,"0"0"159,0 0-23,0 0-81,0 0-59,0 0-56,-9-24-15,9 65 6,0 10 25,0 5-18,4-3-2,-1 3-8,-3-3-3,2-9-1,6-6-14,9-6-106,7-13-122,6-12-237</inkml:trace>
  <inkml:trace contextRef="#ctx0" brushRef="#br0" timeOffset="287499.0529">5807 9779 433,'0'0'607,"0"0"-514,0 0 164,0 0-139,0 0-92,0 0-26,-32-10-4,50 27 4,9 3 5,8-2 0,4-7-5,-2-5-3,-4-6-32,-8 0-2,-10-6 20,0-11 17,-10 3 3,-5-4 2,0 1 0,0 5 8,-19 0 4,0 7 0,-7 1-6,0 4-2,-1 0-3,2 16 3,1 8-3,6 4-2,9 3-1,5 2-2,4-1-1,10-5-5,19-3-27,16-8-57,11-13-44,11-3-120,12 0-98,3-12 79,-3-10 266,-6-4-98,-12-3-22,-16 2 126,-12-2 146,-14 8 13,-15 0 59,-4 4-7,-1 3-38,-18 2-25,-7 7-27,1 5-35,-2 0-39,-1 10-6,4 11-22,8 9-6,4-1 1,8 4-12,4-1 5,7-5-7,21-5 0,11-8 0,10-3-25,9-11-57,8 0-7,-2-17 14,-6-11 73,-12-10-13,-20-11 5,-7-14 10,-4-7 9,-10-5 23,-1 5 10,-1 11 4,-3 19 20,3 13 5,-3 17-1,0 10 0,0 13-69,0 28 2,0 18-3,-6 10 4,0 4-1,-1 0-3,4-4 0,3-12-70,0-12-136,12-18-173,18-11-447</inkml:trace>
  <inkml:trace contextRef="#ctx0" brushRef="#br0" timeOffset="287650.0543">6738 9660 1180,'0'0'18,"0"0"62,0 0 49,0 0-109,91-7-18,-34 14-2,-2 1-77,-3-3-187,-17-5-372</inkml:trace>
  <inkml:trace contextRef="#ctx0" brushRef="#br0" timeOffset="288220.3089">8006 9581 967,'0'0'42,"0"0"211,0 0-98,0 0-101,0 0-39,97 6 0,-51 17-1,3 3-11,-1 1-3,-2-3-22,-1-2-113,-2-12-223,-4-6-349</inkml:trace>
  <inkml:trace contextRef="#ctx0" brushRef="#br0" timeOffset="288415.991">8513 9525 860,'0'0'104,"0"0"13,0 0 130,0 0-157,-97 0-59,57 36 13,1 4 0,0 5-17,0-2-16,0-6-7,7-3-4,5-5-6,6-5-74,3-9-98,8-5-178,10-10-502</inkml:trace>
  <inkml:trace contextRef="#ctx0" brushRef="#br0" timeOffset="288602.4059">8252 9498 822,'0'0'258,"0"0"-86,0 0 99,0 0-115,0 0-105,0 0-41,14 52 32,-7 19 3,-1 10-26,4 0-13,-1 0-6,0 2-5,3-4-120,-3-13-248,0-12-741</inkml:trace>
  <inkml:trace contextRef="#ctx0" brushRef="#br0" timeOffset="303830.6798">5103 10972 672,'0'0'173,"0"0"-87,0 0 123,0 0-96,0 0-2,0 0-17,0 0-33,-13-28-20,13 28-21,0 0-20,6 20 0,7 11 12,2 4 11,0 5-1,-9 0 0,-1-2-7,-5-1-6,0-4-6,0-5-2,0-6-1,-5-8-7,-1-4-90,0-10-108,1-3-256</inkml:trace>
  <inkml:trace contextRef="#ctx0" brushRef="#br0" timeOffset="304047.1561">5090 10894 854,'0'0'125,"0"0"49,0 0 7,0 0-115,0 0-30,110-61 4,-65 47-14,-2 5-23,-1-2-3,-6 8-12,-5 0-70,-10 3-142,-9 0-188</inkml:trace>
  <inkml:trace contextRef="#ctx0" brushRef="#br0" timeOffset="304227.2921">5127 11110 776,'0'0'300,"0"0"-215,0 0 89,0 0-83,106-7-41,-51-3-29,-4 1-21,-5-2-10,-1 2-103,-8-1-201,-10-1-278</inkml:trace>
  <inkml:trace contextRef="#ctx0" brushRef="#br0" timeOffset="304826.8018">5540 10984 960,'0'0'98,"0"0"95,0 0-77,0 0-66,105-42-10,-65 42-15,-3 0-9,-7 16-4,-7 7-5,-7 4-4,-14 1 1,-2 0 1,0 1-3,-11-5 3,-7-7-4,3-5 0,2-5-1,5-7 0,2 0 4,3-2 7,3-23 0,0-4-10,7-8-1,25 4-3,7 3-4,7 8-3,3 5-10,2 7-24,4 6-39,-2 4-94,0 0-74,-13 0-37,-1 0 7,-12 3 66,-8-2 192,-5-1 23,-5 0 173,-6 0 22,-3-4 32,0-1-32,-9 1-51,-15 4-55,-9 0-24,2 0 3,1 13-7,6 7-23,6 1-17,9 7-10,9-2-8,0-2-1,17-1-2,20-6 1,12-10-1,6-7 0,2 0 1,-9-17 1,-13-7 0,-12-2 2,-13-3 3,-10-3 0,0 4-7,-7 5-2,-5 7-29,-5 11-69,10 5-147,7-3-325</inkml:trace>
  <inkml:trace contextRef="#ctx0" brushRef="#br0" timeOffset="305293.3538">6638 10863 959,'0'0'160,"0"0"-57,0 0 10,0 0-85,0 0 31,0 0-19,8 85-17,5-65-13,-7-7-8,3-2 0,-2-6-2,5-5-11,6 0-6,0-13 1,3-10-5,-3-7 1,-2 0-4,-5 1-6,1 8 2,-5 9 18,-4 6 7,0 6 0,3 0-6,1 9-8,4 7 17,-2 4 0,1-4 0,-1 4 0,5-9 0,2-5-1,2-2 1,3-4 3,7-10-1,1-14 11,1-6 43,-4-8-1,-2-2 3,-4-1 3,2 7-8,-10 14 14,-2 15-2,-4 5-24,-6 27-36,0 20 11,0 8 6,0 8-12,-3 0-9,-3 4-1,6 1-23,0-5-145,3-9-197</inkml:trace>
  <inkml:trace contextRef="#ctx0" brushRef="#br0" timeOffset="305936.874">8122 10664 900,'0'0'165,"0"0"-1,0 0 26,0 0-108,0 0-64,0 0 2,0 56 50,0-16-40,-2 5 4,-6 1-7,-1-3-8,0-6-7,3-4-1,6-8-6,0-6-1,0-6-1,12-6 0,20-5 1,10-2 0,8 0-3,5-12-1,-3-5-8,0 0-26,-10 0-51,-9-2-53,-11 6-60,-13 0-118,-9 2-173</inkml:trace>
  <inkml:trace contextRef="#ctx0" brushRef="#br0" timeOffset="306104.2656">8276 10875 404,'0'0'382,"0"0"-256,0 0 132,0 0-128,0 0-73,0 0-29,52-20 1,-10 15-20,1-3-9,-5-5-29,-3-3-149,-5-4-160,-14 0-318</inkml:trace>
  <inkml:trace contextRef="#ctx0" brushRef="#br0" timeOffset="306297.3049">8168 10638 448,'0'0'491,"0"0"-402,0 0 195,0 0-125,0 0-109,0 0-12,30-31 6,21 24-11,3 1-20,0 1-13,2 1 0,-6 4-68,0 0-115,-8 0-194,-7 2-457</inkml:trace>
  <inkml:trace contextRef="#ctx0" brushRef="#br0" timeOffset="307063.0862">8694 10694 958,'0'0'189,"0"0"-34,0 0 27,0 0-124,0 0-51,0 0 15,33 46 1,-20-22-11,-3-2-2,-1 2-8,-4-8-1,-3 0-1,3-8 4,-1-5-3,-4-1 0,8-2-1,1 0 5,4-16-2,7-7-3,-1-7-4,0 1-3,3 2 2,-5 4 1,-4 6 3,-3 11 1,-3 3 0,2 3-4,1 0-4,7 6 1,-5 14 6,1 3-3,-3-1 3,2-1-1,-1-8 2,1 0 0,-1-7-6,-1-1-2,-1-5-7,4 0 8,-3-17 3,6-9 2,0-4 2,1-1 0,2-4 1,-3 7-1,-7 11 2,-3 8 3,-1 3 1,-2 6 3,4 0-9,-1 7-1,6 15 1,1 6 4,7 2-3,3-2 0,12-2 3,1-4-1,4-10-1,-1-5-2,-4-7-20,0 0-53,-5-10-29,-4-13-13,0-10 41,-12-4 51,-3-10 23,-3 1 13,-2-6 32,1 5 14,-1 5 11,-1 16 15,0 6-15,-2 13 9,-1 7-20,1 16-43,3 18-14,-3 11 30,-3 8-2,0 6-15,0 2 3,0 0-12,0 0-3,0-3-3,-3-7-3,3-9-17,0-8-48,0-11-89,6-13-86,3-10-193</inkml:trace>
  <inkml:trace contextRef="#ctx0" brushRef="#br0" timeOffset="307280.7253">9903 10384 871,'0'0'72,"0"0"107,78-73 12,-29 73-113,3 0-27,-1 29 5,-11 15-15,-15 2 2,-11-3-2,-14-8 6,0-8-2,-22-3-15,-15-8-10,-10 1-9,-4 0-11,-4-5-16,-3 1-143,-5-7-201</inkml:trace>
  <inkml:trace contextRef="#ctx0" brushRef="#br0" timeOffset="308575.1239">5324 12235 513,'0'0'81,"0"0"52,0 0 70,0 0-76,0 0-12,0 0-41,35-75-15,-36 75-16,-18 0-6,-11 7-24,-4 22-5,-8 15 15,3 9 2,9 5-8,8 5-3,13 0-1,9 0-5,6-3-7,19-6 6,8-10-7,3-10 1,-1-14-3,0-12-1,-8-8-17,-6-5 2,-3-21 14,-2-15-2,-1-5 5,0-9-1,0-2 0,1 4 1,1 7 1,2 12 1,1 9 6,-1 8 7,1 6 5,6 8-6,-3 3-4,2 0 7,-1 20-8,-5 7-1,-5 6 2,-6 1-5,-3 0-2,-5 0-2,0 0-7,0-1-48,0-11-76,0-8-167,0-14-208</inkml:trace>
  <inkml:trace contextRef="#ctx0" brushRef="#br0" timeOffset="309114.9672">5801 12383 750,'0'0'98,"0"0"1,0 0 72,110-37-80,-72 57-33,-4 9-9,-4 7-12,-12 5-19,-9-5-5,-9-1-7,-3-2-1,-15-6 3,-3-10-1,6-5-3,2-10-3,3-2 5,6-9 6,4-20-6,0-7-5,8-3-1,14 2-3,5 8-2,0 5-1,0 10 2,0 5-5,3 3-26,11 1-29,4 3-43,7-2-95,-1-2-11,-2 4 37,-10-3 136,-12 2 40,-14-1 34,-10-1 93,-3 0 57,-3 2-16,-18 0-82,-4 3-22,-5 0-7,-1 13-10,1 7 0,7 4-17,10 2-11,7 0-6,6-1-6,0 0-3,19-9-3,17 1-1,2-14 0,-1-3 0,2-3 2,-11-14 0,-4-7-1,-15-2 4,-2-4-1,-7 2-4,0 7-17,0 5-39,0 9-91,0 4-153,17 0-314</inkml:trace>
  <inkml:trace contextRef="#ctx0" brushRef="#br0" timeOffset="309633.2322">6850 12289 880,'0'0'150,"0"0"70,0 0-40,0 0-127,0 0-46,0 0-2,-30 33 9,30-4 3,0-2-7,0-3-4,6-4-2,9-4-4,0-10 0,4-3-7,5-3-15,4-3-16,2-19 7,0-5-1,-6-7-2,-9-1 13,-3 2-1,-9 6 18,1 13 4,-4 8 4,0 6 17,0 0-12,0 14-8,0 8-1,3 8 9,3-1-5,4-2-3,4-3-1,4-5-1,-1-9-17,9-6-25,4-4-4,2-3 11,0-17-35,-6-7 6,-7-7 12,-6-5 53,-2-3 5,-2 5 39,-2 7 31,-4 10 21,0 10-11,-3 10-8,0 7-27,0 24-46,0 14 9,-10 11 17,-2 8-18,-2 1-8,1 4-4,-3-9-2,9-5-60,7-8-89,0-13-82,14-15-193</inkml:trace>
  <inkml:trace contextRef="#ctx0" brushRef="#br0" timeOffset="309826.9304">7476 12319 553,'0'0'261,"0"0"-154,74-76 130,-40 73-121,-2 3-41,2 7-13,1 15-16,-14 5 7,-9-1-27,-12-2-20,-24-2 0,-25 2 4,-9-4-10,-8-4-59,2-3-119,-4-7-261</inkml:trace>
  <inkml:trace contextRef="#ctx0" brushRef="#br0" timeOffset="310503.3581">8640 11833 932,'0'0'94,"0"0"113,0 0 21,0 0-140,0 0-75,0 0 13,19 73 26,-10-29-13,-3 2-5,0-3-20,-1-2-4,-1-7-7,-1-7-2,-3-8 1,0-6 1,0-6-3,0-3-2,0-4-2,0 0 4,2-11 0,5-11-1,2-8-10,7-4 3,8 5-1,6 2 0,2 7 0,9 7 0,-2 13 6,1 0 3,-17 7-2,-4 13-1,-13 0 0,-6 3 2,-9 1 1,-21 1 3,-9-1 1,-1-5-4,9 1 0,8-7-40,13-2-117,10-9-132,33-2-276</inkml:trace>
  <inkml:trace contextRef="#ctx0" brushRef="#br0" timeOffset="310876.803">9191 11956 877,'0'0'77,"0"0"155,0 0-79,0 0-126,0 0-14,0 0 40,7 62-25,15-46-14,-1-5-8,4-5-1,-2-6-5,-5 0 0,0-6-2,-6-11-2,-5-3 0,-7-4 1,0 4 0,0 8 2,0 12 1,0 7-5,0 32-29,0 18 32,0 14 2,0 7 0,-3 0 2,-11-5-2,-6-7-2,-1-12 2,-5-15 2,-1-10 4,-1-8 14,-8-15 20,0-6 9,-1-3 15,6-21-34,1-8-27,5-9-3,8-7-94,7 4-117,7 2-226</inkml:trace>
  <inkml:trace contextRef="#ctx0" brushRef="#br0" timeOffset="311627.0738">10110 11947 731,'0'0'88,"0"0"40,0 0 47,0 0-75,0 0-37,95-54-9,-76 37-16,-9 1-18,-7-5-4,-3-4 4,0 2-1,-17 0-11,-6 6-3,-5 3 6,-2 12 2,-8 2-6,1 9 0,3 20-2,1 8 10,14 3-6,10 8 5,9-4-3,9 0-6,19-12-2,14-6-1,7-12-1,1-11-1,3-3-12,-3-13-33,-11-17 5,-3-9 7,-17-14 16,-5-7 10,-8-5 7,-6-6 1,0 6 1,-3 8 10,-3 9 13,1 18 9,3 17 6,2 13 11,0 13-43,0 26-4,2 17 2,9 7 5,-2 0-7,3-3-3,3-2-1,0-5-41,4-9-90,5-9-142,1-14-263</inkml:trace>
  <inkml:trace contextRef="#ctx0" brushRef="#br0" timeOffset="312055.6365">10614 11659 776,'0'0'71,"0"0"109,0 0-4,0 0-107,87-44-4,-54 47-19,-3 23-9,-5 6-7,-12 10-9,-2 1-1,-11 3-2,0-3-9,0-4 0,-3-6-5,-3-8-3,3-10-1,1-5 3,2-7-3,0-3 2,0-9 12,3-15 3,14-13-16,1-8 0,6 2 0,-2 0-1,5 9 0,-4 9 1,2 8 4,0 7-3,5 3 2,-3 7-3,-5 0 2,-7 24 4,-3 8-2,-9 4 5,-3 2-1,0 1-3,0-3-6,2-4-1,5-8-42,2-4-80,10-13-140,11-7-243</inkml:trace>
  <inkml:trace contextRef="#ctx0" brushRef="#br0" timeOffset="312333.341">11478 11642 937,'0'0'121,"0"0"139,0 0-142,0 0-72,-101 23-21,77 22 10,12 5-7,12-3-11,0-1-7,12-6-6,18-7-2,0-9-2,5-15 0,1-9 0,-3-3 0,-5-20 1,-8-14 4,-13-9 2,-7-4 7,0-3-6,-13 7-7,-7 13-1,1 11-9,3 15-24,5 7-79,5 0-125,6 7-254</inkml:trace>
  <inkml:trace contextRef="#ctx0" brushRef="#br0" timeOffset="312677.2479">12027 11601 693,'0'0'171,"0"0"-119,0 0 62,0 0-114,0 0-74,0 0-259</inkml:trace>
  <inkml:trace contextRef="#ctx0" brushRef="#br0" timeOffset="314681.2859">5823 13614 750,'0'0'69,"0"0"49,0 0 105,0 0-102,0 0-50,0 0-59,8 15 0,-2 35 31,-3 17 13,0 2-19,0-1 1,0-7-15,3-5-13,-3-10-4,4-9-4,1-8-1,1-9 2,3-10-6,4-10 0,5 0-24,5-30 12,6-12-6,1-9 8,-1-4 7,-3 5 6,-5 7 0,-7 11 2,0 8 2,0 11 7,-7 10-4,2 3-1,-3 9-3,0 22-3,-3 1 12,3 5 0,-3 2-7,4-2-4,1 0 0,4-2-2,4-8-24,5-7-85,15-14-129,7-6-153</inkml:trace>
  <inkml:trace contextRef="#ctx0" brushRef="#br0" timeOffset="314986.8837">6644 13851 603,'0'0'143,"0"0"11,0 0-2,-88 3-64,67 21-30,5 3 1,6 1-24,9-3-23,1-3 3,8-5-9,14-8 0,8-6-4,-2-3 2,2-12 2,-5-10 2,-8-6 4,-9-5 9,-3-1 4,-5 3 4,0 7-18,0 11-1,0 6 12,0 7-7,0 3-15,0 21-14,0 5 14,0 1-1,3-4-26,9-2-59,12-7-112,-2-8-102,4-9-244</inkml:trace>
  <inkml:trace contextRef="#ctx0" brushRef="#br0" timeOffset="315281.2811">6877 13759 559,'0'0'304,"0"0"-114,0 0 72,0 0-164,0 0-66,0 0-10,4 43 68,11-13-46,0 2-16,-2-5-10,0-4-8,4-7-6,-2-5 0,0-8 0,-1-3 1,4 0 3,1-17 1,-3-10 4,-7-9 5,-2-6-9,1-1-8,-8 10-1,3 10-1,-3 9-2,3 11-38,3 3-98,5 0-156,11 3-105</inkml:trace>
  <inkml:trace contextRef="#ctx0" brushRef="#br0" timeOffset="315462.727">7305 13696 857,'0'0'188,"0"0"78,0 0-105,0 0-70,0 0-68,0 0 2,9 63 35,-5-24-35,2-5-17,-3-2-8,-3-5-1,0-4-70,0-3-93,0-13-142,0-7-316</inkml:trace>
  <inkml:trace contextRef="#ctx0" brushRef="#br0" timeOffset="315610.8619">7184 13537 931,'0'0'44,"0"0"170,0 0-39,0 0-119,0 0-45,0 0-11,45-29-42,-5 49-149,-4 3-206</inkml:trace>
  <inkml:trace contextRef="#ctx0" brushRef="#br0" timeOffset="315947.299">7550 13671 886,'0'0'172,"0"0"15,0 0-48,0 0-96,0 0 36,0 0-7,20 101-38,-10-71-15,-1-7-13,2-7-1,-5-6-5,0-3 2,-2-7 0,10 0 0,4-19 7,2-8-5,12-9-4,4-7 0,1 6 2,-10 11-2,0 9 0,-10 10-4,-1 7 3,-3 0-1,2 13 0,3 15 0,4 6-1,5 4 1,-1-8-67,15 0-55,4-10-72,4-13-135,6-7-89</inkml:trace>
  <inkml:trace contextRef="#ctx0" brushRef="#br0" timeOffset="316316.2733">8353 13659 248,'0'0'386,"0"-86"-164,-7 61 10,-14 11-72,-3 11-65,-7 3-29,-2 13-27,3 14 1,5 6-10,11 3-2,10 0-17,4-2-8,5-9 0,17-5-3,7-13-4,6-7-5,-1 0-24,-4-16 16,-6-12 11,-8-3 6,-2-2 2,-4 5 4,-1 9-3,-6 12 19,0 7-5,0 14-17,-1 25-1,-2 14 1,0 10 0,0 7 3,-11-4-3,-11-1 4,-2-12 0,0-6 9,-3-8 21,-5-9 27,-3-10-15,-5-8-22,-6-7-16,-5-5-8,-1 0-28,2-10-146,2-14-197</inkml:trace>
  <inkml:trace contextRef="#ctx0" brushRef="#br0" timeOffset="317275.402">9490 13484 649,'0'0'177,"0"0"-34,0 0-21,0 0-58,0 0 46,-45 99-56,29-65 4,6-1-24,3-3-14,2-1-10,3-9-4,2-3-5,0-11 2,0-6-3,11-4 0,14-21 5,0-18-5,8-8-2,-6-3-6,-5-3 0,-2 3 6,-4 8 2,-2 7 2,-1 12 12,-1 8 15,1 8 5,-4 5 7,6 6-12,0 0-8,2 20-15,2 13 5,1 11 9,0 5 0,-5 3 1,-2 2-9,-4-5-8,-1-3-1,-8-3-1,0-6-2,0-8-2,0-10 0,-17-5-3,-5-11-17,-11-3-7,-5-10-33,-3-19 3,-1-5 14,1 0 8,5 3 22,6 4 14,9 7 1,7 4 10,10 6 32,4 6 11,7 1-14,25 3-30,10 0 4,7 7 1,6 10-9,-2 3-5,0-1-11,-10-2-111,-4-7-121,-6-3-290</inkml:trace>
  <inkml:trace contextRef="#ctx0" brushRef="#br0" timeOffset="317566.9754">9942 13472 969,'0'0'192,"0"0"49,0 0-183,0 0 1,0 0 18,67 89-42,-34-60-5,-3-5-23,-1-4-1,3-8-1,-7-4-3,2-8 3,3 0-3,-5-11-1,2-12 2,-8-4-2,1-12 3,-11 2-3,1 1-1,-7 10 0,0 9-1,-3 12 1,0 5-16,0 0-53,9 0-93,6 12-108,6 2-153</inkml:trace>
  <inkml:trace contextRef="#ctx0" brushRef="#br0" timeOffset="318010.654">10702 13462 430,'0'0'403,"0"0"-242,0 0 76,-78-66-135,48 62-16,0 4-20,6 7-20,0 10-3,11 5-25,10 4-11,3 1-1,0 0-3,10-8-2,9-2-1,7-7-3,-2-9-8,1-1-22,-5 0-3,-2-14 27,-3-9 6,-3-4 2,1-2 1,0 2 1,-6 7 0,-2 8 10,-4 12 13,1 0 1,-2 25-25,0 21 0,0 21 15,-12 11-5,-14 16-1,0-5-8,4-10 1,-1-15-1,7-19 0,-5-15 18,-1-14 20,-8-6 10,-7-10 5,-4 0-31,1-20-17,4-5 1,6-2-7,8 3-35,4 8-113,3 6-130,-6 6-427</inkml:trace>
  <inkml:trace contextRef="#ctx0" brushRef="#br0" timeOffset="321119.2383">11485 12917 818,'0'0'45,"0"0"93,0 0 93,0 0-100,0 0-45,0 0-36,-90 5-6,43 53 3,-6 24 1,-1 20 8,5 7-7,10 1-25,20-5-12,19-9-4,3-4-8,33-9-2,12-13-83,8-19-164,-1-17-301</inkml:trace>
  <inkml:trace contextRef="#ctx0" brushRef="#br0" timeOffset="322092.8667">11920 13283 347,'0'0'209,"0"0"-182,0 0 167,0 0-29,0 0-68,0 0-21,42-29-2,-35 15-2,-7 0-33,0-2 15,0 4-14,-12-2-5,-9 1-6,-6 6-14,-5 2 4,0 5-5,0 0 4,0 9-1,2 11-6,3 2-2,8 2-3,13 2-2,6-3-1,0 1-2,22-5-1,11-2 0,3 2 1,3-6-1,-2 4-2,4-1-2,-5 1-5,-4 0 3,-4 0 1,-7 3 0,-8-2 0,-8 2 3,-5-3 2,0 3 0,-15-6 3,-15-4 8,-7-5 10,-3-4 8,-5-1-10,-4 0-6,7 0-8,4-9-3,14-8-2,13 0-16,11 1-64,0 5-103,30 5-181,10-4-309</inkml:trace>
  <inkml:trace contextRef="#ctx0" brushRef="#br0" timeOffset="322746.1459">12452 13379 650,'0'0'90,"0"0"75,0 0-11,0 0-55,0 0-15,0 0-29,-7-57-12,-9 49 6,-3 3-14,0 5 0,-11 0-12,-2 0-3,2 15-2,2 4-4,11 0-4,8 2-6,9 4-2,0 0 0,9 0-2,19-6-2,5-7 1,3-7-18,1-5-20,-6 0 4,-1-15 5,-7-9 22,-4-6 8,-4-6 1,-3 2 4,-3 3 10,-9 4 1,2 13 4,-2 4 4,0 10-2,0 0-11,0 7-11,0 17-4,0 5 4,0 4 0,14-7 1,9 0-1,0-6-1,9-8-20,-1-7-19,9-5 0,-2-10-23,-4-17 5,-9-12 36,-11-8 17,-11-12 5,-3-10 4,0-3 14,0 8 16,0 15 36,-6 13 14,3 17-26,0 9 3,3 10-3,0 9-28,0 21-28,0 20 11,0 5 20,6 1-21,7-2-5,-1-2-7,-3 0-2,0-2-17,-3-4-116,-4-4-126,5-13-371</inkml:trace>
  <inkml:trace contextRef="#ctx0" brushRef="#br0" timeOffset="323189.9455">13154 12587 883,'0'0'81,"0"0"167,0 0-54,0 0-75,84-66-53,-40 102-2,12 22 4,4 23-23,-8 14-6,-10 14-9,-19 3-14,-18-6-10,-5-3-4,-19-10-2,-17-11-2,-3-9-50,-3-8-98,2-12-116,3-14-286</inkml:trace>
  <inkml:trace contextRef="#ctx0" brushRef="#br0" timeOffset="324575.0402">13940 12651 483,'0'0'118,"0"0"-5,0 0 93,0 0-62,0 0-47,0 0-52,10-17-16,24 32 46,16-1 7,9 5-26,-4 0-17,2 1-7,1-3-1,-1 0-11,-5-4-3,-10-6-2,-8 0 6,-10-5-2,-9 1 8,-7 0-2,-6-2 1,-2-1-7,0 3 1,0-3 0,0 7-10,-5 3 8,-9 6 7,-7 7 1,-9 7-7,-5 7-2,-9 9 2,-3 3-5,-5 1-6,2 0-3,3-3-4,4-2-1,9-2-16,12 0-69,13-9-131,9-12-209</inkml:trace>
  <inkml:trace contextRef="#ctx0" brushRef="#br0" timeOffset="325452.6247">15252 12654 629,'0'0'95,"0"0"89,0 0-64,0 0-55,0 0 13,0 0-8,23-45 2,-23 45-9,0 0-5,0 0-15,0 0-8,0 0-12,0 0-4,-15 0-8,-11 0-5,-5 0-3,-4 0 1,4 3-3,3 2 1,4 4-1,3-1 7,3 4-3,4-2 7,6-3-1,2 1-6,6 0-2,0 1 1,0 5 0,0 5 1,0 3 5,6 0-5,-1 0-1,0-2-1,0-6-2,0-5 0,-2 2 2,2-8 0,1 0-2,-3 4 1,3-4-1,-4-2-1,6-1 2,7 0-1,5 0 2,6 0 1,5-11-4,3 2 0,-2 1-1,0 2 0,-5 3 0,-5 3-1,-1 0-1,-9 6 3,-3 11-3,-4 6 2,-5 3 1,0 3 1,-17 2 1,-12-1 5,-5-1 12,-6-5 12,-10-7-7,5-5-10,3-2-11,3-7-3,9-3-2,8 0-4,5-10-62,5-15-81,9-9-142,3-16-348</inkml:trace>
  <inkml:trace contextRef="#ctx0" brushRef="#br0" timeOffset="325949.1558">15225 12617 582,'0'0'104,"0"0"4,0 0 70,121-47-66,-72 34-41,2 3-17,4-4-28,8 4-10,-2-2-10,1 2-1,0 0 2,-7 0 11,-9 1 4,-14 4 1,-5-1-1,-10 0 14,-2 2-2,-8 3 2,-2 1-6,1 0-8,-3 0-7,-3 0-5,0 0 1,0 0-2,0 0 0,0 8-3,0 11 16,-9 10-1,-10 8 8,-2 7-7,3 1-4,1-1-2,5-2-12,8-5 3,4-2-4,4-4 0,19-5-1,5-6 2,12-7-1,14-13 3,2 0-4,3-13 1,-14-17 2,-13-16-3,-15-10 10,-17-8-3,0-2-6,-36 11-3,-13 13-2,-6 21-2,0 18-36,-1 3-142,-1 0-381</inkml:trace>
  <inkml:trace contextRef="#ctx0" brushRef="#br0" timeOffset="342648.7554">15379 7883 370,'0'0'82,"0"0"0,0 0 5,0 0-21,0 0-28,0 0-10,0 0-13,0 0 5,-33-23 8,27 20 16,0-1 4,1 1-9,2 0 8,0-4 19,2 0-28,1 1-13,0-2 0,0-1-10,0 3-3,0-1-2,3 0-1,9 0-8,1 1 3,6-2 0,7 0-1,-1-1 1,4 1 6,1 5 2,-10 0 1,-4 3-1,-3 0-5,-7 0-7,0 6 1,-1 11 4,-3 1-1,-2 0 2,0 2-3,-16-1 2,-1 2-2,-6-1 1,1-2-2,2-5-1,5 2 2,1-5-3,7-3 1,4-2-1,3-1 0,0-3 0,0-1-2,0 0 1,0 2 1,0 0-3,4 0 3,10 4 2,-1 2-2,2 3 0,-2 3 1,4 6-1,-8 4 0,-3 1 0,-2-1 1,-4 2-1,0-5 1,-7-3 2,-12-1 5,-1-8 8,-5 5 16,-8-8 9,3-2-3,-4-3-12,-2-1-17,3 0 1,3-5-5,8-4-5,6-2 2,3 5-2,6 1-30,7 2-61,4 1-68,26-4-254</inkml:trace>
  <inkml:trace contextRef="#ctx0" brushRef="#br0" timeOffset="342843.8962">15824 8157 1087,'0'0'95,"0"0"-6,0 0 84,0 0-50,0 0-90,0 0-24,-6-24-9,-5 44 0,-9 4 0,-5 5-50,1-4-123,2-2-219</inkml:trace>
  <inkml:trace contextRef="#ctx0" brushRef="#br0" timeOffset="344527.1284">20088 6413 413,'0'0'6,"0"0"1,0 0 26,0 0 26,-85-82-10,68 65-22,-2 0-4,-1 3 2,-4-1 0,-4 2-8,-5-2-12,-8-1 7,-4-1-7,-6-2 1,-7 2-3,4-2-2,-6 5-1,-2-1 0,-4 3-2,-4 0 2,-10 0-5,-4 1-17,-9 0-3,0 1 11,3 1 12,5 8 1,8 1-1,5 0 2,8 11 0,-1 10 1,6 12 0,1 9-1,5 10 3,5 12-1,6 11 4,4 5 1,4 5-3,2 4-2,4 1-1,7 2-1,8 4 1,3 3 5,7-2-6,3 0-2,0 0 2,22-1 2,14 1-2,19 1 12,8-5-12,5-4-1,7-8-12,-1-6-16,8-9 5,4-6 3,10-10 9,7-9-30,8-13 13,-1-13 18,1-9 7,-3-6 4,-3-3 15,0-18 11,-1-11 5,-1-8 24,-2-9-3,-1-8 6,0-7-22,-2-6-15,-7-8-13,-12 0-8,-18-1-1,-19 4-1,-21 8-37,-18 9 21,-3 11-27,-24 7-42,-16 6-72</inkml:trace>
  <inkml:trace contextRef="#ctx0" brushRef="#br0" timeOffset="349194.5429">16646 7585 648,'0'0'60,"0"0"-31,0 0 74,0 0-4,0 0-31,0 0 3,0 0-11,29-37-8,-29 37-5,0 0-2,0 0-12,0 0-9,0-2-3,-15 2 1,-6 0-10,-5 0-8,3 0-3,0 0 3,7 0-3,3 0-1,-4 0 1,1 2-1,4 3 1,-3 1-2,9-3 1,3 0 0,-2 4 0,1 0-2,1 6 2,-1-1 1,1 4 0,3-2 0,0 1 0,0-2 0,0-4-2,0-1 3,0-2-2,0-3 0,0-2-1,0-1 1,0 0 0,0 0 1,0 0 1,3 0 1,16 0 0,4-8-2,4-2 1,0 4-2,-4 3-1,5 2 0,4 1 1,-4 0 0,0 0 0,-6 4 0,-7 14-1,-10 9-3,-5 4 4,0 3 2,-20-2 1,-3-3 1,-4-5 6,-4-5 2,-4-3-3,-2-5 0,-2-2-2,0-4-2,7-5-4,2 0-2,12 0-32,3-17-72,13-9-142,2-7-253</inkml:trace>
  <inkml:trace contextRef="#ctx0" brushRef="#br0" timeOffset="349751.6784">17103 7454 642,'0'0'69,"0"0"-9,0 0 70,0 0-33,0 0-42,0 0-13,33-30 14,-33 26-2,0 1-21,-11-1-15,-4 1-2,-1 3-5,-5 0 2,-1 0 1,-4 4-7,4 13-3,-2 5 3,5 3-2,6-3-4,7 0 1,4-2-2,2-3 2,0-1 0,8-5-1,8-1 0,3-4 4,2-4-1,-2 0-1,4-2 2,-1 0-2,5-7 0,-6-3-1,3 0-1,-5 1 0,-3 2 0,-2 3-1,-2 4 0,-3 0 0,4 4 0,-2 19 0,-5 6 2,-1 5 4,-5 0 7,0-2 0,-8-6 10,-14-2 0,-4-4-7,-9-5 0,-2-1-8,-2-4-8,-1-7 0,-6-1-53,-6-2-95,-4 0-209,-5-15-488</inkml:trace>
  <inkml:trace contextRef="#ctx0" brushRef="#br0" timeOffset="350169.0034">15001 7664 950,'0'0'41,"0"0"40,0 0 77,0 0-58,0 0-32,0 0-29,0-44-30,0 56-7,-9 21-2,-4 20 8,-3 17 14,-9 12 6,-5 13 5,-2 4-7,-1-3-12,9-7-10,6-16 0,8-6-3,0-12 1,3-4-1,0-9-2,1-9-15,3-13-63,3-11-66,0-9-135,6-37-72</inkml:trace>
  <inkml:trace contextRef="#ctx0" brushRef="#br0" timeOffset="350730.5213">14801 7596 696,'0'0'48,"0"0"-43,0 0 1,0 0 34,35-81-18,27 65-18,28-5 2,31-1 0,22-3-1,29-3-4,20-1-2,12 0-2,4-1 1,-6 0-7,-7 2 9,-20-1 0,-13 0 0,-28 3 5,-23-1 13,-24 8 12,-25 5 1,-17 4-1,-10 10-8,-7 0 3,-4 0-3,1 9-5,0 8-1,-1 3-5,5 5-6,-2 5 4,5 9 1,-2 6 6,-2 10-9,1 5 2,-2 6-2,-2 1-1,-6 0 6,-5-2-5,-8-1 1,-6 1 3,0 1 8,-12-4 11,-7-5-10,-4-4-1,1-7 6,-7-9-10,-14-7 5,-19-8 4,-32-5-4,-39-5-7,-39-4-12,-36-5 0,-31 3 0,-15 4-2,-1 0-14,19 8-10,30 4-14,38 8-71,34 5-93,35-4-142</inkml:trace>
  <inkml:trace contextRef="#ctx0" brushRef="#br0" timeOffset="354633.7257">16796 4718 85,'0'0'440,"0"0"-386,0 0-18,0 0 68,0 0 10,0 0-57,0 0-28,0-13-5,0 13 7,0 0 3,0 0 2,0 0 2,0 0-5,0 0-2,0 0-7,0 0 0,0 0-3,0 0-5,0 0-5,0 0-7,0 0-3,0 0 0,0 0 4,2 0-3,-2 0-2,0 0 0,0 0 2,0 0 0,2 0-1,-2-2 10,0 2 6,0-1-5,1 1-6,-1 0 4,0 0 8,0 0-8,0 0-3,2 0 2,-2-2 5,0 2 1,0 0-5,0 0 3,0 0 2,0 0-9,0 0-4,0 0 0,0 0 1,0 0-2,0 0 0,0 0-1,0 0 0,0 0 0,0 0 0,0 0-1,0 0-8,0 0-2,0 0 2,0 0 0,0 0-4,1-1-4,-1-2-1,2 0-15,3 1 7,-5-3 4,0 1 8,0-2-3,0-2 5,0 6-19,0-2-9,0 1-14,0 3-22,0 0-15,0 0-30,0 0-87,-5 3-153</inkml:trace>
  <inkml:trace contextRef="#ctx0" brushRef="#br0" timeOffset="354917.48">16716 4702 886,'0'0'146,"0"0"-18,0 0-4,0 0 0,0 0-30,0 0-30,-18-37-42,50 77-14,19 21 11,21 11 23,11-1-26,-6-5-16,-11-5 0,-14-5-31,-12-7-79,-11-8 18,-13-13-171,-16-14-258</inkml:trace>
  <inkml:trace contextRef="#ctx0" brushRef="#br0" timeOffset="355104.8522">17324 4593 669,'0'0'513,"7"-73"-452,-7 62 30,0 11 78,-30 37-100,-41 41-61,-44 30 29,-36 23 1,-15-1-35,-3-2-3,9-8-111,18-15-212,17-15-434</inkml:trace>
  <inkml:trace contextRef="#ctx0" brushRef="#br0" timeOffset="363130.0856">22065 4884 620,'0'0'96,"102"-43"-55,-4 7 12,34-6 6,40-8-35,40-8-20,36-4-4,24-7-83,15-5-155,1-2-172</inkml:trace>
  <inkml:trace contextRef="#ctx0" brushRef="#br0" timeOffset="364118.9598">22053 6743 349,'0'0'41,"0"0"-8,0 0 71,-34 75-15,26-55-11,8-5-17,9-2-22,39-6 30,34-7 47,35 0-26,32-7-52,28-13-20,19-8-18,22-8-2,16-13-49,4 0-55,11 1-80,-3 2-92,-7 5 23</inkml:trace>
  <inkml:trace contextRef="#ctx0" brushRef="#br0" timeOffset="389045.4442">11053 14103 104,'0'0'12,"0"0"-12,116 48-3</inkml:trace>
  <inkml:trace contextRef="#ctx0" brushRef="#br0" timeOffset="410463.5773">8775 9506 142,'0'0'12,"0"0"29,0 0 13,0 0-4,0 0 4,0 0-28,0 0 23,30-53-24,-27 48-12,0-1 14,0 2-12,3-6 38,-1 4-29,-2-7-2,0-4 1,0 0 0,-3-2 5,0-1-6,0 3-13,0 1 6,-3-1-9,-13 0-1,-1 2-4,-9 1 0,-2 1-1,-6 1-2,-5 7 1,-6 2 1,-7 3 0,-6 0 0,-3 0-4,-2 0 4,-1 3 0,6 2 0,0 4 0,4 2 0,6 1 0,-1 2 1,4 1 1,5 5-4,1 1 4,0 1-4,1 8 4,2 0-2,0 6 0,1 1 0,3-1-2,2 0 2,-2 4-1,6 0-1,-4-1 2,5 4 1,4-4 0,3-2-2,0-1 0,9 1 1,3-2 0,3-1 0,3 2-1,0-2 1,0-2 0,9-1-1,7 1-1,6 1 1,6-4 2,6-2 2,4 0-1,12-8-2,5-3 0,5-5 4,-2-4-3,3 0 3,-5-4-3,3-3-1,-1 0 2,0-8 2,5-12-4,-2-8 4,-4-2-1,-1-6-1,3-1-2,-7-3-1,-3 7 1,-10 3 0,-11 7-1,-14 9-4,-11 6-8,-3 8-32,0 0-59,-19 0-6,2 0-89</inkml:trace>
  <inkml:trace contextRef="#ctx0" brushRef="#br0" timeOffset="411379.375">9821 9372 173,'0'0'24,"0"0"7,0 0 33,0 0 9,0 0-9,-61-75-4,52 68-28,-5-4 14,4 3-25,1-2 6,-1 1 18,4 0 4,2 1-19,4-3 17,0 5-25,0-5 5,10 5-22,15-4 1,8 3-2,6-3-2,4 7 1,-2-3 6,-2 6-4,-7-1-3,-5 1 4,-8 0-3,-12 0-1,-5 10-2,-2 7 0,-2 7 0,-11 1 8,-9-1-2,1-2-3,-3-1-1,6-1-2,2-4 0,6 1 1,4-2-1,5-2 0,1-4-1,0-4-1,1 4 0,19-1 2,10 1 3,1 1-2,2 0-1,-3 0 1,-9 6-1,-7 1 1,-4 4 1,-10 4-2,0 2 0,-16-1 1,-7-2 6,-7-4 8,-6-3 7,-3-8-1,-7 1-2,-2-7-6,3 0-7,4-3 1,4 0-7,7 0 0,12 0-1,3 0-25,12-6-55,1 4-27,2-1-76,0 1-16,0-2-216</inkml:trace>
  <inkml:trace contextRef="#ctx0" brushRef="#br0" timeOffset="413059.8272">10657 9478 232,'0'0'16,"0"0"31,0 0 35,0 0-13,0 0-34,0 0 31,22-14-17,-22 14-27,0 0-4,0 5-18,-13 21 6,-16 11-2,-14 9 22,-2 3-9,-1 3-11,4-2-6,10 0-31,9-5-108,6-8-71</inkml:trace>
  <inkml:trace contextRef="#ctx0" brushRef="#br0" timeOffset="432945.0405">10348 9673 277,'0'0'41,"0"0"18,0 0 12,0 0-4,0 0-17,0 0-5,0 0 3,0 6-10,0-5-9,0 6-17,0 3-10,0 3 20,-10 3 19,3 3-8,-4 1-17,0 1-5,-3 4-5,-2-1-6,1 5-6,1-1-85,10-13-199</inkml:trace>
  <inkml:trace contextRef="#ctx0" brushRef="#br0" timeOffset="437554.0369">14453 12034 309,'0'0'17,"0"0"-16,0 0 14,0 0 30,0 0 15,0 0-26,0 0-2,13 21 24,-1-21 26,7 0 6,11 0-44,9-1-18,7-14-4,7-2-6,10-4-2,10-4-13,8-1 2,4-5-3,6-5-52,3-17-248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10:57:38.2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2289 1315 318,'0'0'491,"0"0"-463,0 0-20,0 0 99,0 0-5,0 0-55,0 0-9,7 0 9,-7 0 4,0 0 1,3 0-7,-3-2 3,0-1 3,0-6-4,0-1-17,0-2-21,0-1-2,-12-1 6,-1 5-13,-4 1-2,-2 6-3,-8 2-6,2 0 8,-4 0 3,5 8 1,2 6-1,10-2-1,1 5-5,11 1 6,0 2-7,0 2 6,17 0-3,13 0-2,4 1 6,8 2-4,1 2 4,-4 4 1,-6 3-1,-11 0-2,-7-3 1,-10-3-1,-5-4 3,0-4-1,-5-5 0,-13-5 11,-7-3-2,-2-4 24,-7-3-5,2 0 0,-2-4-11,4-12-1,5-4-11,4 1-5,6-1-27,5 0-25,10 5-52,3 2-155,25 2-263,18 4-134</inkml:trace>
  <inkml:trace contextRef="#ctx0" brushRef="#br0" timeOffset="322.8262">2736 1424 382,'0'0'477,"0"0"-412,0 0 125,0 0-20,0 0-65,0 0-42,12-39 8,-30 39-63,-10 0-8,-8 17 0,-3 9 0,3 5 0,11 2 0,9-2-1,11-1 1,5-6-2,2-7-1,20-7-6,11-8 2,10-2 7,-3-8 6,-1-13 5,-12-1 2,-11-2 1,-10-1 17,-6-1-22,0 1-9,-3 6-13,-10 8-20,4 5-96,0 6-135,4-2-129</inkml:trace>
  <inkml:trace contextRef="#ctx0" brushRef="#br0" timeOffset="885.8056">2875 1355 938,'0'0'141,"0"0"32,0 0 13,0 0-101,0 0-62,0 0-23,9 14-5,-5 17 5,2 7 6,-3 2 4,-3-1-5,3-6-5,3-12 0,-3-5-1,4-7-15,-4-7-22,2-2 2,3 0-16,9-14 36,3-15 14,2-11 4,-1-3-2,-3-1 3,1 4 1,-8 11 15,2 9-4,-4 11 0,-6 6 1,-3 3-9,6 0-7,1 3-11,4 14-5,4 3 16,-2 0 4,1-2 2,-4-4-6,-1-7 3,-3-2-2,-3-5-1,0 0 0,-3 0 2,3 0-1,5 0 8,-1-9 4,2-1-4,0 0-3,1 2 3,-1-1-7,2 0 3,-1 3-3,-1 2 0,-3 2 7,-3 2-9,4 0-1,1 0-6,1 17 7,4 10 0,-1 6 1,-4 6 2,2 1-3,-4-4-7,0-5-52,6-8-73,9-13-166,4-10-228</inkml:trace>
  <inkml:trace contextRef="#ctx0" brushRef="#br0" timeOffset="1229.9839">3650 1405 659,'0'0'194,"0"0"-187,0 0 79,0 0-6,0 0-6,0 0-54,91 9-17,-68-9-1,2 0-4,-7-5-10,-6-6-3,-9 1 15,-3-2 19,0-3-17,-15 3 32,-9 5-3,-4 4-6,-2 3 0,0 5 12,2 20 10,4 6-2,9 5-14,6 3 8,9-5-5,0 0-16,24-7-11,13-7-7,8-7-1,10-9-54,8-4-136,14-3-196</inkml:trace>
  <inkml:trace contextRef="#ctx0" brushRef="#br0" timeOffset="1936.2431">4851 1402 1411,'0'0'103,"0"0"65,0 0-16,0 0-66,0 0-34,0 0-4,0-11-21,0 9-27,0 1 0,0 1 0,0 0 0,0 0 0,0 0 0,-3 0 0,3 0 0,0 0 0,0 0 0,0 0 0,0 0 0,0 0 0,0 0 0,0 0 0,0 0 0,0 0 0,0 3 0,0-2 0,0-1 0,4 2 0,0-2-10,6 0-45,8 0 10,12-9 0,6-13 15,2-5-8,-8-4-2,-10 2 15,-13-3 18,-7 2-3,0 7 10,0 3 0,-7 7 9,2 6 8,2 4-17,3 3 7,0 0-7,0 22-11,-3 16-5,0 18 16,3 12 5,0 6-4,0 4 0,0-3 2,0-7-3,6-12 1,-3-10-2,-3-10-2,0-9-16,-6-10-47,-19-7-3,-11-8 6,-10-2 13,-2-18-5,2-14 8,9-5 46,20 0 1,7 8 13,7 10 38,3 7 2,0 2-9,13 3-9,18-3-35,14-2-7,12 3 6,4-4-62,6-1-65,-7-3-155,-5 0-231</inkml:trace>
  <inkml:trace contextRef="#ctx0" brushRef="#br0" timeOffset="2294.8422">5271 1376 890,'0'0'113,"0"0"95,0 0-30,0 0-117,0 0-47,0 0-14,-10 18-12,7 9 12,0 3 6,3-1-6,0-5-3,12-5-4,9-5-63,2-11-39,5-3 17,-4-2-67,-5-21 90,-4-8 4,-9-5 59,0 2 6,-6 7 71,0 6 36,0 7 19,0 6-3,0 3-30,0 5-8,0 0-40,0 0-31,0 0-14,3 13-8,3 8 8,0 6 0,3 4 0,-2-2-3,-1 0-81,2-6-116,-2-7-146,6-12-367</inkml:trace>
  <inkml:trace contextRef="#ctx0" brushRef="#br0" timeOffset="2640.0791">5597 1315 1009,'0'0'116,"0"0"24,0 0 68,0 0-185,0 0-23,0 0 0,3 61 2,3-23 8,-3 1-6,0-5-1,0-6 1,1-8-4,-1-8-1,0-8 1,0-4-17,4 0 8,10-20 9,1-14 4,3-10-4,4 0 6,-5 4-5,-4 10 5,-1 13 5,-9 8 1,3 6 13,-3 3-17,3 0-8,1 10-5,2 14-2,-4 6 5,-2 7-4,-2 3-19,2 1-39,3-7-60,9-5-47,10-13-131</inkml:trace>
  <inkml:trace contextRef="#ctx0" brushRef="#br0" timeOffset="3067.6604">6210 1371 826,'0'0'192,"0"0"-116,0 0 126,0 0-125,0 0-45,-91-66-14,68 66-6,1 10-12,-5 19-2,4 3 2,3 6 7,10-1 0,10 1-7,0-4-3,11-5 1,18-5-29,7-11-14,7-8-25,-2-5 2,3-3-12,-7-21-72,2-12 117,-3-18 31,-6-9 4,-2-7 36,-11-2 8,-7 9 44,-7 9 25,0 9 3,-3 13-45,0 10 18,0 11-47,0 8 29,0 3-35,0 0-36,0 23-21,0 15-1,0 16 22,-3 5 5,-3 4-5,3-5 0,-1-1-47,4-6-78,0-7-63,7-10-147,5-14-205</inkml:trace>
  <inkml:trace contextRef="#ctx0" brushRef="#br0" timeOffset="3344.0803">6375 1363 729,'0'0'273,"0"0"-257,0 0 118,0 0-52,0 0-82,0 0-37,127-33 36,-83 25-5,-7 2 6,-10 0 15,-11 2 27,-7 0 46,-6 3-15,-3 1 17,0 0-31,0 0-39,0 0-20,6 18-11,-4 10 11,3 10 5,-4 3-5,-1 5-1,0-6-62,0-2-48,0-12-100,0-9-126</inkml:trace>
  <inkml:trace contextRef="#ctx0" brushRef="#br0" timeOffset="3510.3197">6726 1174 456,'0'0'740,"0"0"-683,0 0 51,0 0-29,0 0-79,0 0-23,-25-36-132,47 58-121,11 3-100,9-2-234</inkml:trace>
  <inkml:trace contextRef="#ctx0" brushRef="#br0" timeOffset="4028.2656">7106 1276 250,'0'0'665,"0"0"-538,0 0 70,0 0-55,0 0-89,0 0-40,-68-37-1,41 42-12,0 14-3,3 3-1,1 3 3,11-2-4,7 0-3,5-1-15,0-5-30,21-6-20,7-6-27,8-5 30,4-3-18,-1-17 51,-3-5 27,-8-5 10,-4 0 12,-3 4 33,-3 6 8,-6 9-4,-6 6-4,-2 5-21,2 0-24,-3 19-3,3 6 3,5 3 11,-4-2-3,5-1-2,-2-4-4,7-8-2,5-5 0,-1-6 2,0-2-2,3-6 18,1-18-9,-1-8 10,0-8 13,-3-5 27,-5 2 14,-1 7 15,-9 14-3,-3 13-13,-3 9 2,0 0-44,0 7-30,0 22-19,0 13 19,-5 13 2,-5 7 3,1 6-5,-5 2-29,5-3-132,5-12-176,1-12-315</inkml:trace>
  <inkml:trace contextRef="#ctx0" brushRef="#br0" timeOffset="4957.8213">8689 1356 625,'0'0'109,"0"0"-35,0 0 68,0 0-100,100-24-16,-36 8 16,5-2-17,-1 1 1,-16 2-2,-13 1-8,-13 5-12,-13 1 4,-7 4 6,-6 2 8,0 2 12,0-2-5,-10 2-18,-16 0-10,-13 8-1,-10 16 3,-5 3-3,8 4 6,6 4-4,16-2-4,11 1 1,13-5-8,0-7 3,22-3-23,11-10-32,12-9 20,4 0 0,0-21-24,-7-8 15,-6-2-8,-8-1 58,-7 3 29,-12 0 33,-3 4 22,1 7 2,-7 6 10,0 9-14,0 3-1,0 0-39,0 0-42,0 14-10,0 11 0,6 11 10,2 3 3,11-1-3,0-1-21,10-6-98,-3-9-90,2-13-100</inkml:trace>
  <inkml:trace contextRef="#ctx0" brushRef="#br0" timeOffset="5250.4248">9354 1259 852,'0'0'174,"0"0"-117,0 0 112,0 0-153,0 0-13,0 0 10,91 64-4,-61-28-3,-9-3-1,-9-1 1,0-8-6,-12-4-3,0-7-5,0-5 8,-8-5 2,-5-3 22,4 0 9,3-19 41,3-8-30,3-7-15,0-2-14,23-1-15,9 11-2,4 2-17,3 11-30,-2 6-58,7 4-101,-2 1-114</inkml:trace>
  <inkml:trace contextRef="#ctx0" brushRef="#br0" timeOffset="5564.8437">9933 1299 687,'0'0'187,"0"0"-154,0 0 57,0 0-69,0 0-4,0 0 10,64 7-7,-42-7-20,-2-1-6,-7-10-20,-9-4 26,-4-3 25,0 0 4,0-1 25,-11 8 14,-7 4-11,-6 7-27,-14 0-26,-3 17 5,0 9 3,9 5 20,6 2-19,16 0 3,10 2-6,0 1-8,15-2-2,18-7-6,10-4-44,8-10-52,-2-10-155,5-3-479</inkml:trace>
  <inkml:trace contextRef="#ctx0" brushRef="#br0" timeOffset="6134.3827">10731 1194 805,'0'0'311,"0"0"-225,0 0 99,0 0-65,0 0-116,0 0-4,0 36-4,0-2 4,-9 5 9,1 4-2,8 2-6,0 0 3,5-4-4,13-7-1,4-8-1,8-12-14,0-12 8,2-2 8,3-10 3,-2-18 9,-7-11-2,-3-8 2,-8-4 13,-4 5-6,-4 8-9,-7 13 3,0 11-13,0 6-21,0 5-70,0 3-51,15 0-207,18 0-317</inkml:trace>
  <inkml:trace contextRef="#ctx0" brushRef="#br0" timeOffset="6458.375">11387 1231 785,'0'0'160,"0"0"-17,0 0 36,0 0-123,-82-20-33,51 30-10,-2 4 9,6 6-11,14 1-5,6-1 1,7 4-5,0 0-2,11 1-3,12 0-3,6 0 2,3-2 8,-9-2 2,0-2-3,-14-3-2,-5-5 10,-4-3 8,0-4 20,0-2-1,-16 1 1,-10 2 3,0-4-18,-3 1-22,9-2-2,7 0-61,13-19-98,0-12-201,29-9-607</inkml:trace>
  <inkml:trace contextRef="#ctx0" brushRef="#br0" timeOffset="6757.65">11655 1306 854,'0'0'185,"0"0"-172,0 0 77,0 0-33,0 0-24,102 0-13,-72 0-19,-7 0-1,-4 0-2,-10-8-14,-2-6 12,-7-1 4,0-2 6,-13 3 10,-11 2 13,-3 7-9,-3 5-8,-6 2-6,2 18 2,6 6 7,-1 6-4,16-3-11,7 0-1,6-3-6,18-5-60,25-6-28,10-8-34,12-7-84,11 0-190</inkml:trace>
  <inkml:trace contextRef="#ctx0" brushRef="#br0" timeOffset="7119.1302">12202 1317 51,'0'0'324,"0"0"-70,0 0-46,20-84-7,-44 72-57,-5 7-70,-9 5-35,-5 3-19,1 18-9,7 5 0,1 4-8,14 4-1,10-5-2,9 1-2,1-5-3,16-5-40,13-10-18,13-10 5,4 0-52,3-19-81,-1-11-133,-6-10 44,-6-10 103,-3-9 177,-7-7 240,0 1 21,-7 6-4,-10 15 0,-7 13-49,-2 17-35,0 7-53,0 7-54,0 0-65,0 9-1,0 12-15,0 7 15,0 5 2,0 0 1,-2-1-6,-6 0-44,0-3-73,-1-5-88,0-11-210</inkml:trace>
  <inkml:trace contextRef="#ctx0" brushRef="#br0" timeOffset="7980.3947">12384 1069 548,'0'0'769,"0"0"-688,0 0 85,0 0-46,0 0-88,0 0-26,0 36-5,-3 7 33,-1 1-15,1 2-8,3-3-6,0-4-2,0-3-3,0-3-10,0-3-53,7-5-87,3-10-158,-2-11-318</inkml:trace>
  <inkml:trace contextRef="#ctx0" brushRef="#br0" timeOffset="8182.8478">12734 1071 1098,'0'0'425,"0"0"-405,0 0 188,0 0-126,0 0-61,0 0-21,-4-44-6,4 44-50,0 21-123,-5 15-61,-11 9-99,-13 3-482</inkml:trace>
  <inkml:trace contextRef="#ctx0" brushRef="#br0" timeOffset="8333.0274">12488 1607 970,'0'0'254,"0"0"-206,0 0 83,0 0-58,0 0-56,0 0-12,-3 17-5,3-17-73,9 0-185,10-7-343</inkml:trace>
  <inkml:trace contextRef="#ctx0" brushRef="#br0" timeOffset="8534.1631">12981 1344 214,'0'0'1218,"0"0"-1188,95-19 71,-34 17 12,3 2-79,6 0-23,-11 0 0,-11 0-11,-12 2 0,-14 0-1,-15 1-15,-7-3-70,0 5-83,-23-4-135,-11-1-244</inkml:trace>
  <inkml:trace contextRef="#ctx0" brushRef="#br0" timeOffset="11444.395">1259 3171 195,'0'0'354,"0"0"-285,0 0 113,0 0-45,0 0-33,0 0-13,0 0-17,-28 0-10,31 0 1,24 0-26,15 0-11,13 0-7,9 4-10,0 1-11,-10 0-58,-10-2-185,-14-3-184</inkml:trace>
  <inkml:trace contextRef="#ctx0" brushRef="#br0" timeOffset="11616.6172">1422 3232 294,'0'0'553,"0"0"-502,0 0 77,0 0-15,0 0-71,0 0-36,79 0-6,-24 0-33,-5-5-120,-3-6-126,-14-3-313</inkml:trace>
  <inkml:trace contextRef="#ctx0" brushRef="#br0" timeOffset="11826.0083">1683 3100 628,'0'0'222,"0"0"-65,0 0 74,0 0-101,0 0-53,0 0-61,-3-2-13,34 28 23,2 2 3,3 2 1,-5-3-15,-10-4-5,-9 0-4,-12-3-1,-6 2-1,-27 2 1,-13-4-5,-6 0-24,4-1-77,14-8-93,15-8-220</inkml:trace>
  <inkml:trace contextRef="#ctx0" brushRef="#br0" timeOffset="12306.6076">2757 3175 250,'0'0'910,"0"0"-844,0 0 90,0 0 23,0 0-97,0 0-19,49 4-6,-46-4-7,-3 0-15,0 0 13,0 0-5,0 0-12,0 0 4,0 0-4,0 0-20,0 0-11,0 0 0,0 0 0,0 0 0,-3 0 0,0 0 0,3 0 0,-3 0 0,3 0 0,0 0 0,0 0 0,0 0 0,0 1 0,0-1 0,0 0 0,0 2 0,0-1 0,0 1 0,0-2-23,0 3-13,0 0-14,0 1-4,0-1 10,0-2 0,0 0-38,0-1-37,0 0-42,-7 0-99,-2 0-166,9 0-322</inkml:trace>
  <inkml:trace contextRef="#ctx0" brushRef="#br0" timeOffset="12764.2667">2997 3219 353,'0'0'395,"0"0"-312,0 0 75,0 0-30,0 0-26,0 0-39,35-56-6,-35 48-4,0-1-1,-2-2-24,-13 1-15,-12 2-9,-3 4-4,-4 1 5,-2 3-4,3 0 3,3 7-3,5 4-2,9 3-2,10 3 0,6-1-6,1 1 0,23-2 1,12-3 8,6 1 4,13-1-3,0 2-2,0 3 1,-3 5-6,-17 4 6,-11 1-2,-14 4-2,-10-4 1,0-5 1,-4-5-2,-16-5 8,-11-3 3,-15-2 15,-8-2 4,-6-4-6,5-1-1,9 0-13,10-10 0,11-5-6,13 1-28,12-3-78,3-2-159,31-3-259</inkml:trace>
  <inkml:trace contextRef="#ctx0" brushRef="#br0" timeOffset="13094.2146">3427 3232 780,'0'0'67,"0"0"116,0 0-53,0 0-82,-94-27-20,58 36-12,-3 11-3,6 6-5,3 3-2,11 1 0,16-1 12,3-2 8,16-3-11,17-9-8,8-4-2,5-11 8,0 0-8,-4-2-1,-12-13 3,-11-5 6,-13-4 49,-6-5-4,0 0-21,-3 0-27,-12 8-10,3 7-7,3 7-38,3 4-65,6 1-55,0 1-179</inkml:trace>
  <inkml:trace contextRef="#ctx0" brushRef="#br0" timeOffset="13620.2469">3427 3232 229,'91'-10'642,"-91"10"-529,0 0 110,0 0-132,3 0-72,4 12-18,-1 8-1,6 3 9,-3 5 7,3-3 0,0-3-13,-2-3 0,-1-6 0,-3-6 0,2-3 3,2-4 0,2 0-2,4-8 5,-2-15-4,5-3-5,-4-6-2,0 1 2,0 2 2,4 7-2,2 8 0,-4 9 1,2 5-1,-1 0-4,-2 19-1,-2 6 5,-1 6 0,-4-5 0,6-4 2,-6-3-2,3-6 0,-2-6-1,-4-2 1,-3-5 3,2 0 3,1-5 5,4-10-6,2-7-4,0-4 1,3-3 0,0 3-2,1 7 2,-2 5 4,2 7 10,-7 3 4,-3 4-7,6 0-5,-6 12-8,3 10 0,1 7 0,-4 2 5,2 0-5,1-3-1,3-2-53,10-5-90,5-12-179,10-9-490</inkml:trace>
  <inkml:trace contextRef="#ctx0" brushRef="#br0" timeOffset="13933.6221">4390 3260 891,'0'0'76,"0"0"29,0 0-3,0 0-102,0 0 6,78-2 0,-44 2-6,-6 0 0,-8 0-14,-7-7-5,-4-6 19,-9-3 8,0-1 4,-4 0 28,-11 2 15,-8 7-12,-9 8-1,-10 0-13,0 14 14,-1 12 14,7 3-7,15 3-17,11-2-14,10-2-8,0-2-5,19-5-3,17-3-3,6-7-11,7-5-103,-1-6-165,1 0-420</inkml:trace>
  <inkml:trace contextRef="#ctx0" brushRef="#br0" timeOffset="14495.9305">5339 2921 755,'0'0'97,"0"0"98,0 0-4,0 0-53,0 0-32,0 0-27,-12-48-39,-24 75-29,-16 17 5,-14 13 12,-1 9-7,9 2-6,18-3-12,17-2-1,16-9-2,7-4-3,15-8 1,19-6-42,15-14-108,14-14-117,4-8-329</inkml:trace>
  <inkml:trace contextRef="#ctx0" brushRef="#br0" timeOffset="15059.7992">5752 3096 508,'0'0'94,"0"0"50,0 0-25,0 0-49,0 0-22,0 0 26,36-56 3,-36 42-6,0 1 4,0-3-30,-6 2-5,-12 1-5,0 3-4,-9 3-15,-1 4-12,-8 3 0,3 0-3,1 6 1,9 13 2,4 1-4,8 8 0,8-1 6,3 0-5,3-4-1,18-3 0,10-5 2,8-5-1,9-4-1,4-3-3,-1-2 1,-11 0-15,-7 2 9,-12 1 6,-6 4-2,-2 3 4,-7 5-3,-3 3 1,-3 2 2,-3 1 0,-19 0 6,-5-2 13,-11-5 14,0-2-6,-4-5 6,-4-3-7,4-3-13,9-2-7,8 0-6,10 0-7,12-10-44,3-11-94,14-7-186,24-4-280</inkml:trace>
  <inkml:trace contextRef="#ctx0" brushRef="#br0" timeOffset="15733.9637">6359 3179 804,'0'0'141,"0"0"42,0 0-42,0 0-66,0 0-26,0 0-11,-9-34-22,-10 30-11,1 0-1,-6 2-3,-3 2 9,5 0-2,-2 0-1,3 0-2,3 11 1,-1 5-1,2 2-5,7 4 4,7 0-4,3 0-1,0-2-7,14 0 3,12-4-17,4-6-20,4-8-18,2-2-26,-3 0 5,-3-12 31,-11-6 10,-4-8 40,-6-2 6,-3-3 18,-3 1 27,-3 5-5,0 8 4,0 8-6,0 9 12,0 0-50,-11 10-6,7 11 0,-5 5 2,9 1-1,0-2 1,3-4-3,18-3 1,4-4-37,11-6-19,6-5-26,4-3 25,-2 0-99,-4-16-111,-10-8 13,-11-10 151,-8-5 103,-6-7 35,-5-2 116,0 3 65,0 6-38,-5 9 2,3 8-38,-1 12-37,0 6-8,3 4-41,0 5-46,0 21-10,0 13 0,0 9 15,0 3-4,0 1-7,0-2 1,0-1-5,0-6-2,0-2-82,0-8-97,6-9-131,7-10-257</inkml:trace>
  <inkml:trace contextRef="#ctx0" brushRef="#br0" timeOffset="16042.2727">6969 2803 878,'0'0'160,"0"0"29,0 0-2,0 0-82,0 0-40,0 0-41,112-21-3,-51 57 16,3 14-2,-7 8-3,-15 8-5,-14-2 2,-19 0-11,-9-5-14,-6-3 1,-22 1-5,-11-5-10,-10 5-82,-14 5-133,-1-8-337</inkml:trace>
  <inkml:trace contextRef="#ctx0" brushRef="#br0" timeOffset="19679.2238">7997 2902 315,'0'0'230,"0"0"-195,0 0 19,0 0 60,0 0-20,0 0-12,0 0 23,6-4 9,0-2-48,-4 2 7,-2 4-3,0-3-23,0 3-19,0 0-7,0 0-11,0 0-5,0 0-5,0 0-1,0 0-6,0 12-41,-8 13-91,-8 4-175,5 1-433</inkml:trace>
  <inkml:trace contextRef="#ctx0" brushRef="#br0" timeOffset="19842.7988">8070 3331 1079,'0'0'382,"0"0"-369,0 0 92,0 0-4,0 0-80,0 0-21,0-29-5,0 28-72,0-1-124,0-3-253</inkml:trace>
  <inkml:trace contextRef="#ctx0" brushRef="#br0" timeOffset="20870.2639">9165 2721 646,'0'0'65,"0"0"2,0 0 87,0 0-57,0 0-38,0 0-10,-6 0 29,28 0-7,20-3-13,14-5-4,11 0-21,2 0-20,-6 2-7,-18 2-6,-16 4-10,-9 0-79,-17 0-135,-3 4-170,-23 4-301</inkml:trace>
  <inkml:trace contextRef="#ctx0" brushRef="#br0" timeOffset="21260.3279">9432 2760 1080,'0'0'116,"0"0"42,0 0 1,0 0-78,0 0-52,0 0-26,-3-18-3,3 19 0,0 13 0,-3 5 1,3 4 10,-5 3 2,1-1 9,2-4-11,2-3-3,0 0-4,0-8-3,0-2 3,0-4-3,0-2-1,0-2 4,0 0-2,0 0 7,0 0-1,0 0-2,0 0-1,0 0-5,0 0-3,0 0-10,0 0-11,0 0-5,-2 0-8,-2 0-1,2 0-9,0 0-16,-4-3-13,3 0-12,0 2-38,-3-1-42,-5 1-130,1-3-409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42:24.2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7324 1727 479,'0'0'229,"0"0"-190,0 0 100,0 0 12,0 0-92,0 0-7,0 0 4,18-32-8,-18 25 16,0-2-20,0 1 8,-5-1-12,-11 3-15,-11 1-21,-10 5-4,-9 0-5,-3 5 3,7 12 2,0 3-3,9 4-4,4 5 7,3 2-2,8 2 2,9-3 0,9-6-14,3-4 3,21-3 10,12-8 0,13-5-1,8-4 2,4 0 0,5 0 0,-14 0 0,-9 9 0,-14 10-9,-13 5-13,-10 5 9,-6 7 10,0-2-2,-6-1-1,-14-5 4,-11-6 4,-9-7 6,-5-2 31,-11-5-1,0-4 10,3-4 3,12 0-9,6-3-2,11-12-14,6-9-20,10-3-6,8-3-76,1 1-81,31 3-90,4-1-338</inkml:trace>
  <inkml:trace contextRef="#ctx0" brushRef="#br0" timeOffset="757.4754">8022 1719 577,'0'0'119,"0"0"-32,0 0 68,0 0-84,30-81-12,-30 60 5,0 0-1,0 4-7,-13 5 27,-4 4-33,-5 4-21,-5 4-21,-5 0-5,-3 12 3,-1 14 2,-7 8 4,7 12-5,8 2-1,4 4 1,15-1-5,6-3-1,3-4 0,9-6-2,14-5-6,9-8-13,-2-6-8,6-11 3,-5-5-3,2-3 1,1-2-5,-3-18 9,2-5 0,-6-9 0,-3-5-2,-10-5 11,-4-3 14,-4 5 1,-6 4 7,0 11 26,0 8 25,0 10 0,0 6-19,0 3-19,0 0-21,0 23-39,0 16 12,-6 11 27,-11 3 5,-2-3-5,-8-8 0,2-5 1,-2-10 0,6-5 0,0-7 0,12-10 0,2-5 4,1 0 10,6-13 12,0-13-5,0-15-10,10-8-4,8 2-5,3 5 4,-4 17 17,-4 14 9,-4 8-12,4 3-21,0 6-4,10 16-5,-1 6 6,4 3-18,-4 0-47,5 0-65,-1-3-110,9-9-189,-5-5 111</inkml:trace>
  <inkml:trace contextRef="#ctx0" brushRef="#br0" timeOffset="1169.907">8536 1646 946,'0'0'47,"0"0"102,0 0 3,0 0-82,0 0-17,0 0 9,32-29-4,-32 29-25,0 0-13,0 0-7,0 0-6,0 0-1,3 10-1,0 9 7,3 8 18,-3 2-10,-3 10-4,0 5-6,0 6 1,-12-1-4,-4 1-4,2-4-1,1-7-1,1-5-1,3-7 4,1-11-1,7-6-3,1-7 2,1-3-1,28 0 5,14-3 25,5-8 6,1-2-28,-13 5-9,-10 1-22,-9 3-76,-9 3-140,-8-4-267</inkml:trace>
  <inkml:trace contextRef="#ctx0" brushRef="#br0" timeOffset="2251.0756">9724 1451 718,'0'0'77,"0"0"91,0 0-11,0 0-61,0 0-19,0 0-51,-22-39-13,-12 39-13,-11 0-1,-6 9 1,2 1 5,1 5-4,5 1 3,1-2 14,6-1 8,6 0 8,11 5 10,3 4-11,5 7-11,2 10 12,3 2-12,-1 10 9,4 12-13,0 10 0,-1 6 7,4 6-14,0 0-3,0-1 2,0-4-4,0-9 6,0-7 2,0-11-1,0-4-10,7-10-2,12-5 2,8-10-2,11-10 2,18-7-2,12-7-2,16 0-1,4-5-63,3-20-189,-10-7-352</inkml:trace>
  <inkml:trace contextRef="#ctx0" brushRef="#br0" timeOffset="3076.4821">10358 1939 273,'0'0'400,"0"0"-328,0 0 77,0 0-27,0 0-59,0 0-14,15-19-19,-15 16 9,3 2 22,-3-1 11,0-2-2,0-3 7,-9 0-35,-10-1-36,-9 1 9,-9 6-14,-5 1-2,-7 0 2,4 1-4,8 13 1,5 0 1,10 2-4,11 1-4,5 0-5,6 4 11,0-3-8,21-2 2,19-1 6,9-8 0,14-4 0,1-3-7,0 0-3,-7 0-7,-17 0 10,-10 0 3,-16 0 5,-7 7-5,-7 3 7,0 1 1,-24 2 10,-9 1 28,-11-2 0,-6 0 3,-5-4-18,3-2-6,7-3-7,7-3-8,15 0-3,9 0-14,10 0-46,4-9-45,27-11-168,16-6-383</inkml:trace>
  <inkml:trace contextRef="#ctx0" brushRef="#br0" timeOffset="3324.4851">10792 1753 469,'0'0'476,"0"0"-371,0 0 145,0 0-159,0 0-71,0 0-14,10 24 27,-10 8 25,0 1-7,0 2-20,0-2-4,0-1-16,0-1-6,0-2-5,0-4 0,8-4-28,1-6-72,3-4-59,5-9-131,6-2-181</inkml:trace>
  <inkml:trace contextRef="#ctx0" brushRef="#br0" timeOffset="3526.5493">10705 1939 869,'0'0'163,"0"0"1,0 0 45,0 0-133,0 0-58,0 0-10,71-30-7,-25 22 11,3-1 10,-7 1-16,-3 2-2,-8 2-4,-1 1-18,-3 1-89,-8 2-104,-6 0-183</inkml:trace>
  <inkml:trace contextRef="#ctx0" brushRef="#br0" timeOffset="4134.5746">11156 1862 231,'0'0'546,"0"0"-453,0 0 134,0 0-135,0 0-57,0 0-16,49-7 20,-26 7-17,-1 12-5,-1 5-1,-6 4-7,-6 2 1,-5 2-7,-4-2 0,0 2-1,-10-6-2,-5-2-5,0-6-12,6-5-21,0-4-13,3-2 32,6 0 19,0-17 0,0-8-2,9-6-4,9 1 2,12 2-19,0 4-42,1 4-90,3 6-74,-8-1-92</inkml:trace>
  <inkml:trace contextRef="#ctx0" brushRef="#br0" timeOffset="4486.0938">11504 1810 397,'0'0'368,"0"0"-149,0 0-4,0 0-128,0 0-73,0 0 1,0 48 45,0-22-33,0 0-15,0 0 0,0-3-9,0-2-3,7-3-6,5-4 0,-2-6-13,7-3-25,-2-5-31,4 0 1,2-13-11,-8-7 13,2-2 45,-4-4 27,-5 0 16,-3 0 28,-3 3 48,2 9 14,-2 3-12,0 7-16,5 4-5,-5 0-55,6 2-18,-2 17-16,5 4 11,2 6 3,-2 0-9,3-4-63,7-3-85,14-5-132,10-9 14</inkml:trace>
  <inkml:trace contextRef="#ctx0" brushRef="#br0" timeOffset="4726.5413">12128 1835 915,'0'0'142,"0"0"-11,-86-25 36,58 25-120,-5 9-5,4 13-14,6 4-9,3 2-2,7-1-14,10-1 6,3-1-6,3-3 1,27-3-7,6-6 3,13-6-12,3-5-38,0-2-55,-4-5-118,1-16-151,-10-8-286</inkml:trace>
  <inkml:trace contextRef="#ctx0" brushRef="#br0" timeOffset="4928.4993">12329 1680 651,'0'0'219,"0"0"24,-11-82-18,11 71-105,0 8 4,0 3-41,0 0-76,0 14-7,0 18-14,-3 14 14,0 8 13,3 2-5,-2-1-6,2-4-2,0-6-6,0-9-59,0-6-75,0-8-79,0-8-142,0-11-255</inkml:trace>
  <inkml:trace contextRef="#ctx0" brushRef="#br0" timeOffset="5400.3916">12221 1852 911,'0'0'63,"0"0"145,0 0-126,0 0-82,0 0-14,87-21-44,-41 14-78,4-3-39,1-1-20,-7-1 119,-7 1 75,-21 2 1,-10 1 37,-6 1 118,0 3-11,0 1-27,0 3-13,-2 0-54,-5 0-50,-2 14 10,-4 6-6,4 3 13,1-1-10,4 2-3,4-1-4,0-2 0,4-3-1,15-2-2,4-4-21,4-7-31,-6-4-18,0-1-11,-8 0 16,-1-14 57,-5-4 11,0-3 14,-3-5 30,-1 1 34,-3 2 3,0 7 0,0 5 11,0 8-10,0 1-24,0 2-44,0 3-14,3 15-23,-3 7 23,3 0 0,0-1-27,1 1-72,5-7-72,5-6-122,5-5-349</inkml:trace>
  <inkml:trace contextRef="#ctx0" brushRef="#br0" timeOffset="5678.5092">12865 1734 714,'0'0'43,"0"0"71,0 0-85,0 0 17,58 76-13,-47-46-14,-5-3-5,0-2 2,-6-7-6,0-3-1,0-9 8,0-1 18,0-5 3,0 0 7,0 0 23,0-5 37,0-10-36,0-6-64,3-5-5,6 1-11,4 5-20,4 7-55,3 5-118,6 1-147</inkml:trace>
  <inkml:trace contextRef="#ctx0" brushRef="#br0" timeOffset="6015.9553">13264 1811 501,'0'0'254,"0"0"-220,0 0 55,0 0 0,0 0-51,88 10-22,-68-10-3,-2 0-7,-5-2-2,-4-8-2,-1-2 10,-7 0-6,-1-4 10,0 0 34,-14 6 3,-7 3-19,-3 7 1,-8 0-14,1 19 0,3 3 1,1 3 6,11-1-8,7-5-11,9 0-8,0-3 3,12-2-4,21-5-13,7-2-17,11-7-74,6 0-105,6 0-53,9-9 8,-7-3 170</inkml:trace>
  <inkml:trace contextRef="#ctx0" brushRef="#br0" timeOffset="6389.923">13751 1852 195,'0'0'177,"0"0"10,0 0 34,0 0-37,0 0-35,0 0-9,20-64-59,-47 59-44,2 4-15,-8 1-6,0 1 5,5 13-1,2 3-20,10 2-1,5 0 1,5 0-2,6-2-13,2-4 5,22-2-1,9-7 7,8-4-17,4 0-8,-1-4-50,0-13-24,-4-6 12,-1-4 69,-3-8 22,-10-12 2,-2-6 5,-9-10 10,-6-3 21,-6 6 16,-3 4 84,0 17 18,0 15-24,0 13-14,0 11-23,0 1-79,0 31-16,0 17-2,0 17 2,0 5 3,0 4-3,0-5 0,0 1-69,0-9-116,0-11-286</inkml:trace>
  <inkml:trace contextRef="#ctx0" brushRef="#br0" timeOffset="7747.5388">15658 1810 475,'0'0'210,"0"0"-131,0 0 116,0 0-78,0 0-33,0 0-15,72-72 14,-63 60-30,-3-1 3,-2-3-6,-4 2 9,0-1-2,-7-4-23,-12 0-15,-8 2-19,-5 5 0,-7 2-1,-2 8-1,-5 2 1,-1 4 1,-3 16-2,4 11-2,0 10 1,7 5-5,12 3 8,12 2-7,14-5 1,1-5 0,21-3-13,13-7 6,10-9-3,4-8-15,6-6-4,3-8-11,-5 0-3,-4-17-7,-5-7 26,-12-3 13,-7-6 17,-5-5 0,-6-4 7,-3 1 14,-4 4 1,-2 11 4,-1 13 14,-1 6-19,-2 7 6,0 0-27,0 17-29,0 12-2,0 10 31,-5 5 1,-8-4-1,-13-2-1,-3-4 1,-7-4-2,-4-7 2,-2-3-3,0-7 0,5-6 1,10-7-13,5 0 15,11-12 11,7-13-5,4-8 17,0-3 2,7 0-20,13 7 3,3 9-4,9 11 1,0 9 1,9 0-6,2 15-4,-1 11 3,-5 3-22,2 0-93,-6-3-125,-4-8-199</inkml:trace>
  <inkml:trace contextRef="#ctx0" brushRef="#br0" timeOffset="8265.9989">16012 1748 917,'0'0'118,"0"0"38,0 0-36,0 0-120,0 0-33,0 0 33,0 100 5,0-60 0,1-1-1,11-7-3,4-3 0,3-8 0,1-5-1,-1-7-1,-3-6-6,5-3-6,-3-3 11,-4-14 2,-2-12 5,-4-6 2,-3-6 10,-2-2 24,-2 2 12,-1 5 11,0 10 5,0 9 2,0 9-27,0 5-10,0 3-27,0 0-7,0 0-15,0 0-2,0 6 3,0 3 14,0 3 5,0-2-2,2 0 1,-1-1-1,-1 0 1,2 1 5,-1 3-8,2 1 2,1 1-2,0 2 0,2 0 1,-3 2-2,3-4 0,1 1-2,3 1 2,0 0-5,2-1-5,-2-3-53,2-3-85,2-8-142,5-2-339</inkml:trace>
  <inkml:trace contextRef="#ctx0" brushRef="#br0" timeOffset="8724.3038">16485 1819 789,'0'0'90,"0"0"0,0 0-22,0 0-60,0 0 22,0 0-10,59 42-6,-34-36-6,-1-6-8,-2 0 0,2 0-1,-8-9-2,1-5 3,-8-3 0,-6-1 7,-3-2-2,0 2 15,-3 2 39,-6 4-11,-5 4-26,4 4 4,-3 3-13,-4 1-10,-2 0 3,1 13 1,-5 7-2,3 2 5,4 4 6,3 1-13,7 2-1,6-2 0,0-4-4,8-3 1,16-1-42,5-7-33,6-7-87,1-5-255</inkml:trace>
  <inkml:trace contextRef="#ctx0" brushRef="#br0" timeOffset="9068.2632">16778 1758 764,'0'0'54,"0"0"64,0 0-53,0 0-52,0 0-2,95-14 2,-72 19 0,0 11 1,-8 4-5,2 3-4,-8-1-1,-5 3-3,-2-3-1,-2-4-11,0-1-6,-9-2-7,-9-6 14,1-3 10,7-6 4,0 0-1,3 0 24,6-15 1,1-6 2,0-7-1,4-5-10,15-1-12,7 5-7,-3 7-5,3 8-25,-5 9-32,0 3-81,-4 2-138</inkml:trace>
  <inkml:trace contextRef="#ctx0" brushRef="#br0" timeOffset="9533.8597">17177 1729 607,'0'0'145,"0"0"-49,0 0-33,0 0-56,0 0-4,0 0 13,30 48-11,-10-36 5,1-2-6,-2-6-3,2-2 1,-4-2 0,-4 0 4,-4-2 20,-5-10 28,0-4 3,-4-3-19,0 1-14,0 2 15,0 6 10,0 3 2,0 7 15,0 0-66,0 14-5,-5 19-9,-1 16 14,6 7 1,0 9-1,0 3 0,3 5 2,3-3-2,-1-7-18,-5-7-4,0-14-4,-3-14 11,-14-12 7,-7-10 8,-6-6 52,-1-1 30,-7-20-20,7-5 7,6-7-24,7-5-45,10 0-10,8 6-82,0 8-20,8 5-100,7 5-309</inkml:trace>
  <inkml:trace contextRef="#ctx0" brushRef="#br0" timeOffset="10764.4337">18412 1504 549,'0'0'280,"0"0"-117,0 0 115,0 0-115,0 0-32,0 0-59,-1-24-37,1 26-35,0 22 7,0 9-7,0 12 40,0 1-19,0 1-14,0 2 6,0-4-11,0 0 0,0-6-2,0-3 0,0-5-23,0-9-77,3-7-71,15-11-101,6-4-172</inkml:trace>
  <inkml:trace contextRef="#ctx0" brushRef="#br0" timeOffset="11219.976">18803 1714 706,'0'0'74,"0"0"46,0 0 2,0 0-38,0 0 6,0 0-41,-33-58-32,6 58-12,-1 4 7,1 12 0,4 4-7,4 3-5,6 4 9,6 4-9,7-2 0,0 0-1,19-3-2,9-3-3,7-9-30,0-7 15,1-6-8,-3-1-2,-8 0 15,-5-11 0,-8-4 13,-7-5 3,0-2 3,-5-7 5,0 0 9,0 1 22,0 7 6,-1 9 19,-1 7-3,2 5-12,-2 0-38,2 0-11,0 19-27,0 3 26,9 6 1,1 2 0,5-3-26,1-3-81,2-4-88,1-8-86,1-7-446</inkml:trace>
  <inkml:trace contextRef="#ctx0" brushRef="#br0" timeOffset="11610.16">19040 1696 350,'0'0'521,"0"0"-432,0 0 112,0 0-155,0 0-46,0 0-9,9 20 9,3 5 9,-2 2 8,-2-1-1,0 1-13,2-4 0,-3-3-3,1-4 0,0-7-1,-4-4 1,2-4-6,-2-1 5,5-1 1,3-16 14,5-8-6,2-4 3,-3-3-7,2-1 4,-1 5 3,-3 7 21,-5 9-2,-4 8-3,0 4-11,-1 0-16,2 9-10,3 13 2,2 6 7,-3 2 0,5-1-18,2 0-43,7-5-54,3-7-124,3-7-144</inkml:trace>
  <inkml:trace contextRef="#ctx0" brushRef="#br0" timeOffset="12127.651">19695 1690 575,'0'0'221,"0"0"-115,0 0 51,0 0-121,0 0-36,-88-7-8,70 26 8,3 3-1,8-2-6,5-1-2,2-2-1,0-6-15,9-6-18,8-2 19,1-3 24,0 0 3,-2-10 13,-6-4 7,1-5 28,-2 1 20,-5 2 12,1 6-36,-4 5 8,-1 3-6,0 2-41,0 4-8,0 20-55,0 14 40,0 12 15,-4 7 0,-8 7-1,-3 4 0,0 6-9,1-3-3,1-1 13,3-7 1,-4-10-1,-5-11-3,1-11 1,-2-12-1,0-13 3,2-6 54,-6-5 4,2-20-10,-4-9-31,11-15-9,11-13-3,4-6-5,16 1 0,17 12-13,4 15 8,4 9-20,3 8-12,4 2-35,0 1-64,-1-1-120,-2-2-226</inkml:trace>
  <inkml:trace contextRef="#ctx0" brushRef="#br0" timeOffset="12505.6379">19961 1645 927,'0'0'87,"0"0"186,0 0-186,0 0-87,0 0-35,0 0 18,0 0 17,-13 76 1,13-46 5,0-1-6,4 0-1,8-5-5,3-5 0,4-7-11,2-7-2,-1-5-18,-1 0-23,-2-5 3,-4-11 22,-7-5 35,-2-4 15,-4 0 28,0 1 27,0 9 16,1 6-15,-1 2-18,0 6-13,0 1-27,2 0-13,1 3-19,1 16-21,5 4 38,3 3 1,5 3-20,3-5-59,6-5-77,2-3-112,15-12-92</inkml:trace>
  <inkml:trace contextRef="#ctx0" brushRef="#br0" timeOffset="13584.3077">20529 1677 984,'0'0'40,"0"0"146,0 0-104,0 0-81,0 0-1,-94 8-15,78 16 11,3 1-12,5-1-3,6-2-14,2-3-6,0-5 5,6-4-9,9-5 8,6-5 21,4 0-7,1-5-17,-1-10 1,-6-4 35,-3 1 2,-9-2 34,-3 2 42,-3 2-16,1 8 4,0 4-24,-2 4-40,3 0-18,1 16-92,4 7 92,5-1 14,1 1-30,5-4-19,3-6-10,1-4-24,4-6 4,2-3 1,5 0 33,2-12 5,-1-8 39,-7-1 5,-8-3 13,-10 2 25,-9-2 60,-1 4 46,0 3-27,-11 6-15,-3 5-26,-5 4-69,-1 2-7,-5 0-6,3 15 5,-1 6-8,7 2 3,2 2-2,11-3-18,3 1-19,0-5-18,14-8 5,8 0-4,7-10 28,2 0 4,-4-3 14,-7-10 16,-7-3 30,-6 0 54,-4 1 34,-3-2-27,0 3-25,0 4-16,0 6-5,0 4-6,0 0-39,0 3-20,0 17-46,-6 12 65,-4 11 1,-3 7 2,0 6-2,1 10 0,-1 2-5,4 4 2,-3-4-20,0-5-1,-3-10 13,-9-8 11,-7-8 2,-8-6 26,-4-9 17,-1-6-2,4-12-8,6-4-7,13-3-10,9-18-10,12-11-8,0-7-38,23-9-18,21 0-22,7 4 4,3 11-5,-1 8 35,-2 4 38,1-1 6,5-2 1,-2 0 0,0-3-2,-2-1-30,0 0-11,-2 1 17,-8 3 9,-8 2 5,-15 1 11,-9 1 16,-8-1 30,-3-1 20,0 0-10,-3 2-4,-6 9-2,0 3-4,0 8-18,-4 0-16,-4 5-12,-4 15 4,2 4 9,7 5 1,6-3 2,6 2-16,0-4 5,9-3-8,10-5 3,2-6-47,3-6-57,0-4-97,0-3-325</inkml:trace>
  <inkml:trace contextRef="#ctx0" brushRef="#br0" timeOffset="14394.3057">21358 1201 575,'0'0'152,"0"0"-87,0 0 64,0 0 12,0 0-34,0 0-35,2 0-18,17 0-16,14 0-1,15-4-12,8 1-2,4 3-5,-6 0-12,-7 0 4,-6 0-6,-7 0 1,-9 0 0,-8 0-2,-7 0 0,-8 0 9,-2 0 4,0 0 0,0 0 3,0 2-4,0 6-7,4 4-1,1 7 12,-1 5-4,2 3 12,1 6-12,-1 4-8,1 9 0,-3 3 7,1 1-4,-1 2-8,-3 1 3,1 1-3,1 3-2,-1 3 0,6 1 1,1-3 1,4-1-2,0-4 0,0-5 0,-3-4-2,0-4 4,0-2-5,-4-6 6,-3-3-2,-2-7-1,-1-7 3,0-4 13,0-3 9,0-5 1,0-3-8,0 0 3,0 0 10,0 0-6,0 1-9,-17 4-6,-32 4-10,-32 1 0,-39-3-75,-38-7-422</inkml:trace>
  <inkml:trace contextRef="#ctx0" brushRef="#br0" timeOffset="23183.9532">1546 4853 480,'0'0'238,"0"0"-161,0 0 86,0 0 2,0 0-71,0 0-30,0 0-15,0 0-14,0 0-13,0 0-11,0 10-8,0 7-1,0 7 15,0 9 18,-3 0-11,-4 3-6,0 0-4,-2-3-5,2-4-6,-2 2-1,3-8-4,3-4-6,3-8-77,0-9-115,15-4-247</inkml:trace>
  <inkml:trace contextRef="#ctx0" brushRef="#br0" timeOffset="23617.7026">1647 4799 780,'0'0'24,"0"0"94,0 0 31,0 0-78,-41-82-18,21 70-27,-7 3-18,-9 4 11,-4 5-5,-14 0 3,-4 5 3,-12 19-5,0 8-7,3 8-7,7 6 2,14 2-3,18 8-4,20 5 4,8 2-2,24 2 2,21-6-7,10-6-4,18-12-4,12-9 8,12-14-16,3-13-5,0-5 6,-9-10 4,-12-15 14,-15-8 4,-19-3 5,-18-5 15,-11-8-1,-16-1 0,0-2-1,-9 2-18,-18 7-4,-2 12-26,-3 7-45,2 10-87,5 4-189</inkml:trace>
  <inkml:trace contextRef="#ctx0" brushRef="#br0" timeOffset="28764.0198">3434 4804 424,'0'0'164,"0"0"-75,0 0 112,0 0-63,0 0-35,0 0 19,0 0-30,-11-16-50,15 5-7,15 0 2,5-1-27,7 0 1,2 5 9,9 4-6,1 3 1,-1 0-2,0 9-7,-4 13-6,-8 8 0,-7 1-4,-13 6 1,-7-2-5,-3 2 5,0-1 1,-13-5 2,-4-2 0,-5-4 1,-2-1 1,3-10-1,3-2-2,-1-5 1,1-3 0,-6-4-1,-6 0-2,-1 0-6,-2-11-4,3-1-12,-1-2 6,7 2 5,-1 5-5,8 4 8,0 3 0,6 0 7,8 5 1,1 7-9,2-1-8,2 0-1,16-7 21,8-2 2,9-2 6,5 0 3,-1-16 0,-6-2 6,-9-1 8,-6-4 26,-8 1 0,-7-2-21,-3 4-18,0 6-12,0 5-10,0 5-44,0 4-56,3 0-138,16 0-319</inkml:trace>
  <inkml:trace contextRef="#ctx0" brushRef="#br0" timeOffset="29407.7707">4235 4953 292,'0'0'503,"0"0"-446,0 0 104,0 0-69,0 0-33,0 0-7,-58-55-6,40 53-6,-4 2-2,1 0-16,0 3-5,3 11-3,0 3-5,9 3-9,5 0-3,4-1-2,0 1 0,10-3-1,11-6-11,7-3-8,2-8-10,-3 0-15,-3-5 9,-5-10 41,-5-5 2,-4-2 5,-7-2 2,0 2 4,-3 5 19,0 6-4,0 5 6,0 3-13,0 3-21,0 0-4,0 6-28,0 13 22,0 3 9,0 1 2,6 2 1,12-3-2,10-5-5,2-2-4,6-10-19,-2-5-19,2 0 2,-3-8-39,-3-12-5,-8-6 64,-3-7 25,-8-6 2,-5-5 7,-3-7 23,-3-2 28,0 3 13,0 3-12,0 12 13,0 14-30,-3 10 0,3 8 16,-6 3-55,0 19-5,-3 17-4,0 12 4,3 4 5,6 4-5,0-5-3,0-1 1,3-5-49,6-3-90,-2-9-123,4-10-210</inkml:trace>
  <inkml:trace contextRef="#ctx0" brushRef="#br0" timeOffset="29604.2255">4381 4833 781,'0'0'20,"0"0"62,81-6-20,-26 6-38,3 0-18,-1 0-6,-5 0-8,3 0-102,-7 0-193,4 0-196</inkml:trace>
  <inkml:trace contextRef="#ctx0" brushRef="#br0" timeOffset="29948.111">5048 4821 525,'0'0'97,"0"0"65,0 0-40,-85 0-60,61 3-14,5 4 9,-3 6-18,5 4-11,2 3-11,9 1-16,2 2-2,4-3-1,7 1-16,14-3-2,6-6-22,1-3-41,2-8-9,-3-1-6,-5-1 77,-4-16 21,-9-5 62,-4-4 82,2-5 21,-4 0 2,-3 6-41,3 6-19,-3 13-6,0 6-39,0 5-62,0 20-24,0 9 24,6 8-3,-2 2-33,2 0-103,5-5-146,11-5-489</inkml:trace>
  <inkml:trace contextRef="#ctx0" brushRef="#br0" timeOffset="30885.872">5979 4738 487,'0'0'108,"0"0"55,0 0 21,0 0-106,0 0 6,0 0 0,15-70-26,13 59-2,8 0-9,2 3-21,7 5 1,-6 3-10,-3 3-3,-3 18-13,-8 5 0,-4 6-1,-12 5 0,-6 2 0,-3-2-1,-3-3-2,-17-7-11,1-5 12,0-7-4,-2-4 4,3-5-4,-3-4-1,0-2-1,-9 0 7,-1-5 0,-9-7-3,0-2 0,5 1-1,2 4 4,5 2-3,1 7-9,5 0 0,5 11-7,4 7 11,7 2 2,6-2-3,0-2-18,19-7 1,11-2 2,6-7 25,9 0 8,1-16-2,-1-1 5,-5-6 5,-13-3 27,-6 2 2,-8-1-2,-7 4-21,-6 8-14,0 6-8,0 6-7,0 1-48,0 0-107,3 0-167,9 0-322</inkml:trace>
  <inkml:trace contextRef="#ctx0" brushRef="#br0" timeOffset="31268.7866">6519 4831 614,'0'0'148,"0"0"-71,0 0-7,0 0-61,0 0-2,0 0 14,55 0 1,-33 0-10,5-7 3,-6 2-6,3-5-4,-8-2-2,-6 0 2,-3-2 6,-4 1 5,-3 1 8,0 0-10,-3 3 4,-14 2-2,-5 5-11,-8 2-4,-6 0 5,-4 11 2,3 8 16,7 6 14,3 1 1,11 1-12,11-1-4,5-2-4,0-3-13,18-3 3,15-6-4,7-5-5,8-6-36,4-1-119,-3-1-189</inkml:trace>
  <inkml:trace contextRef="#ctx0" brushRef="#br0" timeOffset="31846.2439">6893 4732 548,'0'0'7,"0"0"52,0 0 46,0 0-70,84 17-12,-54-12-8,4-5-10,-4 0-5,-3-5-4,-5-12-10,-6 0 14,-7-5 4,-9-3 14,0 5 7,0-4 9,-9 4 8,-7 2 14,2 4 11,1 5 25,1 5-33,-5 4-14,1 0-32,-6 3 0,-2 15 4,2 9 9,5 8 6,4 5-12,4 7 7,3 4-18,3 0-8,3 0 1,0-3-2,0-4 1,0-3-2,0-6-1,0-4-2,0-8-28,0-6 2,-8-4-20,-11-6 0,-7-7-23,0 0-57,2-3-11,0-16 135,4-5 6,7-10 10,3 1 22,4 3 26,6 6 23,0 6-8,16 4-46,17 2-15,15-1-12,6 0 0,8 3-27,-3 0-71,-3 1-30,-1 1-80,-4-1-182</inkml:trace>
  <inkml:trace contextRef="#ctx0" brushRef="#br0" timeOffset="32005.1873">7294 4792 586,'0'0'199,"0"0"9,0 0-26,0 0-75,0 0-22,0 0-52,-13-17-33,10 35 0,0 3 16,0 6-8,-3-1-8,6-2-4,-3-2-77,-1-5-139,4-7-180</inkml:trace>
  <inkml:trace contextRef="#ctx0" brushRef="#br0" timeOffset="32162.3007">7233 4572 966,'0'0'109,"0"0"83,0 0-2,0 0-143,0 0-47,0 0-75,-4-22-71,21 45-17,6-3-172</inkml:trace>
  <inkml:trace contextRef="#ctx0" brushRef="#br0" timeOffset="32686.3784">7402 4691 729,'0'0'142,"0"0"-64,0 0 46,0 0-31,0 0-28,10 89-23,-7-65-14,0-7-18,0 0-5,0-5-3,-3-5 3,3-4-2,-3-3-3,0 0 5,7 0 3,7-7 1,1-13-8,5-9 1,0-1-1,-2 2 0,-3 11 0,-9 6 11,-3 10 6,0 1-2,-3 3-16,2 16-16,2 10 11,1 2 5,6 0 5,8-3 2,8-2-7,5-6 0,5-2-6,-1-10-43,-6-4-55,-2-4-59,-10 0-18,-6-11 24,-6-9 141,-3-3 16,-3-7 69,0-3 46,0 5 6,0 5 32,0 8-39,0 7-15,0 7-22,0 1-41,0 7-36,0 13-26,0 7 26,0 5 6,0 0-6,0-5 0,0 0-33,0-7-104,0-7-216,9-10-510</inkml:trace>
  <inkml:trace contextRef="#ctx0" brushRef="#br0" timeOffset="32852.2906">7773 4497 972,'0'0'178,"0"0"-58,0 0 79,0 0-199,0 0-11,0 0-130,21-11-25,6 26-129,1-4-333</inkml:trace>
  <inkml:trace contextRef="#ctx0" brushRef="#br0" timeOffset="33105.8121">8146 4570 803,'0'0'223,"0"0"-98,0 0 17,0 0-103,0 0 52,0 82-20,0-49-19,-4 0-19,2 3-10,-1-2-9,3-1-2,0-6 0,0-4-8,0-5-3,9-4-1,3-4-4,4-9-34,1-1-41,-1 0-54,-4-3-171,0-12-145</inkml:trace>
  <inkml:trace contextRef="#ctx0" brushRef="#br0" timeOffset="33385.6408">8081 4789 583,'0'0'235,"0"0"-99,0 0 53,0 0-108,0 0-73,0 0 22,83-9 2,-37 4-32,-4-1-43,-5-2-130,-12 1-39,-2-1 143,-10 1 69,-7 3 34,-3 1 78,-3 3 60,0 0-21,0 0-54,0 0-49,0 0-45,0 10-3,0 9 0,0 3 4,0 2 0,0 0-4,-2 0-31,2-4-130,0-4-199</inkml:trace>
  <inkml:trace contextRef="#ctx0" brushRef="#br0" timeOffset="33543.737">8353 4560 1088,'0'0'77,"0"0"150,0 0-122,0 0-105,0 0-86,0 0-72,39 24-71,-6 3-286</inkml:trace>
  <inkml:trace contextRef="#ctx0" brushRef="#br0" timeOffset="34112.677">8727 4716 653,'0'0'163,"0"0"-28,0 0 4,0 0-84,-81-18-25,54 30 15,9 7-19,0 1-17,9-3-7,6 0-2,3-3-1,0-1-2,3-2 0,17-4 3,9-1 0,1-6-9,-5 0-64,4 0-19,-10 0 14,-1-10 72,-7-7 6,0-1 6,3-2 10,1 2-4,-2 4 10,-3 7-12,3 7-10,-3 0-2,-1 8-8,-4 12 3,-3 5 3,0-1 4,-1 0 8,2-5-7,8-2-2,0-7-3,7-5 2,4-5-18,0 0 17,5-7-19,-2-8-2,-1-4 24,-3-8 6,0 1 35,-5-5 47,-1 1 13,0 8 8,-10 12-10,-1 6-8,-1 4-18,0 0-31,3 16-35,-3 14 1,1 8 2,-4 8-1,1-2-9,1 4-12,-2-2-43,0-7-189,0-5-447</inkml:trace>
  <inkml:trace contextRef="#ctx0" brushRef="#br0" timeOffset="34957.1973">9827 4495 519,'0'0'241,"0"0"-51,0 0 27,0 0-81,0 0-59,0 0-30,1 19-11,-1 10 78,0 4-48,-1 7-8,-5 3-11,0 3-27,0 0-4,2-4-14,4-2-1,0-6-1,0-5-29,0-5-76,0-5-102,16-8-154,8-11-243</inkml:trace>
  <inkml:trace contextRef="#ctx0" brushRef="#br0" timeOffset="35347.6462">10244 4763 241,'0'0'486,"0"0"-322,0 0 57,0 0-107,-62-75-31,32 75-30,-2 0-18,2 11-7,4 10-6,7 5-15,7 0-2,9-1-5,3 2-1,0-4-2,18-6-1,9-4-6,8-6-13,1-7-15,-3 0-21,-8 0 28,-9-10 31,-6-7 5,-3-2 19,-4-5 20,3 1 1,-3-2-1,1 2 3,0 12-3,-1 3-12,-3 8-13,0 0-19,4 18-28,2 6 23,0-1 4,3-1-46,4-3-40,1-4-87,-1-5-154,-1-7-231</inkml:trace>
  <inkml:trace contextRef="#ctx0" brushRef="#br0" timeOffset="35702.0346">10373 4693 656,'0'0'163,"0"0"-30,0 0 47,0 0-106,0 0-49,0 0 8,27 22 8,-24 4-20,3-1-7,-3 0-6,1-6-3,1-5-3,-1-5-1,-1-4 0,-2-5 3,1 0-4,8 0 5,0-7 7,3-14-12,-2-6 6,5-4-6,0-3 5,-2 4 4,7 1 10,-8 13 3,-4 6-1,1 10-6,1 0-15,-2 12-3,1 11-2,2 9 2,9 2-2,4 1-35,12 0 33,4-9-236,5-6-93,-4-10-380</inkml:trace>
  <inkml:trace contextRef="#ctx0" brushRef="#br0" timeOffset="36901.8091">10989 4725 680,'0'0'109,"0"0"70,-34-71-27,22 59-63,2 3-25,-4 8-23,-2 1-29,-4 3-11,-2 17-1,2 4 0,7 4-4,7-1 0,6-3 0,0-2-13,9-6-13,10-3 9,4-5-24,-6-6-18,0-2 33,-8 0 30,0-12 5,-2-6 39,-1-3 5,-1 2 16,1 2 1,-3 6 2,-3 5-20,3 3-11,0-1-5,-3 1 2,0 3 25,0-2 20,0 2 5,0 0-16,0 0-14,0 0-8,0-1-21,0-1 11,0 1 3,0 0-39,0-2 0,0 1 0,0 0 0,0-1 0,0 3 0,0-2 0,0 2 0,0-1 0,0 1 0,0-2 0,4 1 0,2 1 0,-3-3 0,-1 3 0,-2 0 0,0 0 0,2 0 0,-2 0 0,0 0 0,0 0 0,0 0 0,2 0 0,-1 3 0,2 0 0,-1 0 0,-2 0 0,0-1 0,0 1 0,0 0 0,0-2 0,0 1 0,0-2 0,0 0 0,0 0 0,0 1 0,0 11 0,0 11 0,3 11-5,0 15 3,6 4-4,-6 3-8,-3 0-13,0 1-3,0-5 11,0-2-9,-12-5 8,-4-8-7,-8-10-7,-6-7 5,-6-14 1,-5-6-4,-5 0 6,3-14-12,9-15-5,13-12 23,21-14 2,3-7-21,36 0-29,16 4 8,11 13 1,-2 12 24,-3 7-28,-1 5 5,-5 4-42,-9 4-76,-4-4-70,-7-1 18,-5-2-22,-4-4 145,-11 2 105,-7 1 268,-5 2-29,-3 2-1,0 6-60,0 3-35,0 4-44,0 4-10,0 0-74,0 1-15,0 17-11,-3 6 7,3 5 4,0 0-4,3 2 2,16-3-3,0-6 5,5-6-22,2-7-32,0-9-8,-4 0-4,1-6 26,-4-16 8,-2-9 31,-4-8 1,-4 2 32,-2 5 17,-4 11 24,-1 11 14,2 6-17,-4 4-21,3 0-34,1 2-15,3 14-21,5 6 21,-1 9-2,3 0-10,7-2-27,4-5-74,5-3-62,9-12-82,7-8-209</inkml:trace>
  <inkml:trace contextRef="#ctx0" brushRef="#br0" timeOffset="37927.357">11920 4693 338,'0'0'403,"0"0"-250,0 0 64,-43-82-123,32 72-19,6 5-24,2 5-39,-4 0-12,1 8-22,-7 12 12,0 7 6,7 1-4,5-2 8,1 1-8,0-7-17,4-6-4,9-3-27,3-11 20,-1 0 30,6-2 4,-6-15-2,2-6-4,-1-4 4,-2-2 4,-2 1 0,2 4 0,-6 6 2,-1 8-2,-4 10 0,5 0-7,3 10-18,3 12 25,2 6 0,5-5-1,3 0-55,10-4-24,5-5 32,3-3-19,-5-9-7,-6-2-80,-8-5 119,-7-14 35,-9-3 74,-5-4 97,-2-1-42,0 2-62,-4 2 1,-7 5-30,1 5 2,-4 10-3,-2 3-37,1 0-5,-3 7 4,2 12-4,6 6-1,0 6-5,10 2 2,0 0-11,10-5-9,10-6-17,7-10-17,-4-9-15,-1-3 24,-4-3 53,-2-18 1,-4 0 63,-6-1 41,-3 1 5,-3 2-24,0 6-19,0 7-17,0 6-17,0 0-32,-9 18-33,-12 19 24,-4 9 6,-1 7-3,0 6-12,-4 1-7,4 3-4,-2 4 18,2-3 2,3-3 9,-3-8 2,-2-12-2,1-10 0,-7-12 0,4-7 2,6-9 13,1-3 1,11-9 0,10-15-16,2-10-30,27-13-34,19-12-41,15-8-23,8-1-8,1 10-18,-14 14 28,-10 14 126,-10 10 91,-1 3 46,4 0-74,4 1-26,5-4-28,1-2-9,0-4 0,-7-6-9,-17 0 9,-8-2 15,-10 11 39,-7 2 19,0 3 10,0 5-7,-7 7-15,-6 5-29,-1 1-18,-4 7-14,1 16 7,7 1 14,4 4 13,6-1-11,0-2-17,6-3-2,14-1-4,5-6 0,-2-6-49,3-5-79,-6-4-150,-1 0-452</inkml:trace>
  <inkml:trace contextRef="#ctx0" brushRef="#br0" timeOffset="38484.0372">13932 4363 635,'0'0'152,"0"0"4,0 0 98,0 0-82,0 0-55,0 0 5,18-22-25,-18 22-48,-29 1-34,-17 23 2,-12 13-10,-5 8 2,11 10-3,10 5 4,16 8-5,9 3-4,15 2-1,2-3 1,29-11-4,16-7-14,10-12-63,11-10-105,2-16-163,-4-12-214</inkml:trace>
  <inkml:trace contextRef="#ctx0" brushRef="#br0" timeOffset="39114.354">14336 4611 724,'0'0'107,"0"0"129,0 0-66,0 0-65,0 0-47,0 0-19,91-56-10,-46 51-2,0 5-7,7 0-1,-2 0-6,-1 7 0,-5 12-8,-8 5-3,-3 3-2,-13 5-3,-13 7 1,-7-2-4,-8 0 6,-21-4 17,-6-7 14,-7-2-6,2-9 0,-1-3-3,4-5-13,0-4-1,3-3-8,-2 0-19,3-5-78,13-12-81,15-9-140,5-7-283</inkml:trace>
  <inkml:trace contextRef="#ctx0" brushRef="#br0" timeOffset="39278.3091">14569 4648 659,'0'0'423,"0"0"-236,0 0 52,0 0-140,0 0-74,0 0-25,5 20-3,-5 12 3,0 3 0,2 1-29,1-2-102,5-8-123,11-7-234</inkml:trace>
  <inkml:trace contextRef="#ctx0" brushRef="#br0" timeOffset="39848.4038">15158 4606 638,'0'0'246,"0"0"-87,0 0 60,0 0-134,0 0-38,0 0-19,48-56-9,-19 51-2,3 2-8,-2 3 2,-2 0-1,-1 15-7,0 10-3,-5 3-2,-6 4 0,-2 0-6,-11-3-3,-3 0 9,0-4-1,0-5-2,-15-2 4,1-3 1,4-4 6,-6-4-6,0-4-2,2-3 1,-6 0 0,1-4 1,-3-10-5,-7 1 5,-4 1 0,-3 4 3,1 8-3,5 0-5,4 0 4,10 11-4,10 0 3,6 0-10,0 0-3,13-7 9,17-1 6,8-3 0,4 0 0,-7-7 0,-3-10 0,-9 1 4,-8-6 11,-6-1 16,-3-3-12,-3 4-19,-1 3-1,-1 8-33,2 5-57,8-1-212,-1-2-219</inkml:trace>
  <inkml:trace contextRef="#ctx0" brushRef="#br0" timeOffset="40163.4741">15812 4538 930,'0'0'136,"0"0"45,0 0-60,0 0-104,0 0 7,0 0 20,17 83-17,-17-45-5,-2 1-7,-5-5-3,-1 0-5,3-8-1,5-5 1,-3-6-4,3-2 4,0-7 3,20-3 2,10-3 14,8 0 0,4-6-16,-4-8-7,-2 5-3,-9 1-10,-9 4-41,-8 2-95,-10-1-172,0-4-452</inkml:trace>
  <inkml:trace contextRef="#ctx0" brushRef="#br0" timeOffset="40644.2972">16353 4226 939,'0'0'87,"0"0"144,0 0-70,0 0-76,0 0-26,0 0-20,6-8-11,-6 8-2,3 0 0,0 0 3,2 0 15,-1 0-4,0 3-9,-1-3-2,-2 0 1,1 0-4,-2 0 0,0 0-1,0 0-5,0 0 4,3 0-9,-3 0 5,1 0-13,6 3-7,3-3 0,2 3 0,12 8 0,10 8 0,12 15 0,5 17 0,-4 14 0,-11 14 0,-19 11 0,-17 2 0,-43 3 0,-31-10 0,-18-11-62,-7-10-110,3-14-238,6-8-616</inkml:trace>
  <inkml:trace contextRef="#ctx0" brushRef="#br0" timeOffset="44270.1475">1606 13469 419,'0'0'132,"0"0"-37,0 0 34,0 0-53,0 0-44,0 0-5,0 0 3,0 0-1,-2 0-6,-1 0 6,0 0 11,-3 0 2,0 0 15,-4 0-10,2-7-19,2-3-7,6 0 30,0 1-9,0-6-29,0 2 17,9 4-15,6-1-8,3 3-3,-2 3 1,5 4 4,-6 4-4,-1 17-2,-7 7-1,-7 6 4,0-2 2,-24 2-1,-6-1-2,-4-7-2,1-1 0,3-8 0,8-3-2,10-7 1,0-7 0,6 0 3,3 0 13,0-16-4,0 5-3,3-3 10,0 9 1,0 4 9,3 1-12,12 0-19,8 1 0,5 19-1,3 6-3,2 8 0,0 0-5,-2 3-68,-1-3-79,-3-8-195,-5-12-294</inkml:trace>
  <inkml:trace contextRef="#ctx0" brushRef="#br0" timeOffset="44712.0707">1914 13358 604,'0'0'98,"0"0"126,-49-78-108,19 55-36,-3 0-11,-6 10-22,-4 0 3,-7 6 6,-6 7-32,-2 0-3,-13 6-6,-4 10 8,3 15-3,1 12-4,14 15 1,15 17 5,14 12 3,22 10 4,6 2-12,34 0-6,20-14-6,24-7 2,20-20 0,10-12-3,15-18-4,1-20-2,-3-8-7,-2-19 8,-20-21-6,-22-10 7,-22-9 6,-25-13-3,-15-7 3,-15-7 1,0 10-7,-12 13-13,-13 14-7,-5 16-6,-3 13-49,2 9-25,-2 8-121,6 3-212</inkml:trace>
  <inkml:trace contextRef="#ctx0" brushRef="#br0" timeOffset="46863.2983">3874 13392 680,'0'0'98,"0"0"114,0 0-71,0 0-42,0 0-6,0 0-34,15-76-29,11 72-10,15 1-6,4 3-7,0 0 7,1 3-3,-10 11-5,1 6-2,-6 3-3,-8 8 2,-7 4-3,-14 2 0,-2 2 0,-5-2 2,-17-2 2,-2-4-1,0-2 1,-1-9-1,-1-7-3,4-2 1,-2-9 2,-7-2 4,-2 0-6,-6-10-1,0-6 0,1-1-16,12 4-2,7 0 13,8 7 5,4 4-1,4 2-1,-1 0-6,4 0-5,0 11 1,4-1 12,20-3 3,10-7 3,9 0-3,2-3 3,-6-14-6,-7-6 6,-6-1 13,-8-1 21,-12-1 1,-3-5-20,-3 2-8,0 5-8,0 8-5,0 10-7,0 6-27,0 0-87,6 14-156,15 6-21,16-3-266</inkml:trace>
  <inkml:trace contextRef="#ctx0" brushRef="#br0" timeOffset="47442.4542">4681 13537 706,'0'0'127,"0"0"42,0 0-18,-85-29-98,52 29-20,-3 0-6,7 14-10,6 1-4,7 6-7,7-1-6,6-1 0,3 4 0,3-3 0,19-6 0,8-6-10,9-8-4,-3 0-12,-2-3 6,-10-13 19,-5-3 1,-10-1 6,-6-4 9,-2 2 16,-1 1-3,0 6-5,0 4 7,0 8-2,0 3-15,-4 0-13,-5 23-7,-1 7 7,7-1 1,3 5 1,0-4 0,19-5-2,10-3-2,8-7-9,6-13-27,2-2-29,4-5-16,-7-18 56,-8-8 27,-10-5 0,-5-9 3,-8-8-3,1-5 10,-2-1 9,-1 9 4,-6 11 20,-3 14 36,0 14-22,0 11 9,0 10-56,-12 21-1,-4 11-9,5 10 5,1-1-3,10 2-2,0-4-30,0-6-71,4-7-108,7-10-140,1-3-463</inkml:trace>
  <inkml:trace contextRef="#ctx0" brushRef="#br0" timeOffset="47891.7312">4914 13525 745,'0'0'107,"0"0"67,0 0-47,0 0-127,0 0 3,0 0-3,82-8 0,-33 8-21,2 0-42,10 0-37,1 0-7,4 0 107,-18-3 4,-15 0 2,-17 0-1,-13 3 3,-3-3 58,0-1 39,-16 4-74,-7 0-24,-2 0 7,1 4-5,5 13 4,2 2-7,11 1 1,1 2-7,5 2 0,0-7-1,17-1-7,1-6-16,3-7-23,0-3 18,-2-3 17,-7-18 12,-1-1 8,-1-2 61,-4-5 35,0 3 4,0 6-28,-3 3-18,0 15 2,-1 2-31,5 8-33,-1 17-6,3 4 4,4 7-1,4 3-74,-2 5-91,7-10-263</inkml:trace>
  <inkml:trace contextRef="#ctx0" brushRef="#br0" timeOffset="49137.7408">6576 13459 358,'0'0'171,"0"0"15,0 0-46,0 0-93,0 0-8,0 0 4,17-76-15,3 56 14,5 3-10,-1 4 16,-5 6-8,-4 5 0,6 2-9,-6 0-9,3 22-8,-3 4-6,-5 7-4,-4 4-4,-6-4 4,0-3-4,0-7 0,0-6-1,0-4 1,0-7 0,0-6-1,0 0 1,4-3 20,6-14 4,0-9-22,8-8-1,6 0 1,1-3-2,5 3 0,-5 10 0,-2 12 0,-4 5 0,-4 7 0,-6 3-1,0 21 1,-6 5 5,-1 4 3,-2 1-2,0-5-4,0-9 0,0-10 1,0-3-3,4-7 2,1 0 5,7 0 17,11-17 13,10-10-23,3 1-3,1-7-1,3 0-6,-4 7 0,-10 9 1,-10 10 2,-7 7 5,-5 0-5,-4 16-5,0 12 20,0 7-9,0 5-6,0-4-7,0-2-2,3-4-65,14-8-41,11-7-117,8-13-265</inkml:trace>
  <inkml:trace contextRef="#ctx0" brushRef="#br0" timeOffset="49490.3128">7650 13435 696,'0'0'109,"0"0"130,0 0-108,0 0-72,0 0-15,-96-30-23,78 47 5,3 6-13,3 1-7,6 1 0,6 3-6,0-6-2,3-2-4,15-6-20,6-5-15,2-9-3,3 0-44,-8-4 36,0-14 52,-7-3 4,-1-9 6,-5-3 39,6 2-3,-8-1 19,1 13-14,-1 9-3,-5 10-10,3 0-27,-1 11-10,0 14-1,0 5 4,-3 3-4,3-3-21,0-4-77,3-6-119,1-6-237</inkml:trace>
  <inkml:trace contextRef="#ctx0" brushRef="#br0" timeOffset="51928.2112">7898 13450 395,'0'0'101,"0"0"96,0 0-28,0 0-77,0 0 9,0 0 2,8-22-24,1 12-53,1 0 10,-7 7 17,6 0-16,-2 3-21,4 0-11,1 17 3,-3 6-3,-4-1 2,-3 3-6,-2-3 3,0-5-4,0-4 0,0-3 1,0-3-1,0-4-1,0-3 0,0 0 1,11 0 5,4-10-5,5-10 0,6-3-1,-7-6-6,7 0-10,-7-3 1,2 6 9,-3 6 7,-1 3 1,2 8-1,-6-1 1,-3 6-1,1 4 3,-6 0-3,-1 0 0,-1 17-2,0 6 1,-3 5 1,3 2 0,0-2 0,3-5 0,5 1 0,2-4 1,3-8-1,1-1-7,8-5-2,1-6-3,3 0-7,1 0-23,-1-17-17,-3-2-20,-5-10 31,-6-2 12,-6-5 26,-3 6 10,-6 10 5,0 3 32,0 14 39,0 0-11,0 3-7,0 0-55,0 6-3,0 11 0,-6 10 13,3-4 9,3 7-8,0-3 2,0-1-7,0-3-9,6-6 0,-3-1-12,1-6-48,-2-3-81,-2-7-163,0 0-327</inkml:trace>
  <inkml:trace contextRef="#ctx0" brushRef="#br0" timeOffset="52414.2117">8450 13164 818,'0'0'108,"0"0"202,0 0-167,0 0-72,0 0-35,0 0-36,-17-17-13,17 27-62,0 12-46,0 3-148,22-2-173</inkml:trace>
  <inkml:trace contextRef="#ctx0" brushRef="#br0" timeOffset="52639.7469">8723 13375 896,'0'0'188,"0"0"30,0 0-112,0 0-56,0 0 39,24 92-10,-21-51-33,-3 5-20,0 4-10,0 5-11,0 2-4,0-1-1,0-3-7,-6-7-74,2-12-86,4-12-86,0-15-233</inkml:trace>
  <inkml:trace contextRef="#ctx0" brushRef="#br0" timeOffset="53455.5681">8855 13438 726,'0'0'128,"0"0"-7,0 0 48,89-63-131,-56 63-8,-8 4-6,-4 16-15,-15-1-6,-6 8 0,0 0-3,-16-1-5,-4 1 5,1-7 5,6-1-4,7-5-2,6-2-7,0-5-6,16-7-4,6 0 11,8 0 5,6-10-23,-4-9-22,3-8-3,-5-3 14,-4-4 25,-6-4 11,-8 1 1,-3 4 7,-6 3 23,-3 10 26,0 8 2,0 5 6,0 7-18,0 0-11,0 2-36,0 18 0,-6 7 0,0 7 9,6-1-4,0 1-3,0-3-1,9-4-1,9-10-14,1-5-21,2-5-10,3-7 5,3 0 10,-2-10-8,2-10 3,-4-10 17,-4 1 18,-8-4 0,-3 3 10,-2 4 34,-3 9-1,-2 4 22,1 6-21,-2 7 2,3 0-41,-2 10-3,2 14-2,4 5 4,0 4 1,5-3-3,-2-1-2,7-8-4,2-4-10,7-11-24,9 0-1,4-6 33,3 0-37,-12-16-70,-11-11 44,-8-9 48,-6-11 21,-5-6 5,0-2 35,0-1 24,0 10 5,0 7 20,-1 8-16,1 11-26,0 13 16,0 7-18,0 0-44,0 17-1,0 19 0,0 6 7,0 6-3,0 2 2,0 2-6,9-6-6,3 0-31,4-5-40,14-9-76,3-9-100,18-6-205</inkml:trace>
  <inkml:trace contextRef="#ctx0" brushRef="#br0" timeOffset="54003.991">10212 13372 601,'0'0'160,"0"0"84,0 0-56,-76-72-84,58 72-49,-3 0-36,2 16-14,-1 11-3,4 2-2,7 4 0,9-3 0,0-3-5,3-5-9,16-8-29,4-4-14,6-10-14,7 0-46,-3-7 6,-5-15 63,-5-7 37,-10-5 11,-4-7 26,-5 5 38,0 6 23,-4 8-8,0 9 12,0 10-7,0 3-36,0 6-48,-7 17-10,3 9 10,4 2 0,0-1-1,1-7 0,19-1-6,-2-11-17,6-3 0,2-11 16,0 0 5,0-13 3,-4-11-4,-5-12-2,-2-3 5,-1-12 1,-2-7 0,-6-5 1,-2 0 7,-4 3 9,0 15 31,0 19 10,0 12 17,0 14 0,-4 20-75,2 20 3,2 15-3,0 9 1,0-3-1,0-1-4,0-4-26,9-6-65,5-11-36,2-8-99,7-13-139,3-11-310</inkml:trace>
  <inkml:trace contextRef="#ctx0" brushRef="#br0" timeOffset="54259.9319">10526 13274 337,'0'0'480,"0"0"-346,0 0 29,0 0-134,98-47-19,-57 43-9,-2-1 2,-1-3-2,-4 2 4,-6-2 59,-7 3 50,-12 5-46,-6 0-33,-3 7-15,0 13-6,0 9 6,0 4-12,0 1-7,0 1-1,-2-4-33,2-2-40,0 0-80,0-12-120,0-10-252</inkml:trace>
  <inkml:trace contextRef="#ctx0" brushRef="#br0" timeOffset="54394.4941">10898 13121 798,'0'0'134,"0"0"102,0 0-119,0 0-104,0 0-13,0 0-113,34-13-66,5 43-172</inkml:trace>
  <inkml:trace contextRef="#ctx0" brushRef="#br0" timeOffset="54881.7325">11322 13247 554,'0'0'265,"0"0"-52,0 0-47,0 0-97,0 0-18,-102-66-28,76 66-1,8 17-3,6 3-12,8-1-4,4 4-2,0-6-1,11-4-4,10-6-21,7-2-11,6-5-39,4 0-43,-5-9-3,-1-10 65,-6-1 48,-6 0 8,-3 4 29,-8 6 25,-6 3 29,-3 7-13,3 0-67,-3 7 4,6 8-9,-1 2 3,1 0-1,4 0 0,-1-4 1,4-3 3,4-7-4,2-3 6,-4-3 8,5-17 25,-3-6 32,-4-7-1,4-6 8,-1-3-5,0 4 3,3 11-2,-6 16 0,0 11-29,1 4-22,-8 23-20,-3 13 6,-3 9-4,0 0-5,0 8-3,0-1-27,0 3-112,0-6-134,17-11-488</inkml:trace>
  <inkml:trace contextRef="#ctx0" brushRef="#br0" timeOffset="56240.6588">12849 12838 669,'0'0'133,"0"0"69,0 0 33,0 0-100,0 0 1,0 0-73,-14-24-47,11 60 11,0 14 46,-3 9-28,-1 8-11,0-1-21,1-4-7,3-3-6,3-9-5,0-4-63,0-12-93,17-8-85,15-20-253</inkml:trace>
  <inkml:trace contextRef="#ctx0" brushRef="#br0" timeOffset="56599.7929">13154 13095 682,'0'0'131,"0"0"91,0 0-124,-81-11-51,54 28 7,6 7-24,7-1-17,8 0-2,6-1-9,0 2 0,20-7-2,4-7 0,6-3-5,-4-4-9,0-3-9,-10 0 5,-4-14 18,-4-3 3,-2-5 5,-2-5 10,-1-2 5,-1 5 15,-2 7 3,2 11 16,0 6 5,-1 0-33,1 14-22,1 8-7,6 8 9,0-3-9,0 0 0,0-2-37,2-5-62,2-9-127,6-5-166</inkml:trace>
  <inkml:trace contextRef="#ctx0" brushRef="#br0" timeOffset="56929.5438">13341 13104 6,'0'0'690,"0"0"-503,0 0 77,0 0-136,0 0-70,0 0-54,11 0 33,2 30 4,-3 0-2,2-1-11,2-4-17,-5-6-6,1-5-4,0-5-1,6-5-1,0-4-5,5 0 3,3-10 3,2-14-2,-6-2 2,-1-7 2,-2 4 2,-7 5 4,-3 14 3,-2 3 16,-2 7-9,1 7-18,6 14-9,0 9 4,3 2-13,7 0-40,-1-1-49,10-2-106,3-10-112,7-12-294</inkml:trace>
  <inkml:trace contextRef="#ctx0" brushRef="#br0" timeOffset="58091.9191">13991 13159 313,'0'0'314,"0"0"-94,-36-75 1,16 66-121,2 6-6,0 3-52,3 0-26,2 17-3,4 9-11,3 4 9,6-1-10,0 1 0,8-4-2,10-5-16,8-9-42,-2-4-5,3-8-18,-4 0-15,-3-7 61,-10-10 36,-4-3 6,-1 1 11,-2-5 20,1 4 29,-3 4-17,-1 6 14,0 4 2,0 3 4,0 2-13,0 1-22,0 0-14,0 0-3,0 0 6,0 0 8,0 0-5,0 0-3,0 0-9,0 0-6,0 0 5,0 0 1,0 0 1,0 0 2,0 0-3,2 0-4,-2 0 0,0 0 8,0 0 1,0 0 1,0 0-6,0 0-3,1 0 2,-1 0-3,0 0-3,0 0-4,0 0-1,0 0-2,0 0-1,0 0 0,0 0 0,0 0 1,0 0 0,0 0-1,0 0 1,0 0 0,0 0-1,0 0-4,0 0 3,0 0 1,0 4 0,-1 6 2,-8 10-1,2 5 0,1 6 0,-3 11 0,-3 10 1,0 5-2,-7 9 1,-7 0-2,1-2-2,-8-3-9,6-3-4,2-7-5,-5-7 3,1-15-1,3-8 2,2-16-6,4-5 11,0-2 10,-1-28-2,9-10-35,3-13-5,9-10-5,15-8-7,27-3 7,8 3-24,5 10-2,7 11 14,-1 14 6,-5 10 13,1 3-14,-9 2-5,-5-1-10,-9 2 38,-5-4 28,-8-2 6,-4 4 5,-4 5 38,-9 3 43,-4 7 43,0 4-33,0 3-27,-10 0-60,-1 20-8,-2 3 4,7 4-1,3-1 0,3 4-3,0-6-1,3-5-2,10-3-5,1-5-23,3-11 5,1 0-8,7-7 12,-2-13-1,1-3 18,-6-7 4,0-6 4,-6 2 9,-2-2 17,-4 11 2,0 8 17,-5 7 8,1 10-3,-2 0-48,0 15-6,0 9 0,0 5 5,0 5-5,0-5-2,8-5-23,12-2-58,18-5-32,14-4-17,11-6 132,7-7-337,-11 0-396</inkml:trace>
  <inkml:trace contextRef="#ctx0" brushRef="#br0" timeOffset="58992.2781">14849 13118 459,'0'0'252,"0"0"19,0 0-99,0 0-95,-36-75 1,27 75-39,0 0-28,-1 10-11,-5 9 0,3 4 2,5 3-2,4-2-2,3-5 1,0-4-13,0-6-19,4-6 1,12-3-3,4 0 20,-4-7 3,0-9 12,-3-5 0,-3-1 3,2-4 13,-5 5-4,3 5 1,-3 9 3,2 7-10,0 0-6,3 17-6,6 6 2,-2 3-3,4 1-13,9-1-6,14-7-4,5-2 18,4-6 11,-4-9-40,-11-2-128,-5-5 40,-12-15 89,-4-4 40,-14-2 8,-2-1 56,0 4 13,-16 3-4,-3 7-2,-4 9-27,1 1-16,-1 3-14,3 4-1,5 12-12,4 5-1,9 1-3,2-1 1,0-1 0,19-6-24,6-6-41,6-4-3,1-4-19,-3 0 40,-3-9 49,-8-8 9,0-3 103,-9 6 39,-5 4-40,-1 7-27,-3 3-34,0 6-50,0 24-15,-10 12 11,-17 12 3,-12 11-30,-6 2-5,-7 1-13,6-4 31,2-7 18,3-5 28,7-13 11,-2-9-31,12-10 0,10-13 6,11-7 0,3 0 11,5-10 8,19-12-33,11-5 1,10-4 0,11-5 1,9-6-1,10-5-1,-2-4-6,6-7-7,-5 5 2,-2 1 2,-8-1-30,-15 6-6,-16 11 38,-13 13 7,-17 10 19,-3 7 63,-20 6-35,-9 3-35,-4 17-1,4 2 26,11 3 3,10 0-7,8-2-19,0-3-5,16-4-4,8-5-1,2-5-4,3-3-6,-4-3-50,1 0-98,-6-12-290</inkml:trace>
  <inkml:trace contextRef="#ctx0" brushRef="#br0" timeOffset="59471.9285">16499 12864 869,'0'0'106,"0"0"136,0 0-67,-109-34-99,69 38-15,-6 26-12,1 22-6,6 15-3,12 12-3,14 10-11,13 0-6,4-5-17,29-8-3,2-9-25,13-16-106,8-15-92,5-19-226</inkml:trace>
  <inkml:trace contextRef="#ctx0" brushRef="#br0" timeOffset="59965.9043">16794 13148 836,'0'0'125,"0"0"134,0 0-140,0 0-66,0 0-7,114-76-18,-71 76-11,-2 0-7,-1 3-5,-7 20-3,-8 7-2,-6 1 0,-11 6 0,-8 1-4,0-1 1,-10-8 3,-10-3 1,-5-3 0,-2-9 0,4-2-1,-3-7 0,4-5 0,4 0-1,-3-1 0,1-15-1,-2 2-3,2 1 1,-1 3 4,4 10 0,6 0-8,0 0-4,6 17 9,5-7 0,0 3-1,13-7 2,10-6 2,9 0 8,10-9-3,-4-8 5,-1-5 2,-7-2 5,-8-3 11,-6 1 0,-5-3 3,-2 2-31,0 3 0,-2 5-44,3 9-58,5 6-133,4-2-240</inkml:trace>
  <inkml:trace contextRef="#ctx0" brushRef="#br0" timeOffset="60170.6116">17469 13075 778,'0'0'220,"0"0"77,0 0-90,0 0-92,0 0-51,0 0-43,8 24-3,-16 14 10,0-1-14,-3-1-8,5-3-6,2-3-11,2-9-80,2-3-102,0-11-111,0-7-359</inkml:trace>
  <inkml:trace contextRef="#ctx0" brushRef="#br0" timeOffset="60499.6696">17464 13132 834,'0'0'150,"0"0"110,0 0-140,0 0-94,0 0-5,0 0-1,55 25-18,-34-14 4,1-5-1,2-4-5,1-2-3,-2 0-4,2-5 2,-1-12-1,1-3 6,4-2 3,-8-1-2,-1 6 9,-5 3 15,-9 9 15,-3 5-3,-1 0-13,1 9-23,0 13 16,-3 6 11,3 7-11,0 2-2,4 2-12,0 1-3,3-3-6,3-5-103,2-9-46,3-6-162,0-14-290</inkml:trace>
  <inkml:trace contextRef="#ctx0" brushRef="#br0" timeOffset="60799.3233">18247 13029 956,'0'0'99,"0"0"201,0 0-203,0 0-95,0 0 24,1 75 21,-1-34-7,-5-2-9,-9-2-7,3-4-10,1-4-3,3-3 0,7-6 1,0-6-1,0-4 0,28-8 2,9-2 9,8 0-4,3-6-11,-4-10-7,-6 2-1,-10 2-30,-6 2-48,-7-4-74,-1-1-177,-2-2-578</inkml:trace>
  <inkml:trace contextRef="#ctx0" brushRef="#br0" timeOffset="61045.7563">18985 12709 498,'0'0'657,"0"0"-485,0 0 43,96-4-95,-54 45-24,-6 20-34,-4 12-18,-9 11-17,-16 7-3,-7-4-20,-21-6-4,-25-4-1,-20-5-4,-17-6-78,-7-6-232,9-10-501</inkml:trace>
  <inkml:trace contextRef="#ctx0" brushRef="#br1" timeOffset="114962.3697">5540 5951 630,'0'0'321,"0"0"-289,0 0 85,0 0 41,0 0-73,0 0-49,0 0-16,0 0-13,32 24 29,-7-2 11,3 3-24,-1-1-8,1 3-15,-8-4 0,-1 2-28,-6-4-127,-5-6-193,-8-10-285</inkml:trace>
  <inkml:trace contextRef="#ctx0" brushRef="#br1" timeOffset="115163.6857">5813 6022 983,'0'0'122,"0"0"-65,0 0 178,0 0-128,0 0-60,0 0-47,-22-35 1,-8 49-1,-9 2 0,-3 3 0,1 0-35,2 1-59,9-3-46,4-3-139,16-7-121</inkml:trace>
  <inkml:trace contextRef="#ctx0" brushRef="#br1" timeOffset="115336.9031">5697 5929 983,'0'0'160,"0"0"52,0 0 12,0 0-104,0 0-49,0 0-67,0-14-3,0 62 2,0 6-3,9 5-3,1 2-92,3-7-190,1-11-417</inkml:trace>
  <inkml:trace contextRef="#ctx0" brushRef="#br1" timeOffset="117907.427">7172 6036 620,'0'0'55,"0"0"53,0 0 34,0 0-73,0 0-29,0 0 8,9-2 12,-9 2-3,0 0 6,0 0 3,0 0-14,0 0 4,0-5 12,-6 0-8,-14-3-35,-3-2-21,-7 1-1,-5 7 0,3 2 0,-5 0 1,2 2 4,4 10-4,4 3 2,4 3 0,13 5-5,7 2 2,3 5 1,6 1 3,18-1-3,9-4 3,4-1-7,9-3-7,5-8-47,9-4-86,1-10-107,-2 0-203</inkml:trace>
  <inkml:trace contextRef="#ctx0" brushRef="#br1" timeOffset="118202.0145">7357 6148 489,'0'0'117,"0"0"63,12-72-4,4 56-84,4 6 14,2 6-40,5 4-25,-4 0 3,3 19 8,-5 8-22,0 4 1,-7 3-3,0 0-6,-9-5-7,-5-5-8,0-7-3,0-1-4,-8-10 3,2-1 0,-1-5 7,0 0 9,7-6 1,0-15-3,0-8-12,14-4-3,11 0-1,13 7-1,-3 9-13,3 7-42,1 8-74,-2 2-125,-2 0-212</inkml:trace>
  <inkml:trace contextRef="#ctx0" brushRef="#br1" timeOffset="118523.9865">7906 6110 836,'0'0'127,"0"0"5,0 0-27,0 0-98,0 0 8,0 0 16,52 28-5,-29-24-13,2 0-11,-3-4-2,-4 0-1,-6 0-7,-6-8 8,-6-7 7,0 2-4,-3-4-1,-19 0 30,-6 4 4,-2 5 1,-3 6 15,3 2-14,0 3-4,6 16 3,3 2-27,12 6 5,5-1-15,4 1-1,13-1-5,14-4-19,6-4-66,7-5-61,7-7-179,15-4-198</inkml:trace>
  <inkml:trace contextRef="#ctx0" brushRef="#br1" timeOffset="119102.2189">8447 6171 748,'0'0'113,"0"0"100,0 0-46,0 0-93,0 0-26,-104-51-18,75 51-7,7 8-2,-4 9-13,9 3-5,8-3-3,2 1-2,7-2-6,0-3-21,4-4-7,18-1-9,4-5-2,8-3-37,-3 0-49,-5-17 47,-6-5 59,-3-2 27,-8-1 35,0 1 49,-7 3 10,2 11 4,-4 3-3,0 7-32,0 0-63,0 14-10,0 11 10,0 3 1,0 2-1,0-4-4,4-2-8,10-4-7,8-8-13,-1-5-6,9-7 15,-3 0 15,-1-5-15,0-14-15,-7-5 8,-5-11 22,-1-5 8,-4-6 6,-3-3 14,-2-1 23,-2 11 25,1 10 18,-3 11-12,0 7 5,0 11-29,0 0-50,0 16-2,-6 14 1,-6 8 1,-1 3 5,7 0-2,-1 0-3,6-2 0,1-3-1,0-1-40,0-9-73,11-2-66,2-14-124,-5-3-190</inkml:trace>
  <inkml:trace contextRef="#ctx0" brushRef="#br1" timeOffset="119265.9249">8626 6154 833,'0'0'96,"0"0"112,0 0-99,0 0-87,0 0-19,0 0 12,51 0-7,-18 3-8,4-3-138,-1 0-165,2 0-279</inkml:trace>
  <inkml:trace contextRef="#ctx0" brushRef="#br1" timeOffset="119581.8219">9013 6132 432,'0'0'291,"0"0"-230,0 0 8,0 0 2,0 0-17,0 0-20,43 30 4,-25-30-19,-2 0-7,-2 0-5,-2-8 2,-5-4 14,-4 2 21,-3-4 30,0-1-8,-12 1 2,-12 2-32,-4 8-2,-5 4 10,0 4-6,-3 20-1,8 3-13,7 4 8,12 1-6,9-2 3,0-2-12,20-3-12,5-6-2,2-5-3,-1-7-42,3-5-61,-7-2-86,-2 0-286</inkml:trace>
  <inkml:trace contextRef="#ctx0" brushRef="#br1" timeOffset="120277.369">9718 5867 325,'0'0'307,"0"0"-92,0 0 29,0 0-62,0 0-41,0 0-21,78-65-35,-78 65-34,0 17-36,0 16-6,-4 12 48,-9 8-23,-9 4-10,-5 8 3,-8 0-18,3 0 1,-4 1 2,4-7-5,5-7-4,4-8-1,4-8-2,3-7-2,6-8 2,6-8 0,1-7-14,3-5-43,0-1-86,19-9-54,17-25-232</inkml:trace>
  <inkml:trace contextRef="#ctx0" brushRef="#br1" timeOffset="120968.323">10224 6059 353,'0'0'543,"0"0"-438,0 0 137,0 0-104,0 0-41,0 0-10,16-38-43,-16 38-21,0 0-13,0 13-9,-3 9 11,-10 11 14,-2 1-9,3 0-11,3 0 1,3-7-6,6-4-2,-3-6 1,3-7-13,0-1-22,0-8 2,0-1 4,0 0 29,9 0 7,1-15-5,7-4-2,-2-1-2,-1-2 1,6-1 1,-2-4-3,6 3 2,-5 5-6,-9 5 5,-2 6 2,-3 7 1,-5 1 3,2 0-4,3 0-2,1 13-3,0 11 4,-3 1 1,0 3 0,-3-2 1,3-1 0,-3-6 0,0-4-1,0-2 0,0-7-4,0-3 2,0-1 1,0-2-2,4 0 3,5-7 4,2-13-4,5-6-1,-4-4 0,6-3 0,-3 1 1,2 6 3,2 8-3,-6 7 1,2 5 0,2 6 0,-1 0-1,-2 6-2,2 15 2,-3 7 0,-7 3 4,-2 2-4,-1-1 0,-3-2-6,2-4-31,-1-2-90,6-7-92,0-7-152,4-8-455</inkml:trace>
  <inkml:trace contextRef="#ctx0" brushRef="#br1" timeOffset="121289.3367">10873 6118 112,'0'0'680,"0"0"-536,0 0 102,0 0-141,0 0-77,0 0-28,0 3 6,-6 18 30,-3 5-15,2-3-6,7 4-8,0-4-3,4-1-2,14-5 0,4-5-2,5-7 2,0-5 5,-5 0 2,-7-5 7,-3-15 41,-9-3 15,-3-6-33,0 0-18,0 4-15,0 8-6,0 9-26,0 8-53,0 0-63,0 4-215,20 10 57,18 3-179</inkml:trace>
  <inkml:trace contextRef="#ctx0" brushRef="#br1" timeOffset="121854.1463">11383 6225 693,'0'0'161,"0"0"80,0 0-75,-39-87-80,17 67-25,-5 5-20,-1 7-16,2 8-3,-1 0-9,7 4-12,6 15 1,-2 5-2,12 3-3,4 3-1,0-4 1,13-2-11,15-5-2,2-5-6,4-8-9,0-6-7,-1 0 3,-5-14 17,-5-9 18,-4-6 7,-1-5-4,-6-3 17,-2-4 21,0 1-4,-3 6 7,-4 9-4,0 11 11,-3 9-5,0 5-23,0 11-23,0 12-14,-3 14 14,-4 1 1,7-1-1,0-4 0,4-2-11,15-8-25,-3-6-27,7-5-12,-5-9-2,9-3-13,-5 0 12,2-15-6,-4-6 23,-2-5 50,-4-7 11,-5 3 26,-3 5 72,-3 10-3,-2 5 29,-1 10-11,0 0-69,0 10-44,-3 14 0,-4 6 0,1 5 2,-2 0-2,-1-2-14,4-5-81,-2-5-45,3-9-159,4-8-238</inkml:trace>
  <inkml:trace contextRef="#ctx0" brushRef="#br1" timeOffset="122018.1693">11634 5877 247,'0'0'869,"-29"-76"-731,26 60 93,3 10-131,0 6-80,0 3-20,12 19-88,10 6-3,11 4-128,3-2-211</inkml:trace>
  <inkml:trace contextRef="#ctx0" brushRef="#br1" timeOffset="122385.6688">11917 6116 732,'0'0'87,"0"0"148,0 0-116,83 41-72,-53-39-25,-3-2-12,-5 0-9,4-7 2,-10-13-3,-4-2 1,-6-9 3,-6-2-2,0-6 8,0 2 19,-3 1 13,-5 2 5,1 18 15,1 3 1,-4 13 0,-4 4-43,-5 21-18,-6 7 6,5 7 9,4 7-2,0 4 5,5 3-1,2-2-4,0 2-8,3-6-6,1-5 0,2-5-1,2-5-6,1-6-49,0-6-58,0-6-52,0-7-163,0-7-178</inkml:trace>
  <inkml:trace contextRef="#ctx0" brushRef="#br1" timeOffset="122536.4028">11917 6277 313,'0'0'547,"0"0"-398,0 0 123,0 0-163,0 0-94,0 0-9,45-25 2,-6 31-8,3-6-35,7 0-111,16 0-166,-1 0-205</inkml:trace>
  <inkml:trace contextRef="#ctx0" brushRef="#br1" timeOffset="122887.1645">12467 6140 952,'0'0'98,"0"0"100,0 0-141,0 0-50,0 0 20,0 0-9,1 70-8,16-58-10,-3-5 7,5-4-6,-1-3 8,-5 0 1,1-14-6,2-2 8,-6-4 1,5 0-3,-1 3 4,-2 3-10,-5 6 6,-4 8 7,-3 2-17,0 21 0,0 10 13,-5 2 13,-9 3-8,-3-4 2,-1-1 2,-2-7 7,-2-3 28,-1-9 3,-4-4-15,-6-7-26,-5-1-12,-8-2-7,-7 0-47,-4-4-181,-2-13-189</inkml:trace>
  <inkml:trace contextRef="#ctx0" brushRef="#br1" timeOffset="146987.5751">8480 7364 376,'0'0'39,"0"0"42,0 0 46,0 0-49,0 0-37,0 0-8,0 0-14,0 0 26,-30 0 35,30 0 22,0 0 7,-2 0-17,2-4-54,0-3-9,0-1 25,0-4-17,3 1-20,17-3-3,-2 1-4,12 3-5,3 0 7,2 6 3,5 4 0,-3 0-9,0 4 0,-4 16-6,-5 10 0,-1 6 0,-8 3 1,-10 0-1,-5-3-3,-4 1 3,0-4 0,-10-3 0,-6-6 1,-4-5-1,4-5 0,-3-3 2,3-9 1,-4-2-3,-3 0 5,-2-10-5,-8-7 1,-4-2-1,3 2-4,1 5 2,7 4 2,7 4 0,8 4 0,9 0-8,2 0 2,0 1-16,6 10 20,13-5 2,8 0 0,4-6 0,6 0 6,1-10-1,-11-9-1,-5-1 4,-10-1 6,-7-2-2,-1 0-5,-4 4-7,0 5-3,0 12-24,3 2-52,12 0-184,15 2-196,16 6-140</inkml:trace>
  <inkml:trace contextRef="#ctx0" brushRef="#br1" timeOffset="147571.3692">9346 7453 572,'0'0'207,"0"0"-109,0 0 95,0 0-112,0 0-37,0 0-20,-86-50-16,52 50 1,3 7-2,11 7 2,1 3-1,5 3-5,8 3-2,5 3 0,1-3-2,4 0-1,19-7 0,1-6-5,10-6-17,2-4-14,-6 0 8,-2-7-9,-5-9 39,-6-8 5,-8-3 2,0-4 8,-5-4-4,0 6 10,-4 9-3,0 6 19,0 12-2,0 2-13,0 5-22,-5 17-10,0 6 9,4 2 0,1-1 1,0-4 0,18-6-4,2-5-2,8-8-6,-3-3-9,2-3-4,-2-3-4,-1-17 16,-12-7 8,2-7 5,-8-5 0,-6-3 4,0-3-1,0 4 13,0 12 16,0 10 20,0 10-9,0 9 19,-2 0-59,-2 21-2,-1 9-1,3 10 0,2-2 0,0 3-2,7-4-20,9-3-80,0-7-117,-4-7-190</inkml:trace>
  <inkml:trace contextRef="#ctx0" brushRef="#br1" timeOffset="148463.8972">9508 7429 614,'0'0'219,"0"0"-154,0 0 157,0 0-168,0 0-43,0 0-12,90-12 1,-42 12-37,-2 0-63,-5 0 20,-2 0 55,1 0 25,-10 0 14,-6-4 13,-11 1-20,-13 0 8,0-1 46,-2 4-1,-15 0-60,-9 0 1,4 0 2,-4 17 0,6-1-1,5 5 1,6 0-1,7-2-2,2 1-1,2-5-4,19-2 3,-1-5-36,6-8-31,-2 0-5,0-7-13,-10-12 84,-3-5 3,-4-5 19,-3-1 27,-1 0-1,0 10 16,-3 6-3,0 8 1,0 6-15,0 0-44,0 16-8,0 5 8,4 4 0,5 0 0,-2-5 0,10-2-20,4-7-29,12-6-8,7-5 28,-8 0 26,-4-5-18,-15-15-25,-9-6 19,-1-9 27,-3-8 27,0-3 8,0-2 14,0 2-3,0 10 6,0 5-9,0 17 11,0 9-3,0 5-26,0 13-25,0 16-11,0 10 11,0 5 3,0 2-3,0-3-1,-4-3-1,1-7-18,0-7-9,0-9-1,0-7 9,3-6 13,0-4 3,0 0 5,0-4 13,6-15-11,12-6-2,0-2-2,2 1 2,3 4 0,-7 4 0,7 7-1,0 4-5,9 5 4,4 2-1,3 0 3,-7 9-1,-9 6-4,-14 1-7,-9 1 5,0-3 7,-3 3 3,-12-4 9,-6 0 14,3-1-7,-3-3-10,5-3-8,7 0-1,6-6-29,3 0-127,0-1-117</inkml:trace>
  <inkml:trace contextRef="#ctx0" brushRef="#br1" timeOffset="148848.6551">10588 7347 563,'0'0'162,"0"0"-47,0 0 54,0 0-92,0 0-33,0 0-16,-46-48-14,27 48-6,3 9-3,3 8-3,0 3-2,7 4 0,6-3-1,0 0 1,2-5-3,15-4-23,1-4-35,3-6-22,-5-2 7,-4 0 1,1-8 56,-5-13 19,-2 1 14,0-6 32,-2 1 2,2 1 22,0 7-11,-4 11-16,0-1 6,0 7-37,-1 0-12,1 13-8,-2 4 8,0 7 0,0-2 0,0 0-39,0-2-111,12-9-133,-3-6-228</inkml:trace>
  <inkml:trace contextRef="#ctx0" brushRef="#br1" timeOffset="149161.8647">10896 7256 597,'0'0'153,"0"0"-57,0 0 75,0 0-113,0 0-8,-83-32-32,71 35-13,7 8-2,1 4-1,4 6-1,0 4 0,9 0 0,12 1-1,-2-2 0,1-4-1,-1 0 2,-4-6-2,-3-3 2,-9-3 3,-3-2 1,0-1 19,-14 1 26,-5-3 10,-7 0-34,6-3-23,5 0-3,12 0-48,3-9-148,6-11-339</inkml:trace>
  <inkml:trace contextRef="#ctx0" brushRef="#br1" timeOffset="149484.2708">11180 7325 525,'0'0'90,"0"0"37,0 0 12,0 0-96,97 8-8,-79-8-13,-2-5-8,-2-8-11,-1-3 9,-9-1-2,-2-7 9,-2 4 0,0 0 19,-12 1 13,-11 12 11,-3 7-20,-7 0-13,-6 21 1,2 11 4,7 5-3,9 2 2,12-2-18,9-1 1,0-6-8,9-5-6,18-5-1,3-11-1,-2-6-20,2-3-77,-6 0-124,0-14-305</inkml:trace>
  <inkml:trace contextRef="#ctx0" brushRef="#br1" timeOffset="150227.1626">12410 6984 494,'0'0'121,"0"0"104,0 0-44,0 0-47,0 0-36,0 0 3,9-36-26,-9 36-30,0 0-24,0 0-9,0 10-6,-3 13 2,-7 7 45,1 4-19,0 3-14,2 1 1,2 1-7,5-2 0,0 2-3,0-6-8,12 3 4,1-7-5,5-5-1,8-7 3,1-8-4,5-2-17,4-7-62,3 0-67,-11-16-85,-8-8-133,-17-2-472</inkml:trace>
  <inkml:trace contextRef="#ctx0" brushRef="#br1" timeOffset="151119.7618">12308 7199 760,'0'0'136,"0"0"14,0 0 85,0 0-144,0 0-62,0 0-17,69-6 4,-13 6-7,2 0-9,0 0-7,1-3-76,-3 0-94,-11-1-76,-14 0-1,-4 4 122,-14 0 107,-6-1 25,-4 1 80,-3 0 93,0 0-12,0 0-16,0 0-49,-3 0-47,-8 0-28,-1 10-2,-1 1-11,0 5-3,4 1-1,5 0-3,4 1-1,0-3-1,4-2-1,15 0-2,6-8-28,2-5-35,1 0-6,2-2 23,-10-15 25,-1-2 25,-8-2 2,-3-4 9,-5 3 2,1 2 19,-2 8-1,1 7 10,3 5-28,-3 0-13,3 17-6,2 3 6,3 2 0,6-2 0,5-4-18,2-6-55,1-7 2,4-3-42,-7 0-47,-1-15 38,-9-10 78,-6 2 31,-3-10 13,-3-3 56,0-7 45,0 4 32,0 8-10,0 7 14,0 9-28,0 5-16,0 8-44,0 2-7,0 2-42,0 22-18,0 10 18,0 8 1,0 1 1,0-2-1,0-2-1,0-8 0,0-6-2,0-10-5,0-2-29,0-9 0,0-4 5,1 0 2,11 0 14,5-10 10,5-13-3,8-1-2,-3-1-11,5 4 1,6 6 8,2 8-2,-4 7 14,-4 0 2,-9 13-2,-17 11-3,-6 1 3,-6 0 25,-17-4 20,0 3 12,-3-11 2,0 0-13,-3-2-14,-1-5-10,5-6-15,-4 0-7,6 0-11,6-10-112,11-10-185,6-10-460</inkml:trace>
  <inkml:trace contextRef="#ctx0" brushRef="#br1" timeOffset="151322.489">13562 6897 1071,'0'0'94,"0"0"79,0 0-121,0 0 24,21 107-2,-15-54-6,-3 0-23,-3 0-14,0-6-22,0-3-6,0-6-3,0-5-19,0-5-95,7-12-100,12-11-225</inkml:trace>
  <inkml:trace contextRef="#ctx0" brushRef="#br1" timeOffset="151839.4787">13830 7129 963,'0'0'66,"0"0"70,0 0-59,0 0-75,0 0 6,0 0-2,45 70-6,-15-57-2,-3-6-25,3-7-32,-8 0 21,-4-4 7,-8-16 30,-4-5 1,-6-5 2,0 0 1,0 2 6,-3 8 0,-13 9 10,-13 11 6,-4 3-15,-5 21 3,7 8 13,4 4 0,9 5 2,9-4-10,9-3-7,0-1-7,9-9 2,16-8-6,8-9-21,6-7-29,-4-5-23,0-17-32,-1-11 37,2-2 56,-3-10 12,-2-7 7,-1-1 26,-3 10 12,-8 11 20,-3 18-2,0 14-11,0 7-39,0 27-4,10 3 4,-6 3 6,0-2 65,-10-8-65,-10-8-14,0-5-1,-14-3-1,-18-3 10,-7 0-7,-7-1-6,-9 0-103,0-10-165,-7 0-576</inkml:trace>
  <inkml:trace contextRef="#ctx0" brushRef="#br1" timeOffset="152597.3789">15297 6656 496,'0'0'404,"0"0"-310,0 0 163,0 0-137,0 0-52,0 0-4,-17-16-38,-14 14-25,-15-1 4,-2 3-1,5 0-1,4 0 11,7 0 2,6 6 5,2 5-11,9 2 7,-3 4-5,7 9-4,2 6-2,4 8-3,-1 7 9,0 1-8,-2 10 1,-2 3-1,-2 2-3,0 0 0,-3-9 0,4-4 0,7-9 0,4-4-1,0-4 0,6-7 0,21-4 0,9-8 1,13-4 2,12-9 1,14-1-4,11 0-25,2-11-82,-7-8-131,-5-7-360</inkml:trace>
  <inkml:trace contextRef="#ctx0" brushRef="#br1" timeOffset="153130.5363">15898 6965 797,'0'0'72,"0"0"144,0 0-87,0 0-68,0 0-13,88-76-28,-42 73 5,2 0-1,1 3-1,-1 0 0,-8 9-7,-9 10-13,-10 3-3,-6 3-3,-12 1 0,-3-1 3,0-3-1,-5-5 1,-9-3 2,2-2 3,-1-5-2,0-4-2,0-3 1,-7 0 0,-4 0 2,-11-6-4,-4-5-2,-7-2-6,2 6-6,1 5-2,4 2 8,7 8 0,5 9 0,12 2 6,8-2-5,7-1-15,7-6 2,21-2 9,11-5 8,10-3 3,0-4 2,-4-13-2,-8-5 5,-11-1 19,-17-4 25,-6-2 0,-3 3-26,0 3-15,0 9-8,0 6-8,0 6-59,0 2-86,3 0-255</inkml:trace>
  <inkml:trace contextRef="#ctx0" brushRef="#br1" timeOffset="153495.6556">16402 6945 692,'0'0'216,"0"0"-187,0 0 43,0 0 14,0 0-59,103 20-24,-81-18 1,-5-2-4,-1 0 0,-4-3-4,0-13 4,-6 2 4,-3-6 2,-3 1 5,0 2 4,0 4 4,0 3 16,-9 4 0,-8 6-12,-6 0-16,-3 4-1,-7 12 9,1 4 4,6 5 11,7 2-1,13-1-13,3 2 2,3-3-9,9-3 7,14-3-10,9-6-1,4-6-5,6-6-31,4-1-91,10 0-124,5-11-131,1-9 157</inkml:trace>
  <inkml:trace contextRef="#ctx0" brushRef="#br1" timeOffset="154127.9716">16880 6872 930,'0'0'61,"0"0"181,0 0-159,0 0-83,0 0-6,0 0 6,16 25 4,10-13-1,3-7-3,0-3-2,0-2-25,-6 0-13,-4-14 14,-10-6 18,-2-3 8,-7-1 6,0-1 9,0-3 15,-15 3-8,0 1 9,-5 7 2,2 9 6,-2 8-12,2 0-9,3 19-12,2 11-1,6 6-2,3 10 1,1 10-2,1 5 0,-2-3-2,-4 2 0,-2-8-1,1-8-1,-1-4-4,0-12-6,-3-9 2,-1-5 2,-4-10 1,-7-4 2,4 0-6,-3-13-13,6-11-3,8-4 15,10-8 7,0 2-6,8 3-10,13 10 5,9 7 11,5 2 2,11 1-7,3 0-73,13-1-42,6-2-10,-7 2 60,-9-3-300,-19 0-21,-18-1 396,-8-4 256,-1 0 4,-4 1-3,-2 5-56,0 6-10,0 5-59,0 3-41,0 1-89,0 18-2,2 10 0,-2 3 3,0-1-3,0 2-2,0-5-54,0-11-104,0-5-198</inkml:trace>
  <inkml:trace contextRef="#ctx0" brushRef="#br1" timeOffset="154276.0231">17261 6693 1118,'0'0'147,"0"0"-50,0 0 101,0 0-164,0 0-34,0 0-55,-3-16-34,33 43-123,3-3-223</inkml:trace>
  <inkml:trace contextRef="#ctx0" brushRef="#br1" timeOffset="154561.7961">17458 6849 717,'0'0'62,"0"0"112,0 0-25,0 72-56,0-49-43,0-5-15,0-2-3,0-10-21,0 1-3,0-7-4,0 0 3,6 0 29,4-13 42,9-15-22,5-3-53,-1-3 3,-4 8 3,-7 11-5,-4 7 13,-6 8 19,1 0-34,0 13-1,-1 10-1,-2 4 0,0 5 0,0 1-20,8-5-95,14-6-116,14-5-322</inkml:trace>
  <inkml:trace contextRef="#ctx0" brushRef="#br1" timeOffset="154861.6471">17925 6925 902,'0'0'113,"0"0"-9,0 0-8,0 0-74,0 0-17,94-3-4,-74-2-1,-5-3-12,-4-6 12,-8-3 3,-3-2 1,-3-1 16,-21 1-1,-4 4 8,-7 12 20,-5 3-6,1 10 7,5 14 8,9 12-6,9 1-19,11-1-11,5 0-8,18-6-7,11-7-1,5-4-4,4-10-14,4-9-98,-2 0-135,5-8-439</inkml:trace>
  <inkml:trace contextRef="#ctx0" brushRef="#br1" timeOffset="155543.7985">19474 6673 788,'0'0'76,"0"0"66,0 0 9,0 0-62,0 0-15,0 0-3,12-16-12,-22 4-48,-21-1 2,-10 5-6,-9 5 1,1 3-6,7 0 4,12 14-4,12 3-2,14 2-2,4 1-1,10 0-8,22-3-4,13-2 13,13-1-1,5-1-6,-3 3 3,-13 1 5,-12 1 1,-14-3-5,-16-2 5,-5-3 5,0 0 6,-20-1 14,-15-4 1,-6-2-10,-5-3-10,5 0-6,13 0-1,18 0-41,10-8-98,26-4-163,28-1-594</inkml:trace>
  <inkml:trace contextRef="#ctx0" brushRef="#br1" timeOffset="156100.1092">19987 6793 462,'0'0'420,"0"0"-331,0 0 121,0 0-145,-84-77-24,42 77-10,-7 0 1,8 14-2,8 10-13,12 2-6,11 4-1,8-1-4,2 4-1,22-6-4,18-1 0,6-7-2,6-10-15,2-9-41,-6-3-44,-6-19-19,-7-11 11,-7-7 79,-6-8 30,-7-9 6,-5-3 28,-4 2 17,-2 4 54,-4 18-24,5 9 5,-5 15-22,0 12-10,3 2-54,-3 25 8,0 12-8,0 8 9,2 0 2,0 1-9,1-7 1,0-5-3,-1-8 0,-2-7 0,4-7 0,-1-8-2,3-4-5,6-2 0,9-2 7,7-18 12,5-4-12,0-5 2,-3 2-1,-5 6-1,-4 7 1,-6 8 0,-5 6-1,-4 3-2,-4 18 1,-1 4 1,-1 4 1,0-3-1,0 1 0,9-1-46,5-4-80,4-8-87,10-9-104</inkml:trace>
  <inkml:trace contextRef="#ctx0" brushRef="#br1" timeOffset="156405.3971">20580 6752 466,'0'0'482,"0"0"-375,0 0 105,0 0-166,0 0-46,0 0-2,28-12 0,-6 14-5,-2-1-24,-7-1 1,-5 0-2,-1 0 32,-7-11 6,0-1 4,-9-4 0,-9 0 13,-4 5-12,-3 8 4,1 3 1,3 8 4,1 13 3,5 4 7,5 1-2,6 0-9,4-3-7,0-4-9,20-2-2,7-7-1,6-3-46,4-7-108,2 0-184,0-12-394</inkml:trace>
  <inkml:trace contextRef="#ctx0" brushRef="#br1" timeOffset="156879.2135">20836 6588 738,'0'0'99,"0"0"138,0 0-120,0 0-114,0 0 42,0 83 2,0-51-23,0-5-12,5-3-4,2-8-4,-1-6-2,1-7 1,1-3 1,3 0 2,1 0 0,4-13-2,-2-10-4,2-3 1,0-7 0,1-3 0,2 2-1,-4 11 1,-3 9 0,-5 14-1,-2 0-1,2 23-11,8 8 12,-4 1 1,5 0-1,-6-7-1,-4-9 0,0-4-2,-1-7-6,2-5 5,2 0 4,6-3 12,5-13-4,3-6 2,6-3 4,5-1 4,-1 6 8,-5 6-4,-9 7-10,-10 7-4,-5 7-8,-3 15-2,-1 7 2,0 2 2,0-1-2,0-3-29,7-4-58,13-4-72,11-9-104,9-7-5</inkml:trace>
  <inkml:trace contextRef="#ctx0" brushRef="#br1" timeOffset="157172.206">21621 6665 694,'0'0'165,"0"0"24,0 0-88,0 0-55,0 0-30,0 0-3,-91 2 4,77 25 16,10-3-2,1-2-10,3-8-13,0-2-5,5-7 0,14-2-1,-1-3 9,4 0-6,-4-11 0,-3-3 5,-6 2 20,-3 4 34,-5 3-29,-1 5 4,0 5-39,0 13-4,0 6 4,-3 1 0,3-4-6,0-3-44,0-4-52,5-8-112,5-6-224</inkml:trace>
  <inkml:trace contextRef="#ctx0" brushRef="#br1" timeOffset="157532.4287">21946 6316 928,'0'0'70,"0"0"4,0 0 80,110-19-105,-72 38-15,-4 1 10,-6 4-4,-5 0 14,-6 0 3,-6-2 9,-3 4 3,-7 1-11,-1 10-15,0 2-1,0 9-11,-3 7-9,-3 3-6,1 1-7,4 7-8,-1 1 7,2-1 13,-2-6-14,-2-10 0,-3-15 0,-5-5 12,-7-9-4,-10-7 0,-8-4 3,-9-6 5,-12-3-17,-12-1-6,-5 0-21,-5-7-106,-3-14-313</inkml:trace>
  <inkml:trace contextRef="#ctx0" brushRef="#br1" timeOffset="159369.7242">5634 8382 1012,'0'0'138,"0"0"-135,0 0 91,0 0 7,0 0-82,0 0 43,66 86-17,-17-57-16,3-2-20,-4-1-9,-5-6-48,-7-9-100,0-10-67,-8-1-179,-1-7-268</inkml:trace>
  <inkml:trace contextRef="#ctx0" brushRef="#br1" timeOffset="159520.6067">6061 8490 785,'0'0'174,"0"0"36,0 0 8,0 0-99,0 0-33,0 0-64,-85 4-12,46 22-4,-6 5-6,5-1 0,1-5-4,5 1-66,10-9-66,9-6-93,15-10-216</inkml:trace>
  <inkml:trace contextRef="#ctx0" brushRef="#br1" timeOffset="159687.0217">5911 8408 1216,'0'0'149,"0"0"48,0 0-3,0 0-165,0 0-29,0 0 0,-23 106 8,23-49-8,0 1-4,10-2-63,-1-3-141,-3-13-167,5-7-605</inkml:trace>
  <inkml:trace contextRef="#ctx0" brushRef="#br1" timeOffset="161761.4506">7084 8490 599,'0'0'162,"0"0"-71,0 0 146,0 0-79,0 0-85,0 0-7,-27-20-13,34 20-4,27 0-36,13 0-6,14 0 13,-1 5-11,-8-2-9,-16-3-61,-8 0-68,-14 0-117,-11 0-76,-3-1-25</inkml:trace>
  <inkml:trace contextRef="#ctx0" brushRef="#br1" timeOffset="161911.8405">7366 8473 395,'0'0'229,"0"0"-5,0 0-15,0 0-69,0 0-42,0 0-39,-45 31-10,38-4 5,4 2-28,0 3-13,3-1-13,0 2-3,0-7-77,0-3-141,3-10-151,-3-9-388</inkml:trace>
  <inkml:trace contextRef="#ctx0" brushRef="#br1" timeOffset="162055.3621">7136 8749 961,'0'0'139,"0"0"28,0 0-37,0 0-88,0 0-24,121 0-2,-64-8-16,4-1-22,-9-1-124,-9-2-227</inkml:trace>
  <inkml:trace contextRef="#ctx0" brushRef="#br1" timeOffset="164312.0614">7743 8596 306,'0'0'137,"0"0"-4,0 0-2,0 0-51,0 0-27,0 0 6,0 0-12,0 0-9,0 0 4,0 0 17,0 0 0,0 0-11,0 0-8,0 0-4,0 0-15,0 0-3,0 0-5,0 0-3,0 0 0,0 0 1,0 0 9,0 0-4,3 0-5,-3 0-11,0 0-12,0 0-60,0 0-109,3 0-177</inkml:trace>
  <inkml:trace contextRef="#ctx0" brushRef="#br1" timeOffset="167304.0542">6207 6082 334,'0'0'175,"0"0"-146,0 0 107,0 0 37,0 0-64,0 0-52,0 0 23,-58-58-52,47 56-4,-3 1-5,-6 1 1,-7 0 0,-16 0-11,-8 0 2,-19 0-1,0 0-6,-12 0 9,-9 0 6,-3 8 12,-19 8-22,-14 9-3,-19 11-2,-17 10 4,-8 7 11,4 5-7,13-1-9,14-5 0,22-2-3,15-2 0,3-1 0,0 3-5,-3-2-3,3 2-7,-1-4 13,7-3 2,6-4 0,10-3-1,11-6 1,10 0 0,4-3 2,5-5 1,3 4-3,-4-6 1,7 4 1,5-4-1,7-1 2,6-4-3,7 1 0,3-4-2,-2 1 2,5-6 0,2-2-2,6-5-10,3 0-33,0-12-60,12-17-159,15-14-194</inkml:trace>
  <inkml:trace contextRef="#ctx0" brushRef="#br1" timeOffset="167582.025">3170 6632 884,'0'0'160,"0"0"-150,0 0 81,0 0 37,0 0-69,-39 91 20,6-43-31,-3 1-9,-2-4 4,-1-4-15,3-9 1,6-3 16,2-9 6,8-4-4,10-8-15,7-5 1,3 3-12,11 2-13,26 4-4,26 5 19,23 4-16,13-6-7,5 5-33,1-6-86,-7-2-174,-13-7-458</inkml:trace>
  <inkml:trace contextRef="#ctx0" brushRef="#br1" timeOffset="169592.1935">712 7349 419,'0'0'117,"0"0"-100,0 0 131,0 0-44,0 0-36,0 0 0,0-14-27,0 10 6,0-2 14,0 3 7,3-6-17,3 1 4,4-2-15,2-7-14,6 2-4,3-5-8,6 1 2,1-1 1,2 3-3,0 4 5,3 2-9,1 8-2,2 3-3,-2 0-5,-3 18 1,-5 6-1,-7 3-5,-7 2 5,-3-2 0,-6-1-2,-3-2 0,0-5 1,0 1-5,-9-3 6,-9-5 0,-1 2 1,-4-7 3,-12 0 0,-1 1-1,-6 0-3,-1 6-10,1 3 0,6 4 1,8 0 4,7-2 0,9 1-3,6-3 2,6-4-3,0 0-12,18-9-4,9-4 11,12-4 14,7-25 10,-1-5 6,0-6 10,-10 2 12,-14 4 19,-12 4-7,-9 7-18,0 1-15,0 5-17,0 4-1,-3 6-64,3-3-31,0 4-112,8-8-211</inkml:trace>
  <inkml:trace contextRef="#ctx0" brushRef="#br1" timeOffset="169801.7733">1449 6984 1002,'0'0'248,"0"0"-126,0 0 151,0 0-162,0 0-76,0 0-14,19-26-18,-7 45-1,6 8 12,0 3-7,0 7-6,-2 2-1,-4 0-3,2-3-63,-1-5-68,-4-9-110,-1-12-227</inkml:trace>
  <inkml:trace contextRef="#ctx0" brushRef="#br1" timeOffset="170207.5592">1534 6907 840,'0'0'316,"0"0"-252,0 0 182,0 0-165,-8-75-70,38 60-6,6 0 0,1-1 1,-1 7 2,-9 3-5,-8 5-1,-10 1-1,-7 0-2,-2 12 2,0 11 0,-2 7 6,-13 1-7,-1-2-5,10-7-7,6-5-5,0-4-3,12-3-7,12-2 21,1-1 6,5 2 2,3 2 1,4-1 6,-4 2 5,-5 2 0,-13 0 8,-9 1 16,-6 5 24,0 3 26,-21 4-23,-13 0-26,-9 2-25,-8-2-13,1-2-1,3-6-45,3-6-84,9-12-142,2-1-344</inkml:trace>
  <inkml:trace contextRef="#ctx0" brushRef="#br1" timeOffset="170898.0146">448 7400 509,'0'0'584,"0"0"-511,0 0-12,0 0 19,0 0-67,10 119 41,10-49 13,4 6-21,10 0-3,2 3-24,-2-10-11,0-4-5,-8-10-3,-4-10-8,-3-9-46,-5-9-35,-1-15-62,1-12-100,-9-5-146</inkml:trace>
  <inkml:trace contextRef="#ctx0" brushRef="#br1" timeOffset="171347.5694">523 7390 700,'0'0'38,"-2"-91"-21,11 54 42,28-6 28,19 1-66,24-8 7,15-3-4,16 0-5,17-1-4,14-4-10,7-5 2,6 0-3,-2 4-4,-15 8-3,-19 9 3,-20 8 0,-29 5 3,-15 10 1,-19 2 35,-6 7 23,-8 3 1,2 4-20,-2 3-13,-1 0-12,3 14-10,0 14-2,1 13 12,-2 10 8,2 7-10,-4 12 1,1-2-12,5-1-2,4-1 1,-1-8 0,3-9-3,-10-8-1,-7-7 1,-16-4-1,-2-4 4,-42 4 25,-19 2-15,-21 6-2,-17 2-12,-12 1-24,5-2-34,11-2-34,20-10-134,20-16-235</inkml:trace>
  <inkml:trace contextRef="#ctx0" brushRef="#br1" timeOffset="224739.2468">7660 8511 466,'0'0'238,"0"0"-186,0 0 125,0 0-25,0 0-68,0 0 5,0 0 8,-5 3-23,5-3-8,0 6-18,0 8-29,0 9-15,0 4 34,0 2-13,0 0-21,0-6 4,0-3-7,4-6 0,-1-3 0,0-6-1,0-2 0,1-3-1,4 0 1,12-6 0,4-13 6,3-9-3,3 2 1,-6 0-1,-2 5 1,-6 5 4,-9 10 4,0 3 6,-4 3-6,1 0-12,2 3-2,0 17-2,6 10 4,-5 2 7,4 2-4,-2-4 1,1-7-4,2-6-1,2-8 0,5-3-11,5-6-18,7 0-17,11-6-36,1-18-29,-1-2 26,-6-8 19,-12-4 43,-5-6 24,-7 1 3,-6 1 8,-6 5 36,0 8 7,0 9 3,0 11 13,0 4-5,0 5-1,0 0-52,0 8-12,0 17-5,0 11 5,0 9 12,0-1-8,0-3-3,3-2-1,4-5-13,0-5-70,3-9-66,-1-7-105,1-10-207</inkml:trace>
  <inkml:trace contextRef="#ctx0" brushRef="#br1" timeOffset="224912.24">8158 8590 760,'0'0'232,"0"0"-55,0 0 101,0 0-153,0 0-61,0 0-40,30-73-21,10 70 5,5 0-5,4-1-3,2 4-19,-2 0-99,-4 0-118,-8 0-239</inkml:trace>
  <inkml:trace contextRef="#ctx0" brushRef="#br1" timeOffset="225241.8873">8499 8497 688,'0'0'209,"0"0"-94,0 0 48,0 0-124,0 0-38,0 0 15,78 14-4,-42-11-8,0-3-4,-11 0-23,2 0-25,-11 0 17,-7-3 16,-5-8 15,-4 5 2,0-3 20,0 2 27,-13-1 5,-6 8-7,-5 0-12,-1 0-9,3 11 7,5 8-9,1 5-19,8-1-5,8 4-1,0-5-1,24-3-35,12-2-19,12-6-39,8-5-112,11-6-167,-1-3-12</inkml:trace>
  <inkml:trace contextRef="#ctx0" brushRef="#br1" timeOffset="225700.7119">9042 8557 199,'0'0'304,"0"0"-74,0-76-3,-19 60-54,-14 7-51,-3 6-48,1 3-13,1 8-1,6 14-29,9 2-7,6 3-8,9-1-7,4-5-5,0-6-3,20-2-1,1-7-5,9-1-4,7-5-1,-11 0 1,2-14 3,-9-6 6,-6 1 4,4-3 5,-11 3 8,0 4 15,-2 10-6,-4 5-12,0 11-14,0 23-20,0 18 20,-13 8 3,-9 9-2,-1 3-1,-7-2-4,-1-8-5,1-5-1,-2-11 10,3-7 4,2-13 16,-4-9-8,1-7 6,0-10 10,2 0-1,0-10-7,7-19-4,11-14-11,10-14-5,10-15-9,21 4-18,12 7-16,2 16-22,1 11-3,1 10-27,1 1-65,2 4-63,-3-1-63,-3-3-210</inkml:trace>
  <inkml:trace contextRef="#ctx0" brushRef="#br1" timeOffset="226067.5116">9202 8497 483,'0'0'211,"0"0"40,0 0-20,0 0-125,0 0-97,0 0-1,9 40 7,-4-10 5,-1-1-6,-1-3-9,-3-6 0,0-6-2,0-5-1,-7-1 6,-1-5 0,-2-3-8,7 0 0,3-5-3,0-17 3,7-4-33,14-4 16,6 4-12,5 2 5,2 1-7,0 7 4,-4-1 12,-5 8 15,-4 1 3,-10 6 9,0 1 18,-8 1 12,-3 0-9,3 6-19,-3 18 19,0 7 13,0 5-17,0 1-12,-9-6-13,1 2-4,3-8-51,-1-5-97,1-12-190,5-8-349</inkml:trace>
  <inkml:trace contextRef="#ctx0" brushRef="#br1" timeOffset="226226.2242">9432 8276 1150,'0'0'142,"0"0"82,0 0-20,0 0-141,0 0-56,0 0-7,-33-60-75,47 84-38,10 5-68,14-5-154,7-7-197</inkml:trace>
  <inkml:trace contextRef="#ctx0" brushRef="#br1" timeOffset="226389.6675">9686 8339 825,'0'0'212,"0"0"3,0 0-58,0 0-100,0 0 91,2 94-70,-2-57-12,0 0-38,-3 1-21,-4-2-7,1-7-3,2-3-47,2-6-96,-1-11-184,3-5-299</inkml:trace>
  <inkml:trace contextRef="#ctx0" brushRef="#br1" timeOffset="226525.8622">9681 8500 359,'0'0'724,"0"0"-646,0 0 136,0 0-188,0 0-26,87-10-1,-46 10-144,-2 0-222</inkml:trace>
  <inkml:trace contextRef="#ctx0" brushRef="#br1" timeOffset="226861.0874">10100 8464 528,'0'0'165,"0"0"-48,0 0 55,0 0-99,33 76-35,-10-71-12,3-5-13,-3 0-7,-4-14-2,-3-6 5,-4-4 11,0 2 49,-3 2 5,-3 6-40,-3 11-6,-3 3-20,0 20 5,0 17-13,-12 9 24,-9 4-1,-1-1 6,-5-3 19,3-10-13,-3-9 8,2-5 18,-2-6-1,-2-6-13,3-6-22,-4-4-25,-1 0-5,-5-6-100,-3-21-152,-10-9-314</inkml:trace>
  <inkml:trace contextRef="#ctx0" brushRef="#br1" timeOffset="227747.236">11714 8436 627,'0'0'195,"0"0"-64,0 0 88,0 0-95,0 0-43,0 0-10,73-65 5,-73 46-17,0 2-9,-3 0-3,-17 2 0,-6 5-22,-7 3-8,-9 7 2,-4 0-10,1 20 0,-2 6 1,13 3-6,11 7-4,10 3 0,13 3-2,10-3 0,26 4-5,16-11-25,12-9-38,18-12-47,9-8-104,0-3-77,-10-16 7,-19-8 132,-23-5 159,-23-3 1,-16 1 173,0 4 22,-16 8-4,-17 9-29,-7 8-88,1 2-3,1 2-19,12 15-23,5 6-11,15-1-12,6-2-2,0-6-1,24-4-2,5-6 2,10-4 4,4 0 6,-2-15-8,-5-4 0,-13-1-6,-3-4-1,-8 2-35,-5 7-112,-1 3-102,-2 7-198</inkml:trace>
  <inkml:trace contextRef="#ctx0" brushRef="#br1" timeOffset="228047.1831">12268 8415 930,'0'0'154,"0"0"89,0 0-117,0 0-102,0 0 55,0 0-21,68 85-33,-56-54-9,-6-9-1,1-5-9,-3-3-6,0-8-1,1-3 0,5-3 0,3 0 1,2-7 0,9-12 5,-2-11-5,-1 0 2,-3 4-1,-5 9 2,-2 6-3,-8 9 0,0 2-3,3 7-13,1 13 4,2 6-20,5 3-63,8-2-31,5-3-126,11-7-158</inkml:trace>
  <inkml:trace contextRef="#ctx0" brushRef="#br1" timeOffset="228339.2547">12888 8516 610,'0'0'182,"0"0"-20,0 0 78,0 0-118,0 0-9,0 0-56,-75-55-36,59 72-8,9 5-5,7 6 1,0 0-6,13-2-2,7-2-1,6-1-4,-5-9-4,3 2 8,-11-10 0,-7 0 2,-6-4 11,0 1 24,-6 0 35,-26 0-1,-13 1-28,-6-2-33,1-2-10,9 0-7,17 0-45,17 0-86,7-20-78,36-12-451</inkml:trace>
  <inkml:trace contextRef="#ctx0" brushRef="#br1" timeOffset="228543.417">13239 8313 1118,'0'0'132,"0"0"170,0 0-107,0 0-158,0 0-27,0 0 16,-1 69 16,-5-26-25,2 0-3,1-4-10,0 1-4,0-3-5,3-8-36,0-3-60,0-9-107,0-8-181,9-9-347</inkml:trace>
  <inkml:trace contextRef="#ctx0" brushRef="#br1" timeOffset="229231.9781">13056 8422 932,'0'0'226,"0"0"-120,0 0 138,0 0-190,0 0-47,0 0-3,130-17-1,-75 17-2,-4 0-1,-1 0-2,-5 0-43,-5 6-40,-5 7 15,-2-1-3,-10 8 18,3 1 28,-17 2 27,-5 3 18,-4-1-8,-1-2 41,-14-4 4,-3-6-8,2 1 0,1-8-19,4-2-7,2-2-4,6-2-7,3 0 5,0-12-15,3-12-13,20-2-7,3-4-7,9 4-31,1 2-15,0 12-10,-1 7 9,4 2 35,3 3-75,4 0 73,-3 5 35,-8 1-57,-19-1 33,-6-5 30,-7 0 4,-3 0 119,0 0 79,-10 0-108,-13 0-23,-3 0-64,2 11 3,-6-1-1,4 9-8,4 0-1,5-3 0,7 2 0,5-4-1,5 2-21,0-3-32,10-6-4,14-4-10,6-3-62,1 0-72,0-9-61,-5-5 118,-7-9 145,-3-2 39,1-3 171,-5-5-3,0 10-23,-4 7-11,-5 6-42,-1 10-5,-2 0-58,0 2-68,0 15 2,0 10-2,-5-1 0,0-2 0,2-1-60,3-7-58,0-6-64,8-5-145,11-5-146</inkml:trace>
  <inkml:trace contextRef="#ctx0" brushRef="#br1" timeOffset="229375.9173">14079 8537 326,'0'0'31,"0"0"408,36-93-167,-29 79 25,-5 8-101,-2 6-60,0 0-76,0 15-60,0 13 1,-3 5 2,-4 3-3,-2-5-43,3-5-93,0-4-158,3-8-320</inkml:trace>
  <inkml:trace contextRef="#ctx0" brushRef="#br1" timeOffset="229509.4857">14014 8240 1127,'0'0'67,"0"0"108,0 0-149,0 0-26,0 0-132,0 0-124,79 61-414</inkml:trace>
  <inkml:trace contextRef="#ctx0" brushRef="#br1" timeOffset="229989.7397">14290 8427 109,'0'0'702,"0"0"-638,0 0 183,0 0-119,13 89-38,-10-65-33,-3-4-41,3-4-5,-3-3-6,0-6-4,1 0-1,2-7-14,10 0-26,4-2-8,9-18-24,2-10-40,5-10 39,-3-6 48,-4 1 25,-5 7 18,-4 14 62,-7 8-12,-4 12 8,-2 4-29,-4 4-45,0 23 16,0 6-15,0 4 18,-1-8-11,1 0-6,0-6-4,11-7 1,5-7 7,1-9-8,2 0 2,-3-12 0,7-15 5,-1-9-3,1-7 0,2-12 9,-2 1 21,-6 6 0,-7 14 7,-5 17 20,-4 17 26,-1 0-71,0 27-16,-3 12 0,-10 8 1,-4 10-1,-3-2 0,2-2-63,-2-7-96,8-13-76,8-8-178</inkml:trace>
  <inkml:trace contextRef="#ctx0" brushRef="#br1" timeOffset="230297.7124">14700 8436 1176,'0'0'63,"0"0"180,0 0-121,0 0-106,0 0-16,0 0-2,104-14-54,-70 14-25,0 0-15,-3 0-55,0 0-98,-2 0 119,-6 0 94,-1 0 36,-5 0 40,-1 9 54,1 5-66,-6 5 41,2 4-19,-2 7-5,-1 0 5,-10-1-17,0-4 21,-17-6 14,-11-9 4,-12-4-31,-2-6-41,-4 0-42,8-13-123,18-7-323</inkml:trace>
  <inkml:trace contextRef="#ctx0" brushRef="#br1" timeOffset="230432.043">15280 8332 1168,'0'0'126,"88"-4"123,-55 4-171,-14 0-70,-8 0-8,-11 0-48,-3 0-144,-24 4-83,-11-4-250</inkml:trace>
  <inkml:trace contextRef="#ctx0" brushRef="#br1" timeOffset="231317.4407">16259 8497 685,'0'0'205,"0"0"24,0 0-51,0 0-91,0 0-30,0 0-11,0-50 16,-3 39-2,-15-1-22,0 3-13,-6 5-9,-4 4-5,-5 0-11,0 6 3,4 8-3,3 3-4,11 5-5,4 3 1,11 0-11,0 2-2,20-3-9,16-9 4,10-5-15,2-10-22,1 0 2,-1-22 16,-8-12 26,-6-3 19,-4-8 3,-7-2 10,-4-3 25,-2-5 16,-4 11-3,-4 13 9,-5 14-3,-3 13 6,-1 4-26,0 5-37,0 23-33,0 8 30,0 7 3,3 0-34,9-3-63,10-6-116,5-12-219,8-10-488</inkml:trace>
  <inkml:trace contextRef="#ctx0" brushRef="#br1" timeOffset="232029.259">16668 8422 994,'0'0'52,"0"0"162,0 0-118,0 0-95,0 0 3,0 0-2,98-2-2,-73 2-3,-2-9-19,-11 0-4,-4-4 26,-6-4 7,-2 0 21,-2 0-3,-15 4 34,-4 8-40,0 5 3,-6 0-17,2 15-2,0 11 6,8 3-1,8 3 3,9-3-11,0-2 0,22-2-1,18-8-6,5-9-21,4-8-29,5 0-47,-8-21-43,-3-5 21,-8-11 74,-17-5 52,-5-9 16,-8-7 62,-5 5 22,0 7 12,0 17 1,-7 15-11,0 14-2,-2 17-93,-1 22-2,0 19-5,-4 9 2,5 6-2,-1 3 0,1 0-15,-1-7-49,-1-13-5,5-12 16,-2-14 9,-1-15 20,1-8 4,-6-7 5,3-10 15,-3-22 20,8-11-11,6-4-3,0 2-6,13 9-2,16 11-4,0 13-5,6 1-18,5 5-30,1-5-25,6 5-25,-5-5-36,-2-2 72,-9 4 73,-8-1 44,-13 0 39,-4 2 102,-6 5-14,1 0-39,-1 1-8,0 2-51,0 0-56,0 11-17,0 14-3,-7 4 3,3 1 0,-2-3-26,-1-2-68,6-5-40,1-9-133,0-11-203</inkml:trace>
  <inkml:trace contextRef="#ctx0" brushRef="#br1" timeOffset="232172.4504">17272 8206 1030,'0'0'225,"0"0"80,-30-82-165,28 78-66,2 4-74,0 1-2,0 21-113,13 5 10,10 2-159,4-5-220</inkml:trace>
  <inkml:trace contextRef="#ctx0" brushRef="#br1" timeOffset="232465.9704">17506 8351 809,'0'0'84,"0"0"185,0 0-93,0 0-77,0 90-13,0-70-37,0-3-27,0-8-9,0 1-7,0-10-4,0 0 0,0 0 5,13-16 21,11-8-10,4-11-15,4 1 4,-7 1-6,-4 13 3,-9 10 1,-9 7 29,0 3-13,0 3-21,4 14-6,4 9 4,-5-2 1,4 4-22,2-4-72,12-3-121,11-8-168,9-6-185</inkml:trace>
  <inkml:trace contextRef="#ctx0" brushRef="#br1" timeOffset="233063.7198">18030 8395 767,'0'0'275,"0"0"-198,0 0 88,0 0-154,0 0-8,0 0-6,66-3 1,-48 3-20,-2-4 2,-8-6 20,-7-7 2,-1 1 23,0-4 15,-10 3 5,-8 5-3,-6 9 18,-3 3-25,-3 6 2,5 16-29,4 6 0,11-2-6,10 1-2,0-4-17,13-3-33,19-4-2,9-9-36,6-5-92,6-2-89,5-2-21,2-13 199,-4-2 91,-14 0 106,-13-4-73,-17 4 108,-9-3-11,-3 4 39,-3 0-50,-15 5-33,-11 8-18,-3 3-21,-2 5-16,6 14-18,8 3-8,11-1-5,9-1 0,0-2-7,1-5-17,16-5-9,7-2-22,5-6-45,4 0-101,2-16-37,-3-10 94,-3-10 144,-9-13 69,-7-17 77,-6-6 36,-3 11-12,-2 15 51,-2 25-5,0 21-80,0 7-120,0 32-7,0 15-9,0 13 9,-6 2-9,-4-1 0,-11-4-59,0-5-100,-3-9-147,3-11-184</inkml:trace>
  <inkml:trace contextRef="#ctx0" brushRef="#br1" timeOffset="234023.9733">19211 7931 742,'0'0'239,"0"0"-120,0 0 161,0 0-135,0 0-82,0 0-21,0 0-28,-39 75 25,6-6 21,-2 12-31,-1 6-5,0-2 0,4-7-13,4-9-3,5-10-5,8-9-2,2-11-2,7-10-12,2-10-40,4-8-76,0-11-122,8 0-237</inkml:trace>
  <inkml:trace contextRef="#ctx0" brushRef="#br1" timeOffset="234669.6185">19576 8204 718,'0'0'95,"0"0"87,0 0 16,0 0-113,0 0-32,0 0-9,9-8-4,-9 8-7,1 0-6,2 7-16,0 14 11,-1 8 29,-2 8-21,0 2-4,0 0-9,0-9-13,0-3-1,0-8-1,0-7-2,0-7 0,0-5-3,1 0-5,13-5 5,8-18 1,6-5-6,5-8-7,-1-1 0,-3 1 2,-5 6 13,-9 14 0,-6 9-1,-5 7 1,4 0 0,1 14-9,4 12 7,-2 4 1,1 2-1,-6-5 2,0-7-2,-2-4-1,-1-7 3,0-4-1,3-5 1,1 0 4,8-5 7,8-14 0,4-7-11,1-1 4,0 3-3,-3 6 3,-6 6 0,-3 11 0,-6 1-4,-3 11 9,0 13 1,-4 9-2,-3 4-6,0-2-2,1-1-50,8-4-83,5-8-110,10-10-220</inkml:trace>
  <inkml:trace contextRef="#ctx0" brushRef="#br1" timeOffset="234917.7634">20458 8335 710,'0'0'299,"0"0"-194,0 0 97,-99-3-141,78 23-44,8 9 9,10-5-16,3-2 1,6-5-6,19-5-5,5-10 5,3-2 7,-2-7 16,-4-13 27,-5-3 13,-10-4-8,-7 1-18,-5 3-29,0 11-13,0 7-15,0 5-110,0 0-117,0 7-252</inkml:trace>
  <inkml:trace contextRef="#ctx0" brushRef="#br1" timeOffset="235449.2847">20808 8325 163,'0'0'658,"0"0"-511,0 0 96,0 0-92,0 0-105,-79-72 10,46 72-12,0 0-8,3 13-17,5 7-15,11 2-4,10 2-5,4-5-28,4-1-13,20-6 3,9-7 4,7-5 4,5 0-26,-1-14-9,-9-13 27,-5-3 43,-8-9 1,-6-6 28,-5-9 34,-5 8 20,-4 10-31,-2 15 24,0 14 8,0 7-22,-2 4-59,-11 22 2,-4 10-5,0 5 3,5 0-1,7-4-2,4-4-2,1-10-24,0-6-30,13-4-24,6-10 5,2-3 22,-3 0 21,2-20 29,-5-5 3,-1-6 12,-1-2 20,-3 0 5,-3 8 15,-1 8 10,-5 11 2,1 6-8,-2 0-48,0 22-8,0 4 0,-6 11 8,-4-1-8,0-5-16,0 1-72,3-9-69,1-9-186,6-8-246</inkml:trace>
  <inkml:trace contextRef="#ctx0" brushRef="#br1" timeOffset="235592.3924">21027 7958 1225,'0'0'106,"0"0"107,0 0-75,0 0-138,0 0-8,0 0-110,-1 4-20,26 25-186,5-5-252</inkml:trace>
  <inkml:trace contextRef="#ctx0" brushRef="#br1" timeOffset="235892.1044">21240 8210 662,'0'0'95,"0"0"151,0 0-72,0 0-106,104 21-25,-74-21-35,0-17-8,-5-10-7,-6-9-9,-7-4 4,-7-7 12,-5 1 4,0 6 21,0 7 13,-11 11 51,3 13-2,1 3 1,-8 6-37,-3 24-42,-7 14-8,-4 14 12,1 14-1,3 6-5,-1 8-3,4-5-4,-2-5-14,0-8-42,3-9-61,6-10-51,4-12-114,6-15-150</inkml:trace>
  <inkml:trace contextRef="#ctx0" brushRef="#br1" timeOffset="236154.1248">21169 8386 459,'0'0'386,"0"0"-285,0 0 96,91-65-116,-49 57-67,13 1-14,14-6-1,3 2-33,-5-2-4,-11-3-67,-24 3 24,-15-1 81,-7 4 55,-7 4 121,-3 3-29,0 3-4,0 0-75,0 19-61,-11 9-2,-4 9 15,-5 4-10,1-4-10,-2-4-5,0-4-54,4-3-72,9-13-122,8-5-282</inkml:trace>
  <inkml:trace contextRef="#ctx0" brushRef="#br1" timeOffset="236290.7494">21631 7940 1290,'0'0'100,"0"0"79,0 0-157,0 0-22,0 0-143,0 0-89,32 69-440</inkml:trace>
  <inkml:trace contextRef="#ctx0" brushRef="#br1" timeOffset="236544.1443">21903 8280 938,'0'0'32,"0"0"230,0 0-181,103 9-65,-73-9-13,-5-4-3,-3-11-2,-9-5-3,-5-4 5,-8 2 5,0-3-2,-18 11-1,-13 12-2,-8 2-3,-3 14 2,10 16 1,10-1 0,14 1-8,8 0-49,16-11-24,22-2-69,16-11-64,8-3-198</inkml:trace>
  <inkml:trace contextRef="#ctx0" brushRef="#br1" timeOffset="236897.4737">22522 8332 293,'0'0'476,"0"0"-267,0 0 2,0 0-111,0 0-52,-91-69-9,53 69-19,6 13-15,8 4-5,16 3-8,8-1-25,2-2 2,22-5-3,7-5-11,5-6-15,7-1-48,-1 0-72,-1-17-71,3-6 81,-8-10 109,-5-17 61,-3-17 128,-10-14 117,-1-11-45,-5 6 21,-1 19 44,-3 21 5,-2 24-137,-2 20-49,3 9-68,4 33-16,0 29 0,-8 26 10,-3 12-9,-33 7-1,-21-7-12,-14-7-87,-6-22-190,2-11-595</inkml:trace>
  <inkml:trace contextRef="#ctx0" brushRef="#br1" timeOffset="237849.2458">9211 9547 673,'0'0'247,"0"0"-237,0 0 194,0 0-34,0 0-58,0 0-11,0 0-9,9-55-49,-9 61-41,0 21 7,0 12-1,-6 4 3,3 3-2,3 0-6,0-7 0,9-5-3,15-10 1,4-5-1,2-13-2,3-6 2,2-6 6,2-23 0,4-8 4,-8-10 11,-6-4-4,-3-3 3,-8 11-11,-12 14-5,-4 12-4,0 15-2,0 2-54,0 0-113,2 2-138,10 10-195</inkml:trace>
  <inkml:trace contextRef="#ctx0" brushRef="#br1" timeOffset="238337.2995">9848 9578 875,'0'0'126,"0"0"66,0 0 32,0 0-180,-94-14-16,54 23 13,7 2-8,12 2-11,9 0-10,12 3-12,0 1 0,24 5-3,6 3 0,-1 1 0,3 1 0,-10-4-3,-5 0 4,-10-9 0,-4-6 2,-3-4 0,0-4 1,-14 0 24,-5 0-3,0-4-17,7-13 3,12-5-8,0-4-27,15 6-15,11 0-13,9 4 7,1 3 4,3-4-4,7 5-12,-4-2 4,-2-1 45,-9 3 11,-7-2 3,-12 4 41,-6-2 32,-2 2 5,-2 2 5,-2 5-14,0 3-17,0 0-16,0 14-39,0 12 4,0 10 3,-6 1-7,3-3-1,-4-3-33,2-7-38,5-10-83,-3-4-142,3-10-310</inkml:trace>
  <inkml:trace contextRef="#ctx0" brushRef="#br1" timeOffset="238480.9242">10212 9330 1266,'0'0'93,"0"0"53,0 0-8,0 0-138,0 0-102,0 0-38,8 39-116,25-16-289</inkml:trace>
  <inkml:trace contextRef="#ctx0" brushRef="#br1" timeOffset="238780.5403">10382 9542 370,'0'0'487,"0"0"-406,0 0 171,0 0-145,18 89-49,-6-74-6,-3-5-10,-4-6-5,-2-1 2,3-3-5,10 0-4,4-10 22,19-9-8,6-5-26,1-5 9,-5 2-16,-7 6-5,-12 6-1,-13 11 3,-6 4 9,-3 0 3,0 4-20,0 18 0,0 2-2,-2 5-10,2-3-39,0-2-66,23-2-66,16-5 1,10-9-160,3-8-232</inkml:trace>
  <inkml:trace contextRef="#ctx0" brushRef="#br1" timeOffset="239169.6045">11078 9617 544,'0'0'299,"0"0"-86,0 0 28,0-80-100,-16 74-58,-10 6-27,-3 0-49,0 13-6,6 7 0,9-1 0,9-1-2,5-1-4,0-6 0,19-4-6,6-7 4,11 0-4,4-9-15,-4-8 6,-2-3 18,-4 1 2,-13 5 2,-4 7 9,-10 4 7,-3 3 18,0 4-36,0 23-12,-13 16 12,-10 12-2,-10 7-27,-3 1-37,8-6-9,-1-8 58,9-8 17,-1-12 11,3-12 42,-5-8 42,3-9-13,2 0 21,-6-17-25,2-9-43,-5-7-25,-2-2-10,4 7-8,-2 8-55,2 11-74,-5 9-212,4 0-690</inkml:trace>
  <inkml:trace contextRef="#ctx0" brushRef="#br1" timeOffset="240647.3501">12740 9578 524,'0'0'114,"0"0"36,0 0 57,0 0-47,0 0-16,0 0-77,0-34-28,20 27 4,9 3 10,8 3-1,4 1-14,0 0-13,0 5-8,-2 19-10,-8 2-5,-4 8 0,-13-2-4,-8 0 0,-6-2-4,0-5 0,-17-5 6,-4-6-3,-6-3 2,-3-3 1,-1-5 4,-5-3-3,-1 0-2,-4 0 0,2 0-2,0 0-7,9 0 3,8 0-7,12 0-13,10 0 3,0 0-36,20 0-2,12 0 60,9 0 2,5-17 7,-6-2 3,-5-6 30,-9-1 6,-6-3 0,-15 5-10,0 4-17,-3 5-19,-1 11-4,8 4-80,11 0-125,6 0-248,16 0-411</inkml:trace>
  <inkml:trace contextRef="#ctx0" brushRef="#br1" timeOffset="241097.197">13384 9564 842,'0'0'165,"0"0"-38,0 0 111,0 0-207,0 0-23,97-20 13,-55 20-6,-2 9-1,-1 5-3,-7 3-3,-9 6-7,-3 4 1,-11-1-2,-6 1 1,-3-4 3,0-4 0,-6-3 7,-10-4 3,-4-3-11,-2-3 13,-4-6-13,1 0-3,-2 0-2,-2 0-5,-4-10 7,1 0-5,0 4 1,2 6 4,7 0-2,7 0 0,8 11-3,8 1-2,5-5-3,24-4 9,13-3 1,7 0 6,2-13 0,-8-7 9,-8 0 7,-8-4 9,-14 4-4,-7-2-9,-6 5-18,3 5-3,3 2-81,12 6-134,4-6-311</inkml:trace>
  <inkml:trace contextRef="#ctx0" brushRef="#br1" timeOffset="241346.0395">14303 9478 1091,'0'0'166,"0"0"33,0 0-16,0 0-142,0 0-32,0 0 47,-3 105-22,-13-57-16,4 1 3,1-10-4,11-6 3,0-9-11,23-6 5,13-6-2,13-10-3,12-2-1,11 0-8,-4 0-9,-3-2-23,-10-8-118,-24-1-184,-16-5-384</inkml:trace>
  <inkml:trace contextRef="#ctx0" brushRef="#br1" timeOffset="242101.8208">13108 10799 986,'0'0'104,"0"0"132,0 0-9,0 0-115,0 0-14,0 0-40,14-43-39,-14 61-19,0 18 0,-3 9 4,-9 9 7,1-5-6,4 1 0,-6-5-3,5-8-2,3-8-5,4-5-47,1-11-76,0-7-119,14-6-164,9-11-352</inkml:trace>
  <inkml:trace contextRef="#ctx0" brushRef="#br1" timeOffset="242335.7034">13177 10850 857,'0'0'178,"0"0"-52,10-76 103,15 66-150,7 3-46,5 7-3,1 0-5,2 17-9,-12 2 0,-3 7-4,-14-2-1,-7-2 1,-4-2 7,-7-3 4,-18 0 3,-11-5 3,-4-1-20,3-1-9,6-4-46,11-3-82,14-3-127,6 0-346</inkml:trace>
  <inkml:trace contextRef="#ctx0" brushRef="#br1" timeOffset="242589.882">13729 10816 1131,'0'0'188,"0"0"-15,0 0 34,0 0-158,0 0-39,0 0 14,-3 76 28,-4-40-25,2 0-4,0 1-7,2-3-13,0-5-3,-1-3-1,2-6-14,1-4-63,1-6-101,0-10-159,7 0-299</inkml:trace>
  <inkml:trace contextRef="#ctx0" brushRef="#br1" timeOffset="242867.3112">13926 10885 551,'0'0'470,"0"0"-400,0 0 119,0 0-116,0 0-24,0 0 33,-58 67-12,26-47-25,-1-7-20,7-3-4,7-4 1,9-4 17,6-2 17,4 0-7,0 2-11,0-2-9,0 0-15,0 6-14,14 4 5,12 6-5,4 11 0,4-1-4,-1 1-57,0 2-104,-4-4-175,0-6-501</inkml:trace>
  <inkml:trace contextRef="#ctx0" brushRef="#br1" timeOffset="243079.0233">14486 11114 1195,'0'0'167,"0"0"20,0 0-7,0 0-151,0 0-22,-89 62 2,48-29-9,8 1-46,-4-2-99,6-3-133,5-5-259</inkml:trace>
  <inkml:trace contextRef="#ctx0" brushRef="#br1" timeOffset="243849.4924">15771 10984 800,'0'0'356,"0"0"-310,0 0 152,0 0-95,0 0-90,0 0 3,-93 53-2,73-26-5,1-4-6,9-3 1,6-10-4,4-4 0,0-6 0,0 0 0,3 0 1,17-19 16,9-9-11,6-4-5,-3-1 5,-1 3-2,-2 7 6,-13 9 23,-6 8 4,-4 3-11,0 3-15,5 7-11,-2 18 0,4 11 2,-3 5 3,-6-1-2,-4-1 1,0-9-4,-14-7-2,-8-3-8,-9-10-19,-3-7 0,1-3 2,-5 0 4,4-13 23,2-10 1,6-2 0,11 3 5,6 6 6,9 6 27,4 3-24,22 7-15,17 0-6,13 0 1,12 0-21,2 0-43,3 0-104,-5-3-217,-4-7-369</inkml:trace>
  <inkml:trace contextRef="#ctx0" brushRef="#br1" timeOffset="244111.9131">16370 10911 783,'0'0'278,"0"0"-134,0 0 103,0 0-170,0 0-66,0 0 31,0 70 8,-11-37-21,-2-3 3,4-4-6,2-6-9,1-3-4,5-5 3,1-5 0,0 3-1,0-3-3,0-2-4,7 0-6,5 1 5,-1-5-7,-8 2-20,1-3-72,0 0-104,4-3-240</inkml:trace>
  <inkml:trace contextRef="#ctx0" brushRef="#br1" timeOffset="244405.9562">16706 10948 1060,'0'0'221,"0"0"-152,0 0 91,0 0-115,0 0-16,-104 50 11,72-34-16,3-3 0,2-4-3,8-5-1,9 0 7,4-1-14,6-3-6,0 0-3,0 6 0,0 5-3,14-2 4,7 11 7,14 1-12,7-3-5,6 1-44,4-5-104,3-6-169,2-5-428</inkml:trace>
  <inkml:trace contextRef="#ctx0" brushRef="#br1" timeOffset="244570.3377">17051 11100 1260,'0'0'80,"0"0"194,0 0-161,0 0-110,0 0-3,0 0 0,-85 72-5,70-42-71,-2-3-103,2-4-191,4-7-506</inkml:trace>
  <inkml:trace contextRef="#ctx0" brushRef="#br1" timeOffset="245066.0038">18006 10690 1184,'0'0'59,"0"0"198,0 0-67,0 0-144,0 0-46,0 0 3,-10 103 15,3-53 0,1-1-8,-2-6-7,3-3-3,-1-9-8,2-9-56,4-6-71,0-13-111,14-3-178</inkml:trace>
  <inkml:trace contextRef="#ctx0" brushRef="#br1" timeOffset="245229.0338">18090 10810 1109,'0'0'119,"0"0"129,0 0-142,0 0-88,81-43-5,-41 38-10,3 5-3,-2 0-17,-7 7-86,-4 7-108,-17 5-184,-13-2-296</inkml:trace>
  <inkml:trace contextRef="#ctx0" brushRef="#br1" timeOffset="245366.7201">18117 10955 608,'0'0'239,"0"0"-93,0 0 81,0 0-82,0 0-91,0 0-25,122-7-16,-44-2-13,1-2-31,2-3-156,-14-1-237</inkml:trace>
  <inkml:trace contextRef="#ctx0" brushRef="#br1" timeOffset="245605.884">18878 10703 945,'0'0'285,"0"0"-97,0 0 57,0 0-154,0 0-51,0 0-12,-5 3-16,4 18-10,-5 9 32,1 6-18,-2-3-10,1 6-3,-1-2-2,-1 0-1,-1-1-13,3-8-38,2-3-84,4-6-140,0-13-190</inkml:trace>
  <inkml:trace contextRef="#ctx0" brushRef="#br1" timeOffset="245905.9062">19172 10701 1060,'0'0'65,"0"0"24,0 0 119,0 0-79,-24 72-58,9-56-1,-3 0-35,-3-2 1,-3 0-10,-4-1 1,4-6-9,5 1-5,8-6-1,8 0 2,3-2-9,0 3 0,0 0-3,3 1-2,19 6 1,10 4 3,8-2-4,8 5-27,0 2-74,8-2-132,1-6-223,3-2-522</inkml:trace>
  <inkml:trace contextRef="#ctx0" brushRef="#br1" timeOffset="246031.1006">19540 11033 967,'0'0'302,"0"0"-119,0 0 50,0 0-154,0 0-59,0 0-20,-11-5-39,11-5-117,11-5-269,11-7-580</inkml:trace>
  <inkml:trace contextRef="#ctx0" brushRef="#br1" timeOffset="246341.2426">20549 10776 555,'0'0'224,"0"0"-179,0 0 198,84 17-100,-48-8-30,15-1 9,15-5-18,15 3-25,9-3-6,2-3-25,-8 0 1,-15 0-12,-17 0-4,-20 0-10,-15 0-5,-11 0-12,-6 0-3,0 0-3,0 0-28,-18-3-71,-15 0-217,-12-8-306</inkml:trace>
  <inkml:trace contextRef="#ctx0" brushRef="#br1" timeOffset="251385.9525">5297 11351 827,'0'0'48,"0"0"112,0 0 26,0 0-113,0 0-38,0 0 3,85 0 8,-40 0-1,0 0-24,1 0-13,-6-4 1,-4 4-9,-8-3-13,-8 3-97,-7-6-160,-10-2-302</inkml:trace>
  <inkml:trace contextRef="#ctx0" brushRef="#br1" timeOffset="251545.0153">5336 11413 1101,'0'0'21,"0"0"41,0 0 27,0 0-62,0 0 3,136 21-30,-68-21-4,1-9-151,-14-9-271</inkml:trace>
  <inkml:trace contextRef="#ctx0" brushRef="#br1" timeOffset="251767.1594">5670 11193 1003,'0'0'184,"0"0"-23,0 0 39,0 0-162,0 0-37,0 0-1,43 59 11,2-24-2,-2-4-2,-7-2-5,-11-1-1,-8-6-1,-11-5 0,-6-1-1,-12 1 1,-28-1-2,-14 1-19,-9 0-68,-4 5-71,0-1-178,6 1-391</inkml:trace>
  <inkml:trace contextRef="#ctx0" brushRef="#br1" timeOffset="252967.7886">6877 11064 433,'0'0'206,"0"0"-68,0 0 81,0 0-46,0 0-64,0 0-19,2 0-11,-2-4-14,-2-3-40,-16 1 3,-11 2-6,-3 4-9,-7 0 2,0 10-1,3 10 6,0 4 0,14 5 2,-1 4 1,13 1-14,3-1-6,7 1-2,7-2-2,20-9 1,9-3-26,9-11-47,7-9-92,6 0-92,0-6-218</inkml:trace>
  <inkml:trace contextRef="#ctx0" brushRef="#br1" timeOffset="253261.8503">7002 11185 254,'0'0'816,"0"0"-670,0 0 94,5-71-103,14 64-98,6 7-15,5 0-14,-1 19-9,0 11 4,-6 7 0,-13-1-4,-7 0 0,-3-4 1,-3-8-1,-18-8 0,-4-9 2,1-4 4,6-3-1,1 0 2,11-9 4,6-11-5,0-11-5,23-1-2,6-1-1,6 7-2,1 9-10,0 3-22,1 5-52,1 4-87,3 0-179,2-1-326</inkml:trace>
  <inkml:trace contextRef="#ctx0" brushRef="#br1" timeOffset="253583.8397">7470 11173 352,'0'0'627,"0"0"-603,0 0 151,0 0-102,0 0-30,0 0 5,89 23-28,-59-23-13,-7 0-3,-8 0 2,-9 0-2,-3 0 21,-3-14 30,0 0-22,-9-1 3,-9-2-6,-4 7 5,-6 7-11,2 3-1,-4 3-1,0 17 8,2 5-10,7 0-10,12 5-4,3-1-2,6-2-4,9-5-5,21-5-23,15-8-39,12-2-78,17-7-101,-1 0-133,3-16-179</inkml:trace>
  <inkml:trace contextRef="#ctx0" brushRef="#br1" timeOffset="254093.902">7973 11255 421,'0'0'139,"0"0"19,0 0 138,0 0-113,8-73-51,-25 64-46,-7 7-32,-1 2-19,-2 0-10,6 2-4,3 17-4,6-1-15,2 4-1,7 1-1,3-3 0,0-6-22,13-5-23,10-6-5,5-3-12,2 0-27,-4-16 1,0-7 49,-7 0 38,-5-1 1,-1-1 25,-1 0 24,-8 8-10,3 9 0,-7 7-4,0 1-23,0 7-11,2 12-1,3 1 3,4 4-2,0-7-1,4-8-14,4-5-9,8-4 2,5 0-5,3-10 10,-3-10-3,1-9-8,-11-5 26,-1-5 1,-6-8 14,-5 2 37,-1 2 23,-5 13 5,0 10 17,-2 16-19,0 4 9,-2 10-81,-9 26 0,-8 8-5,2 5 5,4 1-4,4-6-1,-1-2-4,5-9-41,5-7-47,0-6-51,0-7-92,0-13-181,0 0-336</inkml:trace>
  <inkml:trace contextRef="#ctx0" brushRef="#br1" timeOffset="254244.2899">8191 11139 982,'0'0'148,"0"0"149,0 0-134,0 0-111,0 0-21,0 0-21,58-10-4,-18 10-6,11 0-60,7 0-97,7 0-10,0 0-235</inkml:trace>
  <inkml:trace contextRef="#ctx0" brushRef="#br1" timeOffset="254557.5419">8664 11140 859,'0'0'91,"0"0"89,0 0-91,0 0-72,0 0 3,0 0-13,43 49-2,-23-49-5,3 0-3,-7-7 1,1-7 2,-8-1 3,-3-4 31,-6-1 19,0 3-5,-6 4 1,-17 5 3,-6 8 7,-4 0-20,-6 14 18,0 8 2,8 8-14,4 1-9,11 5-12,13-2-14,3-5-7,16-3-2,14-6-2,4-8-9,2-7-54,-3-5-84,0 0-147,-3-14-427</inkml:trace>
  <inkml:trace contextRef="#ctx0" brushRef="#br1" timeOffset="254994.2283">9566 10922 276,'0'0'846,"0"0"-761,0 0 143,0 0-52,0 0-116,0 0-14,-30 81 25,17-44-35,3 7-17,9-2-11,1 3-4,0-6-4,14-1-9,2-9-64,-6-8-93,0-8-123,-4-10-224</inkml:trace>
  <inkml:trace contextRef="#ctx0" brushRef="#br1" timeOffset="255885.6354">9437 11139 525,'0'0'416,"0"0"-281,0 0 135,0 0-177,0 0-76,0 0-12,117-22-4,-38 28-2,6 5-5,-1-2-43,1 1-97,-12-4-77,-11-6 70,-19 0 122,-14 0 31,-20-11 95,-9 2 78,0-1 9,-6 0-107,-13 5-26,-1 3-10,-2 2-20,-2 0-5,6 5-7,-3 7-7,8 5 0,4 2-1,9-2 0,0 1 0,0-3 0,14-4-3,8-2-5,0-5-6,5-4-15,-1 0-17,2-1-7,-4-15-28,1 4 23,-8-5 41,-4 0 18,-3 3 16,-7-2 24,0 6 19,-3 6-24,0 4 9,0 0-39,0 2-5,5 15-3,5 4 3,5 0 2,-3-2-1,4-2-1,1-3-3,2-9-6,0-5-5,1 0 8,0-9 5,0-11 1,-5-6 3,-2-4-3,-2-4 1,-2-5 1,1-7 0,-1 3 2,1 0 3,4 13 3,-5 11 5,-3 11 1,-6 8 19,0 0-23,0 21-4,0 12 0,-6 7 26,-3 1-15,-2-1-11,4-2-7,7-6-1,0-5 0,0-7-33,0-7 10,0-7 19,0-6-4,0 0 8,0 0 2,7 0-2,6-2 0,9-12-16,8 0-6,0 5-1,-4 1 18,-3 8-3,-11 0 4,-8 0 4,-1 0 1,-3 17 6,0 1 25,-19 1 16,-5 1 7,-1-4 4,-1-2 11,-1-6-17,2 0-16,-2-4-20,8-1-17,4-3-1,8 0-80,7 0-121,3-17-153,23-10-544</inkml:trace>
  <inkml:trace contextRef="#ctx0" brushRef="#br1" timeOffset="256075.3082">10744 10958 1163,'0'0'139,"0"0"128,0 0-88,0 0-129,0 0-41,0 0 15,12 70 29,-12-22-24,-3 5-6,-10 0-13,-2-6-8,0-8-2,6-9-41,7-7-61,2-6-162,23-11-218</inkml:trace>
  <inkml:trace contextRef="#ctx0" brushRef="#br1" timeOffset="256387.6766">11129 11200 1113,'0'0'144,"0"0"117,0 0-154,0 0-99,0 0 4,0 0 10,63 6-13,-46-6-8,-2 0-1,2 0-7,-8-10 6,-3-4-1,-5-5 2,-1-1 5,0-1 9,-13 6-1,-11 8 8,-10 7 2,-8 14-8,-1 15 20,4 8 2,13 2-4,13 2-19,13-5-9,0-5-1,23-4-2,6-10-2,6-8-4,2-4-28,-1-5-62,1 0-156,3-5-284</inkml:trace>
  <inkml:trace contextRef="#ctx0" brushRef="#br1" timeOffset="257671.8984">6599 11939 454,'0'0'479,"0"0"-422,0 0 223,0 0-150,0 0-64,0 0 32,21-41-62,7 36-24,14 5 3,6 0 0,4 0 0,2 10-4,-9 6-4,-7 4-6,-8 7-1,-17 1-1,-6 0-3,-7-2 2,0-2 4,-11-6-2,-8-4 1,-3-4 1,-1-4 0,-2-5-2,-2-1-6,-6 0-3,-7-4-3,-5-9 3,0 1-8,-4 2-1,4 3 11,8 7-3,10 0 1,7 0 6,13 10-4,4 2 3,3 1 3,3-2 0,20-1 2,12-7 3,10-3 0,9 0 2,-2-14-2,-7-5 0,-14 0 1,-11 1 10,-13-5 3,-7-3-1,0 2-17,0 8-1,0 0-34,3 9-74,9 5-110,9 2-202,6-3-323</inkml:trace>
  <inkml:trace contextRef="#ctx0" brushRef="#br1" timeOffset="258187.0942">7035 11936 911,'0'0'103,"0"0"122,0 0-86,0 0-101,107-11-1,-74 33-13,-5 3-5,-2 8-1,-9-3-9,-4-1-7,-13-8-1,0-5-1,-11-3 2,-10-6-1,-5-5-1,3-2-8,2 0-7,9 0-5,9-11 10,3-7 5,3-1-10,21 2-7,6 0-1,7 4-7,2 7-23,4-1-36,-2 3-33,9 1-62,-2 3-3,-5-3 21,-10 3 77,-12 0 89,-11-4 14,-10-1 130,0 0 84,0 0-90,-16 0-25,-11 5-20,2 0-25,2 17-17,1 7-18,13-1-14,9 3-12,0-3-3,3-3-3,15-3 0,6-7 4,4-8-4,5-2 5,-3 0 6,-5-17 14,-1-2 28,-6-3-1,-8-5-10,-7 0-27,-3 4-16,0 6-26,0 7-73,0 4-77,0 0-255</inkml:trace>
  <inkml:trace contextRef="#ctx0" brushRef="#br1" timeOffset="258391.7241">7970 11936 1070,'0'0'130,"0"0"141,0 0-117,0 0-118,0 0-16,0 0 13,-29 75 12,22-35-29,1-1-9,-4-3-7,1-5-14,3-8-57,-2-2-69,4-9-88,4-7-151,0-5-240</inkml:trace>
  <inkml:trace contextRef="#ctx0" brushRef="#br1" timeOffset="258608.122">7948 11972 818,'0'0'123,"31"-79"142,-10 58-119,4 12-89,5 6-14,3 3-28,-2 9-6,-4 11-1,-9 9 3,-7 0 8,-7-4 35,-4-1-8,-10-9 8,-13-1-8,-11-4-13,-1-1-22,4-5-11,7 2-25,13-5-107,11-1-163,0 0-381</inkml:trace>
  <inkml:trace contextRef="#ctx0" brushRef="#br1" timeOffset="258863.6444">8662 11830 916,'0'0'182,"0"0"68,0 0 27,0 0-183,0 0-46,0 0-18,0 25 10,-9 13 1,-4 2-21,3-1-9,3 4-4,3-3-6,-2-3 0,6-6-1,-3-3-25,3-6-26,0-5-74,0-6-126,0-8-168,3-3-291</inkml:trace>
  <inkml:trace contextRef="#ctx0" brushRef="#br1" timeOffset="259711.5032">8471 12031 973,'0'0'70,"0"0"174,0 0-80,0 0-131,0 0-19,81-6-7,-29 6-6,3-3-1,0 3-16,-1-4-28,12 1-28,5 3-36,-2-4 70,-11 4 35,-22-6 5,-23-1-2,-10 3 9,-3-4 47,0 3 23,-16 0-35,-7 5-7,1 0-7,-5 0 0,8 15-22,-3 2-7,11 3-1,5 0 0,6-3-8,0 0-15,10-5-8,10-5 12,2-7-6,3 0 2,4-1 5,1-17-6,-3-3 18,-5-5 6,-2-1 0,-1 0 17,-6 2 12,-6 8-9,-3 8-8,-2 9 1,-2 0-13,0 12-12,0 8 12,0 2 1,2-1-1,3-4-5,2-4-5,-1-7 1,2-2 4,6-4-3,2 0 1,7-14-10,-3-3-24,-4-6 3,1-4 17,-2-4-2,-2-4 23,-3 0 10,-1 8 29,-2 5 9,-3 12 13,0 6-3,-4 4-17,0 4-36,-11 21 1,-5 9-1,0 6 3,-3-4-1,4 1-7,7-8-3,2-3-6,-1-9-6,7-7-13,0-3 3,0-4 4,0-3 18,13 0 3,4 0 2,11-10-2,3-4 0,10-2-1,4 6-2,-2 6-8,-5 4 4,-8 1-6,-15 15 5,-5 4 3,-9 1 5,-1-1 7,-8-2 18,-16-7 37,-6-1 12,-3-4 5,-3-2-24,4-4-27,2 0-18,9 0-10,7 0-65,13-10-140,1-7-283</inkml:trace>
  <inkml:trace contextRef="#ctx0" brushRef="#br1" timeOffset="259928.099">9882 11771 1064,'0'0'68,"0"0"161,0 0-149,0 0 15,1 84 1,-5-41-36,-2 1-20,-1 0-17,-2-2-9,3-5-13,-3-8-1,-3-6-18,3-6-90,3-8-124,3-2-279</inkml:trace>
  <inkml:trace contextRef="#ctx0" brushRef="#br1" timeOffset="260257.1428">9990 12025 967,'0'0'49,"0"0"106,0 0-93,0 0-52,104 6-9,-74-6-1,1 0-5,-4 0-18,-4-9 10,-4-5-4,-6 0 17,-9-4 1,-4 1 21,0-3 7,-4 6-11,-18 5 3,-8 9 5,-6 0-3,1 17 12,6 6 15,6 7 3,9-1 4,11 0-12,3-5 0,3 0-15,21-9-15,7-5-15,12-4-5,8-6-96,9 0-124,-2 0-202</inkml:trace>
  <inkml:trace contextRef="#ctx0" brushRef="#br1" timeOffset="263159.9602">6124 11134 996,'0'0'75,"0"0"-75,0 0 241,0 0-99,0 0-108,0 0-34,0 0 0,0 0 8,-54 105-2,34-62-6,-2 0-21,-2-4-90,6-3-147,-1-6-183</inkml:trace>
  <inkml:trace contextRef="#ctx0" brushRef="#br1" timeOffset="263735.501">5903 12082 1005,'0'0'55,"0"0"66,0 0 56,0 0-144,0 0-15,95-28 2,-77 45-14,-12 6-6,-6 6 1,-13 5 1,-13-2-1,-4-8 18,8-4 14,4-6 6,18-4-16,0-2-20,27-1 1,27-3 4,22-4-8,8 0-113,8-4-186,-11-11-603</inkml:trace>
  <inkml:trace contextRef="#ctx0" brushRef="#br1" timeOffset="264297.002">5934 12743 792,'0'0'34,"0"0"33,0 0 52,0 0-105,0 0-13,0 0 13,103-25 9,-82 25 19,-12 0-11,-6 0-3,-3 0-19,0 8 10,-3 1 9,-6 4 53,-5 1-28,7-1-42,4-1-7,3 2-2,0 6-1,6 0 3,8 0-3,-4-1 2,-4-2-2,-2-1 0,-4-7 8,0-1 5,-16-2 11,-11-5 7,-12 1-32,0-2-1,4 0-53,9-6-75,19-19-207</inkml:trace>
  <inkml:trace contextRef="#ctx0" brushRef="#br1" timeOffset="264570.2845">5960 12620 323,'0'0'624,"0"0"-573,-117-3 162,81 37-93,8 17-73,10 9-18,18 5-11,0-1-6,32-5-7,15-6 1,7-10-2,11-14-3,4-15 5,-3-14 3,-2 0 5,-18-21 0,-15-14-2,-14-9 4,-17-12 5,0-10-21,-17-7-11,-5 0-54,-8 11-75,-9 12-159,2 17-116</inkml:trace>
  <inkml:trace contextRef="#ctx0" brushRef="#br1" timeOffset="266165.6792">7057 12632 575,'0'0'182,"0"0"-62,0 0 101,0 0-110,0 0-65,0 0-17,0 2-19,-6 15-7,-10 11 16,-3 5 22,-1 3-11,1-4-5,2-4-6,1-2-3,7-6-10,2-7-5,4-4-1,3-5 0,0-1 0,0-3-6,0 0-10,10-3 8,12-13 8,11-14 0,-1-10-11,6-6 10,-5-4-5,-3 11-3,-8 6 9,-9 12 4,-2 9 7,-2 5 10,-6 4-6,0 3 14,3 0-14,1 0-11,3 10 0,6 17 0,-3 12 4,-1 11-1,-3 1 5,-3 3-8,-6-4 3,0-9-6,0-4-1,-4-7 2,-7-5-2,5-10-3,-7-5 3,-5-9 1,-6-1 11,-12 0-4,-5-14-7,-2-6-1,4-10-7,9-2 5,12-2-2,7-2 3,8 0 2,3 9-1,0 8 8,4 6 5,10 3-9,4 6-4,6 4-1,4 0-2,2 7-1,-1 15-4,3 2-64,-5 5-64,0-1-174,-6-6-177</inkml:trace>
  <inkml:trace contextRef="#ctx0" brushRef="#br1" timeOffset="266602.3296">7570 12634 801,'0'0'132,"0"0"139,0 0-46,0 0-118,0 0-68,0 0-22,3 15-8,-3 21 49,-5 5-23,-4 1-14,0 8-8,-2-7-12,-1 4-1,6-5-10,0-6-91,6-8-134,0-11-320</inkml:trace>
  <inkml:trace contextRef="#ctx0" brushRef="#br1" timeOffset="266850.1833">7891 12659 991,'0'0'139,"0"0"113,0 0-39,0 0-160,0 0-34,0 0-13,-10 63 47,-1-17-20,1 0-17,1 4-10,7-6-6,0-2-3,2-6-62,0-8-105,2-11-141,9-12-394</inkml:trace>
  <inkml:trace contextRef="#ctx0" brushRef="#br1" timeOffset="267005.7741">7788 12874 905,'0'0'169,"0"0"32,0 0-1,0 0-165,0 0-20,111-40-4,-55 34-11,0 2-10,3-2-99,-7 2-159,-5 1-225</inkml:trace>
  <inkml:trace contextRef="#ctx0" brushRef="#br1" timeOffset="267314.6297">8220 12807 671,'0'0'86,"0"0"26,0 0-33,0 0-50,0 0-3,0 0 11,35 54-5,-14-54-7,-2 0-2,-4 0 0,0-7 9,-9-6 22,-4-4 2,-2 0 5,0-3-16,-5 4-3,-11 0-5,2 9-6,-8 7 2,-2 0-24,0 10 4,3 12-12,2 5 4,10 3-2,4-3-3,5 2-3,0-5-3,17-8-54,6-5-33,12-5-98,1-6-173,1 0-178</inkml:trace>
  <inkml:trace contextRef="#ctx0" brushRef="#br1" timeOffset="267537.1492">8437 12821 549,'0'0'159,"0"0"59,0 0-122,0 0-51,0 0-5,79 26-3,-70 5-6,-2-1-1,-5-2-2,-2-8-13,0-3-4,0-7-3,-9-7 11,-3-3 48,-2 0-15,5-6-35,8-8-2,1-5-15,0-6-3,27 0-36,9-1-45,10-1-59,5 7-119,7 7-195</inkml:trace>
  <inkml:trace contextRef="#ctx0" brushRef="#br1" timeOffset="267764.3622">9214 12649 881,'0'0'234,"0"0"-20,0 0 62,0 0-141,0 0-48,0 0-55,9-59-32,-9 81 4,-3 15 0,-6 6 9,0 0-5,2-1-3,0-1-5,4-5-9,2-2-35,1-9-81,0-5-121,0-11-184,2-9-479</inkml:trace>
  <inkml:trace contextRef="#ctx0" brushRef="#br1" timeOffset="268634.2811">8983 12772 824,'0'0'53,"0"0"169,0 0-100,0 0-101,98-37-9,-47 34-9,5 3-3,2 0-7,1 0-43,5 0-39,-1 0-16,-5 0 46,-12 0 9,-20 0 46,-13 0 4,-13 0 37,0 0 43,0 0 16,-9 0-41,-15 0-54,-5 0 11,0 14 26,0 2-13,6 6-1,3-2-13,7 3 0,7-3-11,6-3 0,0-1-2,3-3-14,17-6-9,9-7-9,1 0-19,-5 0-22,1-14 6,-4-5 61,-8-1 8,2-3 18,-4-4 22,-2 7 6,-3 5-14,0 8-3,-7 7-17,0 0-12,3 3-10,-3 14 5,3 2-1,4 1 2,-1 0-12,3-4-16,12-2 2,13-4-23,9-6 29,5-4 16,-5 0-70,-14-7-181,-10-14 153,-2-5 106,-7-8 106,-4-8 78,-2-4-38,1 6-4,2 7-33,-6 11 1,3 11-36,-4 8-2,0 3-38,0 7-34,0 19-23,-17 10 23,4 3 4,-3-2-4,3-4-4,5-7-24,2-2-14,3-7 4,0-5-21,3-5 10,0-6-6,0-1-9,19 0 15,4-4-10,3-9-14,6-4 31,-2 0 19,1 4 18,-1 6 0,3 7 4,7 0 2,-3 10 21,-4 7-1,-21 3-21,-12 0-22,-5-3 22,-17 0 48,-12-5 87,-2-2-7,1 0-29,3-8-24,3 3-18,6-2-29,3-3-28,7 0-18,10 0-86,3-3-166,0-11-336</inkml:trace>
  <inkml:trace contextRef="#ctx0" brushRef="#br1" timeOffset="268828.8517">10282 12590 287,'0'0'841,"0"0"-762,0 0 161,0 0-144,0 0-82,0 0 0,36 44 15,-36 5-6,0 0-4,-15-4-6,-3-1-8,0-7-5,-3-4-22,5-7-117,10-7-122,6-13-423</inkml:trace>
  <inkml:trace contextRef="#ctx0" brushRef="#br1" timeOffset="269165.5248">10601 12775 1030,'0'0'141,"0"0"-28,0 0 35,0 0-140,0 0-6,97-10 1,-70 10-2,-4 0 1,-4-3 0,-3-7 1,-7 1 0,1-8 2,1-4 2,-5-5 5,-3-2-8,-3 3-1,0 6 0,-9 5 1,-18 8 0,-11 6-2,-5 9-2,3 17 12,6 8 22,10 6 11,11-1 0,10-2-14,3-5-18,3-2 4,20-6-16,12-8-1,8-7-62,8-9-163,13 0-496</inkml:trace>
  <inkml:trace contextRef="#ctx0" brushRef="#br1" timeOffset="269293.7045">11329 12888 1270,'0'0'205,"0"0"3,0 0-80,0 0-128,0 0-26,0 0-253,-49-41-696</inkml:trace>
  <inkml:trace contextRef="#ctx0" brushRef="#br1" timeOffset="276205.7071">3458 14565 828,'0'0'62,"0"0"55,0 0 63,0 0-92,0 0-35,0 0 6,0 0 10,-106 39-15,15 4 2,-24 8-4,-16 1-12,-9 0-14,-8 1-11,9 0 5,14-3-15,12-4-4,26-3-1,17-10 0,18-6 0,22-9-4,11-6-15,14-5-70,5-7-80,0 0-94,8-15-118</inkml:trace>
  <inkml:trace contextRef="#ctx0" brushRef="#br1" timeOffset="276454.0047">2274 14883 502,'0'0'301,"0"0"-191,0 0 111,0 0-55,0 0-102,0 0-42,0 35 7,-17 8 55,-5 4-34,-5-4-23,0-1 8,3-6-15,8-8-6,8-13-1,7-5 2,1-2-14,12-5 1,24 0 3,22-3 4,16 0-2,14 0-7,9-4-16,2-6-171,-5-10-294</inkml:trace>
  <inkml:trace contextRef="#ctx0" brushRef="#br1" timeOffset="283336.1758">1225 16009 739,'0'0'28,"0"0"108,0 0-13,-79 22-92,58-5-6,3 10 0,-1-1 17,5 10 12,1 6 0,4 2-13,3 2 15,6-7-30,0-2-13,19-7-2,7-10-11,11-4-1,5-13 1,4-3 4,-3-3-4,-4-20-6,-6-4-8,-12-2 3,-12-5 9,-6-5 2,-3-4 0,0-2 4,0 7 0,0 6-4,4 12 2,-1 9 3,2 5 12,5 0 10,3 6-11,4 0-12,7 0-1,1 7-2,-4 15 1,-1 9-2,-6 1 2,-2 0-1,-4 2 0,2-4 0,-4-7-2,0-6-53,3-13-78,6-4-193,5-14-217</inkml:trace>
  <inkml:trace contextRef="#ctx0" brushRef="#br1" timeOffset="283649.3593">1707 16031 889,'0'0'52,"0"0"185,0 0-170,0 0-67,0 0-3,89-25 2,-66 19 0,-7-2 1,-4 2-3,-3-2-5,-8-1 8,-1-2 1,0 2 6,-7 2 1,-8 3 4,-4 4 20,-1 0 14,1 2-17,-5 13 0,8 5-16,1 0 1,10 7 1,5-5-5,0-2-7,8 0-3,14-6 0,8-8-2,9-6 0,1 0-36,0-6-77,-4-17-197,-6-7-246</inkml:trace>
  <inkml:trace contextRef="#ctx0" brushRef="#br1" timeOffset="283979.3601">1990 15827 694,'0'0'156,"0"0"34,0 0 20,0 0-130,0 0-50,0 0-29,36 25 10,-18-3 16,-6-2-15,1-6-11,-4-3 9,-1-7-8,-2-2-1,1-2-1,2 0 2,3-12 3,6-13 4,1-4 2,-1 0-8,0 3 3,-3 5 1,0 6 2,0 10 7,1 5 3,2 0-10,-1 10-2,-1 14-7,-1 3 1,-3 6-2,-2-4 2,-2 1-3,1-4-8,0-10-81,-2-5-130,-2-11-304</inkml:trace>
  <inkml:trace contextRef="#ctx0" brushRef="#br1" timeOffset="285329.7658">2484 15715 627,'0'0'113,"0"0"-42,0 0-43,0 0-10,91-11 57,-56-6-1,0 1-27,-14-1 2,-6 0-7,-9 5 4,-6 2 16,0 0-9,-14 3 17,-11 7-33,-5 0 0,-10 10-20,1 10-5,5 4 2,4 2 6,14 3 7,7 0-6,9 3-12,0-6-3,16-4-5,15-1-2,14-11 0,9-10-1,10 0-11,-3-14-97,-3-12-141,-10-6-331</inkml:trace>
  <inkml:trace contextRef="#ctx0" brushRef="#br1" timeOffset="286080.7238">2797 15507 577,'0'0'187,"0"0"-78,0 0 82,0 0-148,106-5-16,-60 29 19,-4 2-16,-9 1-6,-11-3-7,-11-2-4,-11-2-6,0-6 16,-14-2 26,-2-9 9,4-3-7,-1 0-24,8-20-8,2-11-2,3-13-16,0 1-1,24-1-4,10 10-25,12 2-25,7 10-21,5 1-40,0 1-23,-6 8-24,-16-1 86,-14 9 29,-14-1 47,-8 3 11,0 0 77,-3-1 95,-18 3-65,-1 0-88,2 7-9,1 5 12,7 4-1,4-4-7,4 2-11,4 3-12,0-4-2,10-2-1,10-8 0,7-3 1,1 0-2,-1-12-47,-2-9-7,-8-7 8,-7-1-2,-7 0 35,-3 0 15,0 5 4,0 10 8,-3 9 35,3 2 9,0 3-11,0 3-34,0 12-11,3 4-24,9 2 23,9-4 2,4-7 0,2-6-1,-3-4 0,3 0-11,-5-20-47,-11-7-25,-1-10-13,-10-5 34,0-14 38,-10-11 24,-10-5 26,-5 4 50,1 14 35,6 21 0,7 16 22,7 13-1,4 4-12,0 16-54,11 25-66,17 18 0,5 8 1,7 5 6,2 2-5,-3 4 2,-1-2-4,-15-4-95,-10 1-157,-13-13-305</inkml:trace>
  <inkml:trace contextRef="#ctx0" brushRef="#br1" timeOffset="286537.5456">2280 16470 781,'0'0'294,"0"0"-284,0 0 98,0 0-95,0 0-13,32 99 11,-18-68-7,5-2 8,-1-9-4,3-4 4,-2-8 0,1-8-5,5 0 11,2-20 10,-2-10 11,-4-10 3,-9-6-3,-6-4 8,-6-4 15,0 9-33,-3 12-6,-6 15-14,6 16-1,3-1-8,0 3 0,0 0-50,6 0-120,27 0-91,12-10-80,10-10-453</inkml:trace>
  <inkml:trace contextRef="#ctx0" brushRef="#br1" timeOffset="286822.017">2864 16226 333,'0'0'480,"0"0"-401,0 0 127,0 0-105,-94 44-39,81-28 9,7-5-19,6-3-18,0 2-27,6-3-7,15-4 0,-2 1 4,5 2-1,-4-5 0,0 4-1,-6 1-2,-8 3 1,-6 1 0,0 2 0,-3 4 16,-14-2 34,-3-1 11,0-6-34,2-2-19,2-5-9,10 0-27,6-19-95,6-10-103,25-4-393</inkml:trace>
  <inkml:trace contextRef="#ctx0" brushRef="#br1" timeOffset="287129.4638">3137 16140 520,'0'0'255,"0"0"-233,0 0 78,0 0-70,0 0-11,0 0 1,33-22 3,-33 15 39,0-3 12,-16 4 12,-5 5-30,0 1 5,0 0 7,3 19-20,2 5-2,5 1-2,5 3-12,6-5-8,0-6-11,3-1-12,14-8-1,5-6 0,2-2 0,1-6-10,5-15-84,-6-9-53,-3-2-161,-5-4-215</inkml:trace>
  <inkml:trace contextRef="#ctx0" brushRef="#br1" timeOffset="287369.0194">3242 16007 462,'0'0'160,"0"0"30,0 0-120,0 0-39,0 0 1,97 5-19,-84 19 2,-2 1 1,-3-2-7,-2-9-4,-4-8-4,-2-3 0,0-3 3,0 0 29,0-20 153,3-9 8,3-12-91,3-7-26,7-8-17,8 2-36,3 8-17,0 20-7,7 9 0,0 15-32,-1-3-92,3 0-107,0 1-472</inkml:trace>
  <inkml:trace contextRef="#ctx0" brushRef="#br1" timeOffset="288550.5082">6729 14466 863,'0'0'16,"0"0"1,0 0 38,0 0 15,97 63-38,-54-41-25,-7-5-7,-4-3-19,-3-4-145,-5-10-193</inkml:trace>
  <inkml:trace contextRef="#ctx0" brushRef="#br1" timeOffset="288699.2466">7041 14483 749,'0'0'107,"0"0"104,0 0-104,-106 29-56,64 0-1,-1 0-25,0-1-15,8-5-10,5 1-13,8-12-110,8-5-223</inkml:trace>
  <inkml:trace contextRef="#ctx0" brushRef="#br1" timeOffset="288857.5162">6920 14425 472,'0'0'779,"0"0"-748,0 0 122,-73 111-45,63-52-60,7 8-25,2 4-23,1 1 0,0-2-194,0-7-301</inkml:trace>
  <inkml:trace contextRef="#ctx0" brushRef="#br1" timeOffset="289390.0878">7837 14357 589,'0'0'189,"0"0"-79,0 0 119,0 0-94,0 0-69,0 0-37,13-10-15,40 7 26,17 3-5,12-3-19,3 3-16,-9 0 0,-16 0-87,-26 0-142,-22 0-200</inkml:trace>
  <inkml:trace contextRef="#ctx0" brushRef="#br1" timeOffset="289584.367">8165 14371 898,'0'0'159,"0"0"122,0 0-146,0 0-70,0 0-37,0 0-18,-7 65 57,1-29-27,0 1-27,0 2-8,-2 0-5,2-5-1,5-1-88,1-5-120,0-14-214</inkml:trace>
  <inkml:trace contextRef="#ctx0" brushRef="#br1" timeOffset="292163.0626">8694 14562 501,'0'0'100,"0"0"143,0 0-89,0 0-39,0 0 0,0 0-40,-17-43-11,-1 43-30,-12 0-12,-1 6 4,-5 8-7,6 2 3,2 4-7,7-3-4,12 3-9,9-2-2,0-1-1,25-5 1,20-7 0,9-5 4,-3 0-4,-6-17 5,-16-2-1,-8-5 2,-15-2 2,-6 3-2,0 2-2,0 3-4,-3 11-7,0 3-46,3 4-69,11 0-226,23 0-302</inkml:trace>
  <inkml:trace contextRef="#ctx0" brushRef="#br1" timeOffset="292733.3247">9367 14446 805,'0'0'70,"0"0"48,0 0 39,0 0-100,0 0-22,0 0-7,94-30-7,-77 30 3,-2 6-6,-2 8-8,-6 0-1,0 2-7,-4 1 3,0 2-3,-3-5 0,0-1-2,0-3 2,0-4-2,0-3 0,0-3-6,0 0 6,0-3 1,6-13-1,10-11-1,8 0-4,-2 2 5,1 5 3,-4 10-3,-3 3 0,0 7-1,1 0 1,0 9-3,2 11 3,-4 1-2,3 1-1,-9-2 2,0-6 1,-6-4-1,1-7 1,-4-1-2,3-2-4,3 0 6,4-5 6,7-12-3,2-3-2,7 0 1,-7 3 0,1 4 0,-4 4 0,-7 9 5,0 0 3,0 0 0,-3 4 3,0 11-4,0 5-1,-2 0-2,-3 7-4,2-5-2,0 2-2,4-5-63,5-5-135,7-11-168</inkml:trace>
  <inkml:trace contextRef="#ctx0" brushRef="#br1" timeOffset="293004.7127">10315 14436 792,'0'0'83,"0"0"140,0 0-119,-85 0-81,70 19 4,0 1-4,13 0-14,2 1-9,6-5-3,10-5 2,7-6 2,1-5-1,-3 0 10,-3-9 11,-6-8 40,-10-5 10,-2-6-29,0 2-18,-5 0-17,-1 9-7,0 10-15,2 7-50,4 0-75,0 4-206,19 6-31</inkml:trace>
  <inkml:trace contextRef="#ctx0" brushRef="#br1" timeOffset="293581.8361">10640 14400 583,'0'0'110,"0"0"119,0 0-111,0 0-32,0 0-17,0 0-7,-81-50-31,48 50-2,4 9-8,2 6-8,12 2-12,6 0-1,4 2 0,5 0-4,0-2-1,20-5-17,7-4-40,5-5 7,3-3-38,1 0-1,-7-11 46,0-12 22,-10-4 26,-2-5 2,-4-4 23,-6-5 27,0 5-3,3 4 15,-4 9-7,0 13 16,-6 7-17,0 3-26,0 3-30,0 17-17,-6 10 17,-3 5 16,2-2-12,7 0 1,0-3 0,0-6-5,10-2-14,5-7-68,1-6-42,11-9-38,-5 0-29,1-7 16,-6-10 95,-4-8 69,-7-1 11,0-1 160,0 3 9,-2 5-8,-1 8-12,0 5-24,-3 6-36,0 0-37,0 0-52,0 17-4,0 9 4,0 7 5,-3 0-5,-4 0-1,-2-3-81,3-1-191,3-12-248</inkml:trace>
  <inkml:trace contextRef="#ctx0" brushRef="#br1" timeOffset="293741.2466">10930 14134 554,'0'0'528,"0"0"-457,0 0 174,0 0-217,0 0-28,0 0-93,15-14-82,20 36-318</inkml:trace>
  <inkml:trace contextRef="#ctx0" brushRef="#br1" timeOffset="294077.0393">11124 14282 897,'0'0'59,"0"0"60,0 0-11,0 0-17,0 0-56,87 28-24,-60-28-3,-8 0-6,-2-10 3,-5-13 1,-3-2 10,-5-6 18,-3-2-3,-1-4 5,0 11-10,0 6 8,0 11 18,0 9 2,-8 0-49,-7 16 0,-11 11-5,-1 16 8,1 0 2,2 12 4,3 5-6,5 0-5,2-1-1,5-4-2,2-7-6,3-6-43,2-9-74,2-8-71,0-13-184,0-12-383</inkml:trace>
  <inkml:trace contextRef="#ctx0" brushRef="#br1" timeOffset="294220.2218">11117 14459 568,'0'0'416,"0"0"-300,0 0 125,0 0-205,0 0-36,81-23-22,-38 20-73,2-3-191,11-4-318</inkml:trace>
  <inkml:trace contextRef="#ctx0" brushRef="#br1" timeOffset="294549.8865">11599 14304 252,'0'0'630,"0"0"-555,0 0 35,0 0-24,0 0-31,0 0-13,3 67-28,12-62-11,2-5 8,2 0-8,-6-7 7,-1-12-1,0-1 9,-6-6 6,0 2 7,-3 4 6,0 11 0,0 6 22,-3 3-56,0 20-3,0 9 0,-3 7 12,-3 2 5,-3-4 0,2 0 1,-6-7 5,3-8 2,-7-4 13,-4-3 5,-2-5-13,-7 0-21,-7-7-9,-3 0-56,-6 0-206,-8-20-323</inkml:trace>
  <inkml:trace contextRef="#ctx0" brushRef="#br1" timeOffset="295479.9238">12870 14376 408,'0'0'131,"0"0"38,0 0 31,0 0-137,0 0 22,-38-75-9,22 61-19,-6 2-26,-2 2 2,2 3 10,-4 7-8,-10 0-15,2 10 3,3 9-11,5 5-1,16 2-11,10 1-1,1-5 1,28 0-2,13-8-2,4-3-58,6-11-16,-7 0-36,-8-8 8,-9-12 59,-10-5 47,-7-5 4,-8-4 25,0 2 52,-3 3-7,0 9 19,0 14 1,0 2-3,0 4-30,0 10-61,0 15 9,0 9-4,0 5 1,0 4 4,0-3-10,11-1-3,15-2-83,6-7-103,12-13-217</inkml:trace>
  <inkml:trace contextRef="#ctx0" brushRef="#br1" timeOffset="295973.786">13264 14350 822,'0'0'52,"0"0"183,0 0-169,0 0-53,0 0-10,-80 9-1,76 8-2,4 0 2,0-2-5,0-1 3,4 0-1,11-8-5,5-1-2,0-5-31,-1 0 29,-3 0-6,-6-8-12,-2-4 15,-1-2-5,-2 4-1,-2 4 17,-3 5 2,0 1 0,0 0-7,3 7-20,-1 6 27,8 4 0,9 0-2,5-4-10,6-1-63,-5-8 9,1-4-5,-4-3 35,-1-14 36,-9-6 18,-1-8 45,-5 0-11,-1-6 22,-2-3 10,1-2 9,3 5-14,-3 11-12,-4 13 29,0 13-5,0 0-71,0 22-20,-8 15 0,2 9-1,2 3 1,4 4-1,0-6-7,0-8-114,0-6-129,14-16-179</inkml:trace>
  <inkml:trace contextRef="#ctx0" brushRef="#br1" timeOffset="296132.0429">13465 14357 552,'0'0'243,"0"0"-200,0 0 10,0 0-43,92 0-10,-38 7-124,-5-5-133,-3 1-82</inkml:trace>
  <inkml:trace contextRef="#ctx0" brushRef="#br1" timeOffset="296431.8405">13810 14366 67,'0'0'298,"0"0"-181,0 0 110,0 0-92,0 0-31,0 0-72,19-46-23,-34 46-1,-3 7-8,6 13 4,-1-1-2,6 1-1,7 2-2,0-5-4,0-3 4,20-3-27,-2-9-30,6-2 8,-5 0 40,0-16 10,-8-7 43,-2-4 75,-5-2 42,-1 2-5,-1 11-38,-1 6 12,-1 10-28,3 0-67,-3 12-34,2 16-14,4 4 14,-3 5 0,0 0 0,3-1-29,-3 4-141,1-8-135,2 1-515</inkml:trace>
  <inkml:trace contextRef="#ctx0" brushRef="#br1" timeOffset="297049.6334">14478 14229 775,'0'0'44,"0"0"88,0 0 10,109-28-65,-59 25-8,0 3-20,-1 0-19,-11 17-9,-9 9-13,-15 3-4,-11 1-1,-3-3 2,-3-4-1,-16-2 2,2-9-2,-2-4 3,5-8 2,8 0 3,0-5 37,6-15-10,0-9-14,0-1-8,20 3 3,9 2-14,2 5-3,5 10-3,3 3-5,4 7-10,5 0-95,1 0-93,-3 11-239</inkml:trace>
  <inkml:trace contextRef="#ctx0" brushRef="#br1" timeOffset="297377.2272">15213 14265 57,'0'0'818,"0"0"-701,0 0 153,0 0-199,0 0-68,0 0-3,47-5 13,-13 5-13,-9 0-10,-4 0-41,-8 0-13,-6-9 50,-4-4 14,-3-4 4,0 0 10,-17-2 8,-7 9 7,-8 3 6,-3 5-8,-6 2-5,7 2 8,2 14 3,9 4-6,4 1-4,5 6 0,8 1-2,6-1 0,4-1-9,21-2-7,12-7-5,14-5-5,5-7-58,7-5-92,3 0-211,-5-22-443</inkml:trace>
  <inkml:trace contextRef="#ctx0" brushRef="#br1" timeOffset="297587.0893">15723 14195 678,'0'0'138,"0"0"64,0 0-54,0 0-95,0 0-10,-84-19-2,64 22-18,-3 10 5,8-1-11,7 5-8,2 0-9,6-3 2,0 2-4,20-4-3,14-2-27,9-6-80,10-4-142,5 0-237</inkml:trace>
  <inkml:trace contextRef="#ctx0" brushRef="#br1" timeOffset="298067.2049">16087 14151 696,'0'0'129,"0"0"71,0 0-69,-92 3-89,67 18-3,5-1-1,7 3-8,5-3-19,8-6-8,0-1-1,14-8-4,5-3 2,11-2 0,-2-2-2,-5-13 4,-3-6-1,-10-1 8,-3-5 6,-7 7 3,0 4-13,0 9-5,0 4-2,0 3-88,0 0-161,0 0-29,9 0 121,5 0 128,-4-2 31,3-3 161,-4-1 49,4 5-50,7 1-57,3 0-58,6 7-19,-1 10-18,-2 2-5,-1 8-3,10-1-4,-5 1 4,-7-7 70,-5-11-68,-18-2 1,0-7-3,-6 0 11,-9 0 7,5-12 2,6-5 5,4-4-21,0-9-4,21-3-19,15 1-33,4 8-81,4 9-105,0 8-101,0 7-111</inkml:trace>
  <inkml:trace contextRef="#ctx0" brushRef="#br1" timeOffset="298660.0559">16926 14090 706,'0'0'205,"0"0"40,0 0-103,-11-81-66,-12 72-15,-3 3-23,-6 6-9,-1 0-8,4 20-16,3 2 4,10 4-9,2 5 0,11-4-1,3-1 0,7-4-2,18-8-15,6-8-32,7-6-10,-3 0 6,-2-17-2,-3-12 44,-6-10 12,1-8 9,-1-5 0,-3-2 31,-3 12-3,-5 8-1,-3 15 22,-6 15-13,-4 4 1,0 10-46,-9 20-20,-8 6 18,4 4 4,4 2 0,2-1-2,7-8 0,0-1-6,14-5-36,8-7-4,8-11-7,5-9 0,4 0-29,-5-9 37,0-14-3,-1-9 27,-3-5 17,3-10 4,4-1 9,-1 3 30,-1 6 17,4 12-19,-1 14 22,0 13-23,4 3-26,7 28-5,2 11 37,-2 8 38,-11-4-65,-12 1-6,-11-5 8,-9-3 26,-6-8 0,-4-9-13,-33-5 3,-16-3 4,-17-8-35,-10-2-2,-14-4-167,-11 0-511</inkml:trace>
  <inkml:trace contextRef="#ctx0" brushRef="#br1" timeOffset="299349.961">11147 15444 843,'0'0'143,"0"0"23,0 0 71,0 0-106,0 0-76,0 0-41,0 0 15,-20 75 27,7-38-23,0 0-17,1-2-11,-2-1-5,4-9-3,1-4-75,-4-5-145,5-16-203,2 0-565</inkml:trace>
  <inkml:trace contextRef="#ctx0" brushRef="#br1" timeOffset="299513.6127">10810 15507 866,'0'0'47,"0"0"127,0 0-52,-79 96-45,79-47-8,0 0-32,22 1-25,15-11-5,8-6-7,7-12-13,3-13-125,1-8-249</inkml:trace>
  <inkml:trace contextRef="#ctx0" brushRef="#br1" timeOffset="299685.9983">11400 15470 1080,'0'0'32,"0"0"104,95 53-54,-67 0-30,-9 0-19,-15 5-15,-4-4-16,-26-5-2,-26-2-78,-13-10-233,-3-11-383</inkml:trace>
  <inkml:trace contextRef="#ctx0" brushRef="#br1" timeOffset="301755.7142">12336 15539 611,'0'0'158,"0"0"-12,0 0 95,0 0-98,0 0-75,0 0-12,0 0-5,3-10-7,32 7-5,20-4-3,13-3-25,1 3-9,-5-3-2,-12 8-66,-16-4-108,-19 5-83,-15 1-125,-2 0-102</inkml:trace>
  <inkml:trace contextRef="#ctx0" brushRef="#br1" timeOffset="301923.3704">12667 15483 486,'0'0'207,"0"0"19,0 0-28,0 0-84,0 0-71,0 0-14,-32 69 37,24-35-31,8 5-28,-3 1-6,3-4-1,0-2-119,-3-6-179,-10-8-184</inkml:trace>
  <inkml:trace contextRef="#ctx0" brushRef="#br1" timeOffset="302074.3006">12397 15800 82,'0'0'709,"0"0"-565,0 0 149,0 0-145,0 0-100,0 0-23,121-42-6,-54 35-18,5-3-1,-4 0-117,-7-3-174,-10-1-265</inkml:trace>
  <inkml:trace contextRef="#ctx0" brushRef="#br1" timeOffset="302370.9541">12943 15536 610,'0'0'272,"0"0"-113,0 0 139,0 0-204,0 0-74,0 0-18,-6 23 24,6 4-9,0 2-6,3-4-5,3-3-6,-1-5 3,2-5-3,0-8 0,2-4 2,8 0-1,6-11 6,10-11-1,6-11-4,0-1-1,0 1 0,-7 10 3,-6 6-2,-13 11 0,-4 6 1,-5 0 3,0 13-6,-2 14 0,-2 3 0,0 2 0,0-2-4,0 1-56,7-6-80,6-5-130,2-10-169</inkml:trace>
  <inkml:trace contextRef="#ctx0" brushRef="#br1" timeOffset="302701.601">13583 15526 526,'0'0'147,"0"0"39,0 0 25,0 0-118,0 0-5,0 0-26,-82-36-19,56 36-8,10 7-11,0 8-16,5-1-8,11 3-2,0 2 1,18 2 1,9-1 0,8-3-2,3 0 2,-2-2-2,-7-2-2,0-4 4,-14-4-1,-3 0 2,-12-2 0,0-3 19,-5 4 14,-20 0-6,-8-1-14,-6-3-13,11 0-1,2 0-62,14 0-108,12-7-206</inkml:trace>
  <inkml:trace contextRef="#ctx0" brushRef="#br1" timeOffset="303046.2013">13999 15566 560,'0'0'241,"0"0"-197,0 0 105,0 0-106,0 0-33,0 0-5,91-7-5,-82-2-14,0-8 6,-8 0 8,-1 1 10,0-1 19,-7 1 42,-14 7 17,-7 5-10,-4 4-33,-2 0-10,0 13 11,5 10-14,5 6-3,11-3-7,7 5 3,6-9-4,0-2-15,13-4-1,14-5-2,7-7 0,7-4-3,0 0-65,7-4-106,-2-9-199,-2-7-211</inkml:trace>
  <inkml:trace contextRef="#ctx0" brushRef="#br1" timeOffset="303293.1401">14255 15470 779,'0'0'123,"0"0"109,0 0-106,0 0-100,0 0-9,0 0 5,96-3 8,-81 23 1,-3-5 1,-6 2-1,-2-3-13,-1-5-8,-3-6 1,0-3-4,0 0-4,0 0 6,0 0 4,0 0 7,0-12-20,10-8-42,10-1-47,5-1-45,8-1-83,5 9-33,12 7-85</inkml:trace>
  <inkml:trace contextRef="#ctx0" brushRef="#br1" timeOffset="303519.2685">14946 15285 780,'0'0'254,"0"0"78,0 0-150,0 0-41,0 0-31,0 0-64,7-56-46,-7 78-6,-7 12 6,-6 13 5,1 1 0,-1 2 0,3 0-4,1-4 0,2-6-2,-3-1-1,3-10-60,6-1-74,1-12-90,0-13-182,12-3-249</inkml:trace>
  <inkml:trace contextRef="#ctx0" brushRef="#br1" timeOffset="303680.6608">14903 15447 1127,'0'0'104,"0"0"92,0 0-84,118-49-83,-60 38-17,18 1-11,12 4 0,-8 1-1,-8 0-23,-27-2-164,-28-3-256</inkml:trace>
  <inkml:trace contextRef="#ctx0" brushRef="#br1" timeOffset="304810.3939">16057 15305 842,'0'0'80,"0"0"145,0 0-17,0 0-91,0 0-10,0 0-21,39-47-57,-39 77-28,-13 9 2,-3 11 30,0-3-9,3-1-7,0-4-12,1-4-5,5-9-1,4-3-59,3-11-132,0-12-116,6-3-311</inkml:trace>
  <inkml:trace contextRef="#ctx0" brushRef="#br1" timeOffset="305115.6282">16091 15337 299,'0'0'510,"0"0"-404,48-75 110,-19 56-110,5 8-64,0 8-2,-2 3-1,-4 0-4,-6 7-13,-11 15-14,-11 5-2,0 7-4,-18 4 1,-14-4 7,-1-5-10,4-2-2,2-7 1,10-7 0,9-6 0,8-4 1,0-3 1,0 0 1,0 2 2,0 3-4,13 0 1,14 6 0,7 5 5,6-3-6,4 4-23,3-5-153,1-4-249</inkml:trace>
  <inkml:trace contextRef="#ctx0" brushRef="#br1" timeOffset="305445.0884">16570 15473 736,'0'0'184,"0"0"-51,0 0 84,0 0-181,0 0-29,0 0-7,105-29 0,-71 18-17,-3-2-34,-2 0-16,-7-6 16,-10-3 31,-4 0 20,-8-3 8,-5 4 3,-14 3 1,-6 10 22,-3 8 13,-5 0-13,4 7 20,-3 12-19,7 5-5,5 5 13,12 0-7,5 2 5,3-1-13,10-4-10,18-1-10,10-5-5,8-6-3,10-4-75,7-10-95,3 0-221</inkml:trace>
  <inkml:trace contextRef="#ctx0" brushRef="#br1" timeOffset="305679.1251">17261 15295 693,'0'0'168,"0"0"3,0 0 58,0 0-175,-90-10-8,66 23-12,3 7-3,2 3-8,6-1-12,2 6-3,10-4-6,1 2 0,8-6-2,15-1-9,13-7-32,15-2-48,5-10-157,9 0-209</inkml:trace>
  <inkml:trace contextRef="#ctx0" brushRef="#br1" timeOffset="306144.0422">17614 15279 712,'0'0'118,"0"0"135,0 0-140,-95 9-51,68 11 7,3 6-28,9-2-12,9 1-15,6-4-7,0-5-5,14-6-2,5-4 6,7-6-5,0 0 6,0-6 1,-6-11 5,-5-2 15,-5-9 3,-7 0-8,-1-2-23,-2 4-12,0 6-45,0 6-29,2 9-106,11 5-47,7 0-123,-1-2 68,2 2 153,-5-3 141,-1 1 216,1 2 9,3 0-39,1 5-68,1 16-20,-1-1-17,0 6-16,-3-2-21,-2-2-22,-8-7-3,0-6 3,-7-4-2,0-5-6,0 0-1,0 0 21,0-5 30,3-12-44,7-10-20,8-5-74,10-1-112,11 2-139,7 9-267</inkml:trace>
  <inkml:trace contextRef="#ctx0" brushRef="#br1" timeOffset="306525.1427">18545 15207 628,'0'0'128,"0"0"80,0 0-43,-68-78-80,35 72 11,-3 6-46,0 0 5,9 10-25,4 14-21,12 1-9,5 5 0,6-1 3,0-2-3,22-4-2,7-2-14,7-8-24,10-6-60,6-7-76,0-5-78,-1-23-9,-8-13 153,-10-10 110,-6-23 48,-2-15 156,-1-13 5,-5 1 30,-9 17-34,-10 23-43,0 32-5,0 26-38,0 13-89,0 49-25,-1 30-5,-5 22 0,-1 14 2,-3 4-4,-13-11-6,-11-6-123,-7-13-229,6-10-666</inkml:trace>
  <inkml:trace contextRef="#ctx0" brushRef="#br1" timeOffset="307306.1878">11176 16785 1021,'0'0'85,"0"0"146,0 0-57,0 0-65,0 0-27,0 0-43,29-37-39,-28 51-9,1 12 8,-2 4 1,0-1 1,0 1-1,0-7-23,-2 1-91,1-11-86,1-4-120,0-9-280</inkml:trace>
  <inkml:trace contextRef="#ctx0" brushRef="#br1" timeOffset="307479.6041">11338 16741 811,'0'0'429,"0"0"-351,0 0 138,0 0-136,0 0-50,0 0-30,19-20-2,-18 50 1,-1 7 1,0-3-8,-5-2-74,-10-3-86,-1-4-112,-4-6-248</inkml:trace>
  <inkml:trace contextRef="#ctx0" brushRef="#br1" timeOffset="307690.3364">10880 16598 1101,'0'0'69,"0"0"39,-76 84 16,67-22-50,9 9-11,9 0-34,22-7-21,14-9-8,11-15-74,9-20-97,5-16-189,3-8-350</inkml:trace>
  <inkml:trace contextRef="#ctx0" brushRef="#br1" timeOffset="307900.1263">11725 16626 1192,'0'0'34,"0"0"-1,21 70 23,-16-28-21,-5-1-4,-7-2 7,-13-8-5,-2-1-7,-7-2-15,0-8-4,-1-3-7,-2-8-16,5-9-102,7 0-174,5-17-419</inkml:trace>
  <inkml:trace contextRef="#ctx0" brushRef="#br1" timeOffset="308063.8378">11539 16365 961,'0'0'0,"0"0"-70,0 0-35,0 0-419</inkml:trace>
  <inkml:trace contextRef="#ctx0" brushRef="#br1" timeOffset="308210.6966">11705 16372 1278,'0'0'77,"0"0"79,0 0-75,0 0-81,0 0-104,0 0-88,33-16-249</inkml:trace>
  <inkml:trace contextRef="#ctx0" brushRef="#br1" timeOffset="309010.5012">13164 16618 390,'0'0'424,"0"0"-384,0 0 151,0 0-34,0 0-67,0 0-4,13-74-37,26 60-20,3 4 2,10 10-1,-3 0 5,2 17-10,-5 10-16,-4 4-6,-13 3-2,-6 3-1,-20-1 3,-3 0-3,-12-6 3,-18-4 10,-4-5 0,-3-6 10,-2-5 5,0-6-8,-4-4 0,1 0-8,-1-9-3,-2-6 6,0-4-7,5 1-4,4 6-3,14-1 0,7 7-1,9 5 0,6-2-1,0 3-26,0 0-70,21 0-95,14 0-29,12 0-110,7-3-497</inkml:trace>
  <inkml:trace contextRef="#ctx0" brushRef="#br1" timeOffset="309189.8412">13498 16606 840,'0'0'219,"0"0"34,0 0-5,0 0-131,0 0-62,0 0-50,9 9-5,-15 24 9,-3 4-5,-6-1-4,9-2 0,4 2-59,2-9-104,12-8-111,18-12-240</inkml:trace>
  <inkml:trace contextRef="#ctx0" brushRef="#br1" timeOffset="309554.9877">13859 16629 1078,'0'0'86,"0"0"139,0 0-162,0 0-63,0 0 0,0 0 3,26 33 12,0-22-1,2-2-9,2-6 3,3-1-8,-9-2 0,0 0-6,-7-5-4,-9-7 0,-4-5 10,-4 1 4,0 2 4,-14-1 8,-10 10 6,-15 5 20,-10 0-32,-7 7 11,7 15 5,11 4 9,12 3-16,10-1-11,12-2 0,4-2-1,10-1-7,20-3 5,18-6-4,11-4-1,3-7-65,-1-3-107,-2 0-137,-11-20-249</inkml:trace>
  <inkml:trace contextRef="#ctx0" brushRef="#br1" timeOffset="309751.7298">14275 16537 859,'0'0'227,"0"0"52,0 0-59,0 0-95,0 0-56,0 0-53,-9-20-13,9 52 8,0 7 7,0 2-5,0 3-11,6-5-1,0-3-1,6-3-25,4-6-87,14-11-140,6-10-144,6-6-534</inkml:trace>
  <inkml:trace contextRef="#ctx0" brushRef="#br1" timeOffset="310081.614">14580 16632 1129,'0'0'130,"0"0"20,0 0-132,0 0-12,0 0-5,0 0 6,68 30-7,-46-27 3,2-3-3,-6 0-6,-2 0-14,1-9 19,-10-7 1,-1 2 3,-6-6 0,0 0 7,0 3-7,-13 7 9,-11 5 16,0 5-3,-9 0 1,-1 19 26,7 6-8,3 3 8,8-1-21,10-4-15,6 3-3,0-5-11,19-3 1,13-4-3,11-6-22,9-8-82,3 0-114,-5-11-276</inkml:trace>
  <inkml:trace contextRef="#ctx0" brushRef="#br1" timeOffset="310441.4066">15083 16414 1194,'0'0'174,"0"0"113,0 0-149,0 0-68,0 0-8,0 0 1,0-15-8,0 15-51,0 0-4,0-4 0,0 3 0,0 1 0,0-3 0,0 0 0,0 3 0,0 0 0,0-2 0,0 2 0,0 0 0,0 0 0,0 0 0,0 0 0,0 0 0,0 9 0,0 17 0,0 14 0,3 10 0,1-2 0,-4 0 0,0-6 0,-1-4-17,-12-6-107,1-8-76,-3-5-101,13-13-171</inkml:trace>
  <inkml:trace contextRef="#ctx0" brushRef="#br1" timeOffset="310621.5784">15037 16662 986,'0'0'181,"0"0"46,0 0-9,0 0-138,0 0-42,0 0-14,97-36-15,-51 33-8,2-2-1,1-1-47,-4 0-125,-1-2-79,-5-3-251</inkml:trace>
  <inkml:trace contextRef="#ctx0" brushRef="#br1" timeOffset="310921.9968">15501 16554 595,'0'0'340,"0"0"-180,0 0-24,0 0-96,0 0-14,0 0-9,3 15-2,18-14 6,1-1-15,4 0-6,2 0-7,2-9-23,-7-5 17,-5-2 10,-13 2 3,-5-3 14,-2 4 10,-19 6-2,-7 7 1,-8 0 0,2 11-2,-1 9 39,10 9-8,12 0 14,6-3-25,7-1-24,3-2-1,26-8-12,14-3 1,11-9-5,12-3-82,2-3-136,0-11-355</inkml:trace>
  <inkml:trace contextRef="#ctx0" brushRef="#br1" timeOffset="311372.0897">16869 16358 285,'0'0'656,"0"0"-510,0 0 131,0 0-98,0 0-94,0 0-39,-9 17-29,-2 16 48,-2 9-18,1 1-26,-1 1-1,0-2-18,4-3-2,4-4 0,3-6-54,2-7-126,3-7-144,16-15-283</inkml:trace>
  <inkml:trace contextRef="#ctx0" brushRef="#br1" timeOffset="311693.545">16856 16433 279,'0'0'679,"-3"-101"-564,16 64 114,23 11-108,6 6-60,13 4-3,0 9-20,-3 7-12,-9 0-2,-11 28-11,-18 8-11,-14 9-2,-7-2 0,-28 3 0,-11-12 1,-1-5-1,3-8-9,13-9-8,10-5-8,14-4 17,4-3 8,3-3 18,0-10 6,0 0-6,3 5 28,11 6-10,6 2-18,8 0-9,8 9-7,9 11-2,0 0-2,4 4-23,1-7-92,0-3-99,-4-6-186</inkml:trace>
  <inkml:trace contextRef="#ctx0" brushRef="#br1" timeOffset="312045.3549">17434 16481 1014,'0'0'103,"0"0"101,0 0-168,0 0-31,0 0 8,0 0 12,94 19-2,-63-19-5,-1 0-7,-3 0-7,-9 0 1,-3-9-5,-8-5 10,-4-1-7,-3 1 7,0-1-4,-7 1-6,-13 3 2,-8 5 2,-3 6 7,-4 0-1,3 6 17,4 10 15,8 5-4,3 1-4,10 2 6,5-1-13,2 0-7,5-4-6,22-2-11,8-4-3,15-9-1,5-1-75,8-3-104,-2 0-127,-1-10-288</inkml:trace>
  <inkml:trace contextRef="#ctx0" brushRef="#br1" timeOffset="312293.6258">18035 16421 448,'0'0'431,"0"0"-217,0 0 31,0 0-158,0 0-16,0 0-27,-68-19-7,41 31 8,9 5-10,-4 0-13,9 2-8,5 1-1,5 1-4,3-5-9,0 0 0,14 0 0,18-6 0,5-3-33,9-4-57,3-3-79,4 0-125,-3-10-151,-3-5-195</inkml:trace>
  <inkml:trace contextRef="#ctx0" brushRef="#br1" timeOffset="312573.0049">18370 16391 714,'0'0'170,"0"0"43,0 0-59,0 0-100,-88-3-9,65 23-4,2 0-3,5 0 6,5 2-17,7-5 1,4-3-17,0-3-4,10-3-1,11-4 9,4-4 15,1 0 16,-6-13-7,-7-4-2,-5-3 13,0-2-27,-8 1-22,0 1-1,0 11-38,0 6-54,0 3-88,0 0-107,0 0-137,9 0-72</inkml:trace>
  <inkml:trace contextRef="#ctx0" brushRef="#br1" timeOffset="312790.6753">18370 16391 439,'81'-26'251,"-63"26"-50,0 4-100,4 12 3,1 1-35,-3 2 2,-4 1-20,-3-3-27,-9-5-1,-2-1-13,-2-1 4,0-8 3,-4-1-3,-1-1-1,2 0-1,3 0 7,0-12-13,0-8-6,7-9-9,11 4-30,5 3-47,-1 11-85,-2 5-62,-4 6-109</inkml:trace>
  <inkml:trace contextRef="#ctx0" brushRef="#br1" timeOffset="313208.7234">18985 16369 114,'0'0'703,"0"0"-600,0 0 56,0 0-137,0 0-6,0 0-14,-33-30-4,8 30 4,0 0 2,1 10 17,4 6 3,6-3 2,4 3-3,7-2-15,3-3-7,0-2 3,17-1-4,7-3 0,6-5-1,2 0 1,1-8-7,0-11-22,-4-4 1,-4-10 27,0-9 1,-1-4 13,1-11 42,5-4 41,-3 3 53,-1 1 20,-11 20-15,-7 12-54,-7 16-18,-1 9-17,0 6-65,0 34 0,-2 18 0,-9 22 0,-4 10 0,2-1 0,-2 3-14,-2-5-94,-5-12-125,5-2-371</inkml:trace>
  <inkml:trace contextRef="#ctx0" brushRef="#br1" timeOffset="313996.3838">11049 17911 1045,'0'0'80,"0"0"69,0 0 60,0 0-128,0 0-45,0 0-36,0 3 3,0 16-3,0 8 13,0-4-10,0-3 1,0 0-4,0-3-1,0-1-36,0-2-86,7-3-99,6-11-139,10 0-114</inkml:trace>
  <inkml:trace contextRef="#ctx0" brushRef="#br1" timeOffset="314169.2809">11220 17921 1013,'0'0'193,"0"0"4,0 0 10,0 0-104,0 0-58,0 0-45,8 0-2,-8 32-2,0 5 7,0-4-6,0-4 0,0-2-76,10-8-118,2-8-74,9-11-186</inkml:trace>
  <inkml:trace contextRef="#ctx0" brushRef="#br1" timeOffset="314333.7349">11530 17877 784,'0'0'450,"0"0"-325,0 0 127,0 0-138,0 0-114,0 0 5,32 34-7,-29 5 2,-3 1-2,0 0-44,-12-8-77,-9-3-60,0-5-121,-5-8-160</inkml:trace>
  <inkml:trace contextRef="#ctx0" brushRef="#br1" timeOffset="314522.4984">10907 17802 844,'0'0'318,"0"0"-277,-94 30 68,82 20-21,12 12 9,0 7-28,27 1-34,9 0-28,7-7-7,2-8-66,4-21-86,3-17-98,2-17-268</inkml:trace>
  <inkml:trace contextRef="#ctx0" brushRef="#br1" timeOffset="314715.5466">11773 17855 1165,'0'0'67,"0"0"66,0 0-23,0 0-76,0 0 16,0 0-22,65 98-19,-65-68 1,-6 0-10,-14-3-8,-5-8-78,-5 1-50,-3-4-114,-1-11-122</inkml:trace>
  <inkml:trace contextRef="#ctx0" brushRef="#br1" timeOffset="314934.389">11180 17670 1061,'0'0'88,"0"0"92,0 0-19,0 0-161,0 0-28,0 0-78,12 12-47,4 0-239</inkml:trace>
  <inkml:trace contextRef="#ctx0" brushRef="#br1" timeOffset="315086.744">11410 17670 1221,'0'0'27,"0"0"158,0 0-163,0 0-22,0 0-143,0 0-85,75 9-330</inkml:trace>
  <inkml:trace contextRef="#ctx0" brushRef="#br1" timeOffset="315253.3532">11617 17623 1132,'0'0'95,"0"0"13,0 0 74,0 0-182,0 0-47,0 0-90,43-3-240,-37 11-451</inkml:trace>
  <inkml:trace contextRef="#ctx0" brushRef="#br1" timeOffset="315999.3215">13845 17841 821,'0'0'112,"0"0"26,0 0 82,0 0-136,0 0-54,0 0-27,-11 20 0,3 10 34,2 5-5,3 2 4,3-5-9,0 0-15,3-5-2,16-5-7,10-9 1,3-7-2,7-6 0,0 0 9,-3-19-3,-3-8 1,-10-7 11,-3-7 18,-8-2-14,-9 3-5,-3 10-19,0 13 4,0 11-4,0 3-34,0 3-91,7 0-135,11 6-213,10 1-168</inkml:trace>
  <inkml:trace contextRef="#ctx0" brushRef="#br1" timeOffset="316194.2752">14366 17858 1057,'0'0'131,"0"0"129,0 0-57,0 0-125,0 0-52,0 0-26,-5 57 11,-1-12 16,0 1-9,-1 4-12,1 0-1,-4-7-5,4-2-3,2-5-58,4-11-101,0-10-109,17-15-151,1-1-233</inkml:trace>
  <inkml:trace contextRef="#ctx0" brushRef="#br1" timeOffset="316389.5504">14439 17945 918,'0'0'166,"0"0"36,0 0-21,0 0-102,91-67-57,-54 67-4,2 7-4,-14 10-4,-8-3-4,-11 3 3,-6 3-2,-20 1 5,-15-5 4,-1 0-6,0-2-10,16-4-29,8 0-135,12-8-159,20-2-290</inkml:trace>
  <inkml:trace contextRef="#ctx0" brushRef="#br1" timeOffset="316807.1613">15039 17980 871,'0'0'77,"0"0"40,0 0 58,0 0-101,10-83-12,-25 77-26,-11 6-21,-3 0-7,-6 4 1,5 12-1,7-1-4,11 4-4,5-1-3,7-1 3,0-3-1,4 2-9,17-9-16,9-1-27,10-6-37,1 0-6,0-10-23,-5-17 62,-6-6 57,-10-6 27,0-6 59,-4 0-1,0 2 22,-3 11-22,-3 9 5,-4 13 1,-6 9-4,0 1-53,0 9-34,-6 16-9,-4 9 8,-3 2 2,6 0-2,3-1-2,4-1-61,0-8-76,21-2-91,11-14-143,8-4-203</inkml:trace>
  <inkml:trace contextRef="#ctx0" brushRef="#br1" timeOffset="317356.1684">15605 17904 702,'0'0'100,"0"0"17,0 0 40,0 0-95,0 0-8,0 0-9,-74-56-34,62 56-7,-3 17 2,6 3 0,5 0 11,4 1-7,0-2 6,0-4-16,10-1 5,8-8-4,7-2-1,8-4 0,3 0-41,-1-10-32,-3-6 43,-5-4 30,-13-4 12,0-2-3,-7 7 13,0 5 16,-7 7-1,0 7 10,0 0-47,0 7-5,2 10-13,2 8 18,10-1 0,15-1-6,15-4-2,16-6 4,7-6-14,-8-7-86,-14-6-50,-13-15 45,-8-7 69,-12-3 40,-2-8 13,-4-4 60,-5-6 34,1-2-16,-2 6 22,0 12 5,0 13-11,0 14 12,0 6-39,0 6-80,-6 20-22,-6 10 22,2 8 3,4-1 1,-1-1-2,1 2-2,5-5-2,1-4-35,0-5-111,7-6-69,7-10-178</inkml:trace>
  <inkml:trace contextRef="#ctx0" brushRef="#br1" timeOffset="317528.6998">16111 17891 918,'0'0'286,"0"0"-124,0 0 99,0 0-181,0 0-63,0 0-17,109-30-11,-58 27-58,-1 0-60,-1-3-57,-5 1-156,-5 0-103</inkml:trace>
  <inkml:trace contextRef="#ctx0" brushRef="#br1" timeOffset="317843.496">16524 17822 287,'0'0'299,"0"0"-158,0 0-30,0 0-29,0 0-22,0 0-24,25 36-6,3-29 11,10-3 29,5-3 10,-1-1-11,-12 0-61,-15-1-5,-8-10 8,-4-6 12,-3 0 7,0 1 7,-9 1 4,-12 5-16,-6 6-7,-8 4 20,-3 0 2,3 16 14,0 7 0,10-1-17,9 3-15,11 1-5,5-2-12,12-3-3,16-2 4,10-7-3,4-5-3,20-1-17,19-6-64,10 0-116,3 0-308</inkml:trace>
  <inkml:trace contextRef="#ctx0" brushRef="#br1" timeOffset="318674.9274">17863 17760 780,'0'0'29,"0"0"135,0 0-66,0 0-66,87-19 12,-50 21 15,2 16-7,0 9-18,-7 0-11,-2-1-11,-8 1-3,-12-10-6,-10 0 0,0-5-1,-21-2 6,-6-3 2,2-7-3,5 0 1,5 0-2,8-15 3,4-6 2,3-6 5,10-6-5,17-2-8,12 8-3,9 6 0,5 9-11,3 8-39,4 4-107,-8 0-180,-5 4-353</inkml:trace>
  <inkml:trace contextRef="#ctx0" brushRef="#br1" timeOffset="318997.1094">18588 17798 725,'0'0'290,"0"0"-194,0 0 112,0 0-175,0 0-29,0 0 8,105 7-6,-65-4-3,-7-3-3,-9 0-17,-6 0-6,-8-6 22,-7-8 1,-3 2 13,0-4 0,-10 5-4,-14 5-3,-7 6 10,-5 0-9,-2 0 9,2 13 26,7 4 3,0 5 1,13 1-4,12 0-20,4 4-10,4-5-9,27-1 9,14-4-11,15-1-2,5-10-57,10-1-57,5-5-141,-1 0-180</inkml:trace>
  <inkml:trace contextRef="#ctx0" brushRef="#br1" timeOffset="319215.5465">19312 17815 802,'0'0'148,"0"0"80,0 0-58,0 0-115,0 0-16,-91-29-12,62 29 1,2 13-8,2 6 2,5 1-13,5 0-1,11 4-8,4-2 0,0-2-4,23 0-34,12-8-49,9-3-26,9-9-95,7 0-174,0-2-176</inkml:trace>
  <inkml:trace contextRef="#ctx0" brushRef="#br1" timeOffset="319621.5412">19567 17808 526,'0'0'174,"0"0"27,0 0-57,0 0-72,-96-29-25,71 41-14,10 7-4,3-2-18,11 0-3,1-3-5,1-3 1,17-6 0,3-2 13,3-3 16,0 0-7,-4-5-6,-4-9-8,-3-4 1,-7 0-7,0-2-6,-3 6-16,0-1-17,6 5-6,3 3 3,8 3-76,3 1 22,2 3 68,-4 0 22,-3 0 0,2 10 12,-4 2 48,0 3 26,4-3-11,-8-2-23,-1-3 5,-9-3-30,1-3 0,-3-1 13,0 0 12,0 0-10,0 0-11,4 0-9,4-10-22,10-7-76,9-5-66,10 0-123,8 8-181</inkml:trace>
  <inkml:trace contextRef="#ctx0" brushRef="#br1" timeOffset="320004.1079">20199 17732 45,'0'0'291,"0"0"-112,0 0 124,0 0-51,0 0-119,0 0-49,38-9 9,-38 1-36,-9 2-12,-12 0-39,-8 2 9,0 4 8,-6 0 5,4 4-12,3 13-7,11-1-4,5 4-5,11 0-3,1-1 1,0-4 1,18-1-1,7-3-15,9-8-31,8-3-21,10 0-11,-1-20-14,-3-8 52,-9-10 40,-8-11 2,-3-4 18,-5 1 52,-8 10 12,-6 15 41,-5 15 4,-3 10-49,-1 2-17,0 9-61,-1 21-23,-12 14 23,-1 8 4,0 2-3,0 3-1,-1 0-23,0-1-108,10-6-171,5-11-268</inkml:trace>
  <inkml:trace contextRef="#ctx0" brushRef="#br1" timeOffset="320187.4865">20862 18071 1247,'0'0'296,"0"0"-111,0 0-49,0 0-107,0 0-29,0 0-5,-17-29-115,-4 29-331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43:34.370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1783 2386 238,'0'0'60,"0"0"30,0 0 68,0 0-32,0 0-40,0 0-7,0 0 0,-3 0-18,-3 0-12,3 0 14,-2 0 13,0 0 10,0-4-27,2-2-10,3 0 2,0-1 4,0-1-19,0-1-23,6-1-1,9 2-7,7-1-5,-2 6 3,-1 1-3,-4 2-5,-3 0-6,-12 5-9,0 14 8,0 3 7,-6 5 4,-12 0 1,3-3 3,-1-4-3,7-7-16,7-6 6,2-6-8,0-1-1,0 0 1,2 0 18,13 2 4,7 5 5,5 6-8,-2 8 1,-5-1-2,-1 6 0,-10-4 3,-6-3 10,-3-2 19,0-5 7,-3-2 12,-15 2 1,-12-2-2,0-3-14,-4-2-24,-3-5-11,7 0-1,1-5-29,7-15-89,9-13-107,13-9-211</inkml:trace>
  <inkml:trace contextRef="#ctx0" brushRef="#br0" timeOffset="374.6115">2001 2159 861,'0'0'69,"0"0"96,0 0-14,-87-58-80,53 58-23,-8 1-37,-10 23 8,-9 10-4,-2 11 0,2 11-2,0 11-1,13 8 10,8 6-6,23 0-7,17-2-9,14-9-4,35-8 4,18-13-1,24-12-4,14-15 2,11-17 3,12-5-11,-1-27 6,-18-15-2,-24-4 7,-31-4 9,-26-7 6,-24-9 21,-4-4-5,-19 8-18,-12 12-13,-5 18-12,-1 15 4,2 11-68,4 6-80,1 0-205,3 8-336</inkml:trace>
  <inkml:trace contextRef="#ctx0" brushRef="#br0" timeOffset="2250.6436">4277 2416 585,'0'0'134,"0"0"-114,0 0 150,0 0-63,0 0-28,0 0-29,-15-58 5,15 55-11,0 3 2,0-2-5,0 2-7,0-1-5,0 1-6,0 0 2,0-1-12,0 1-1,0 0-7,0 0-4,0 0 8,0 0-8,0 0 3,0 0 2,0 0-6,0 0-2,0 0-16,0 0-10,0 0 4,0 0-16,0 0-12,0 0-3,0 0 27,0 0 24,0 0 4,0 0 10,0 0 17,0 0 27,0 0-6,0-6-9,0-3-25,12-3-13,10-4 0,8-1 3,9 0-4,7 2 0,2 5 9,4 7 6,-3 3-8,-7 5-6,-6 17-1,-8 7 0,-13 8-4,-12 4 4,-3 0 0,0 2 3,-10 1-3,-10-7 1,1-4-4,-5-9 2,-4-7 1,5-6-2,-5-7-4,1-4-3,0 0 8,-4-4-7,1-12 8,0-3-36,2 0 2,-2 7 28,8 0-19,-1 8 6,6 4 9,6 0-10,-1 8 11,9 9-8,3 3 9,3-4-2,24-4-12,6-9 20,10-3 4,5-10 3,-2-16 5,-6-3 22,-10-3 26,-11 0 11,-8-1-14,-8 1-19,-3 2-12,0 7-24,0 9-10,0 9-31,0 5-42,0 0-113,16 0-201,13 5-296</inkml:trace>
  <inkml:trace contextRef="#ctx0" brushRef="#br0" timeOffset="2820.376">5069 2423 680,'0'0'138,"0"0"-51,0 0 65,0 0-65,0 0-35,0 0-6,-81-41-15,56 41-19,1 0-6,5 10 2,7 1-5,2 3-3,6 3-3,4 2-3,0 4-8,3-4 1,14-4 3,8-7-1,2-8-1,3 0 12,1-13-1,-1-11 2,-5-4 6,-1 1 1,-10 0-1,-1 3 17,-4 5 12,-6 9-5,-3 7 17,0 3-30,0 0-18,0 9-32,0 12 28,0 3 4,5 0 5,9-3-3,6-4-2,2-4-2,5-10-9,1-3-20,2-2-12,0-18-29,-5-7 10,-8-3 30,-1-8 32,-7-6 4,-3-4 20,-3 4 7,-3 10 33,0 16 27,0 11-16,0 7 2,0 0-77,0 11-14,0 14 2,0 13 12,-3 2 5,3 0-5,0 3-2,0-3-31,0-1-66,9-3-93,0-10-119,0-10-403</inkml:trace>
  <inkml:trace contextRef="#ctx0" brushRef="#br0" timeOffset="3268.1716">5281 2360 869,'0'0'36,"0"0"56,0 0-59,82-36-33,-33 31-22,2 3-40,4-1-37,-6 0 33,-4-1 31,-8-1 35,-10 3 63,-12-1-25,-12 3-14,-3 0 59,0 0-24,-6 0-16,-12 0-18,-3 5-16,-3 9-5,5 2-1,3 0 4,8 2-6,5 0 0,3 1-1,3-2-8,15-2 6,7-5-8,5-4-21,0-6-12,-9 0 9,-2-9 34,-8-10 5,-7-4 66,-1-4 52,-3-1-11,0 4 2,0 4-29,3 9-12,-3 9-15,3 2-37,3 5-21,6 19-30,3 7 30,4 10 0,3 7-41,10 3-117,5 0-88,5-5-75</inkml:trace>
  <inkml:trace contextRef="#ctx0" brushRef="#br0" timeOffset="4132.3371">7314 2503 761,'0'0'73,"0"0"35,0 0 31,0 0-59,0 0-26,0 0-4,29-60 1,-29 43 2,0-3-2,-10 6-6,-12-2-12,-5 4-6,0 4-3,-3 4-15,2 4-2,10 0 6,3 0-2,-3 21-8,6 10-2,-1 10 1,7 6-2,6 0 1,0-1-1,22-5-2,14-7 1,9-9-12,13-9-25,3-10-36,5-6-34,-1 0-87,-7-16-104,-6-5 3,-13-5 132,-13-1 164,-13-3 29,-12-1 161,-1 6 5,0 3-36,-11 6 6,-1 7-97,-8 4 0,1 5-23,-8 0-35,5 16-1,-4 6-4,10 3 2,6 2-7,7 2 0,3-6-5,10-3 1,11-7-2,12-9 6,-1-4 1,-3 0 10,-5-12-4,-8-8 11,-10-1 21,-6-8 10,0 0-7,-2 0-38,-10 3-4,1 6-47,5 4-55,6 5-112,0 1-236</inkml:trace>
  <inkml:trace contextRef="#ctx0" brushRef="#br0" timeOffset="4483.4618">7763 2413 521,'0'0'485,"0"0"-373,0 0 87,0 0-133,0 0-65,0 0 5,28 32 0,-15-6 0,-2 1-2,-5 0 4,3-4-3,-2-3-4,-1-7 1,-3-6-2,4-5-2,7-2-3,-2 0 0,7-19 4,1-5-4,-1-8 5,-1 1 1,0-1 0,-1 6 5,2 6 9,-6 11 9,-3 9-24,-1 0-3,-4 12-15,-2 14 6,3 6 2,-6 4 9,3-2-2,6-4-29,4-5-55,4-8 8,2-7-200,2-9-391</inkml:trace>
  <inkml:trace contextRef="#ctx0" brushRef="#br0" timeOffset="4709.1829">8310 2259 206,'0'0'855,"0"0"-797,0 0 171,0 0-156,0 0-73,0 0-2,-7 15 2,12 16 31,1 3-7,2 2-4,1 2-16,-3 2-3,0 2-1,1-3-59,-4-4-62,7-9-101,0-7-219</inkml:trace>
  <inkml:trace contextRef="#ctx0" brushRef="#br0" timeOffset="5271.7196">8331 2400 398,'0'0'445,"0"0"-398,0 0 184,0 0-145,0 0-53,0 0-28,39-51-3,-10 51 5,5 4-4,-4 13 2,-1 5 3,1 2 9,-8 2-5,-2 1-5,-7 0-1,-10-3-6,-3-2 0,0-8 0,-18 1 3,-5-5-3,3-4-4,0-5-2,11-1-25,8 0 25,1-19 4,0-6-42,18-4 25,3 2 11,6 3 0,-1 11 1,3 0 2,-5 6-17,4-1-25,-5 5-37,2 0 48,-5 3 25,-3 0 11,-9 0 0,-8 0-3,0 0 2,0 9 2,-5 7 40,-8 6-17,6 3-16,7-1-8,0 0-1,4-6-19,12-6 18,0-8 2,10-4 7,2 0 49,-1-10 46,-3-9-52,-15-1 49,-6-4-21,-3-2-21,-6-1-19,-14 5-38,1 5-11,-4 7-66,6 6-91,4 4-156,8-3-345</inkml:trace>
  <inkml:trace contextRef="#ctx0" brushRef="#br0" timeOffset="5458.6251">9086 2204 1140,'0'0'200,"0"0"-60,0 0 51,0 0-171,0 0-6,2 76 3,4-17 15,-4 8-26,-2 8-6,0-4-11,0 0-134,-12-14-131,2-10-403</inkml:trace>
  <inkml:trace contextRef="#ctx0" brushRef="#br0" timeOffset="6141.6822">10088 2179 666,'0'0'178,"0"0"-25,0 0 106,0 0-119,0 0-39,0 0-5,0-27-20,0 27-38,0 5-32,0 22 1,0 13 0,0 10 31,0 3-17,0 0-5,0 0-12,0-2-4,0-4-2,0-5 1,6-8-55,7-10-110,16-12-89,4-12-197</inkml:trace>
  <inkml:trace contextRef="#ctx0" brushRef="#br0" timeOffset="6545.6528">10529 2400 693,'0'0'110,"0"0"34,0 0-7,0 0-49,0 0-8,0 0-25,-26-59-27,4 59-7,-1 0-7,-1 7-2,6 8-3,2 5 3,3 6-12,10 0 1,3 3 0,2-1-1,18-3-15,5-7-5,8-6 10,0-11-12,-2-1 9,-4-6 13,-10-13 7,-4-6 5,-4-1 1,-2-3 22,-4 2-7,-3 3 8,3 8-1,-3 10 6,0 6-11,0 0-30,1 10-22,5 12-2,4 9 18,3 3 6,2 0-45,5-4-45,3-6-80,1-8-160,-6-8-406</inkml:trace>
  <inkml:trace contextRef="#ctx0" brushRef="#br0" timeOffset="6905.6846">10795 2363 847,'0'0'116,"0"0"60,0 0 24,0 0-180,0 0-20,0 0 0,-6 50 3,9-16 5,4 0 4,4-5-9,-2-4 1,0-8 1,2-5-3,0-8 5,3-4-5,2 0 10,-3-12-3,7-12 2,-1 0-8,-2-8 3,2 1-5,-6 3 5,0 7 0,-4 9 7,-2 8 9,-4 4-3,0 0-19,7 12-22,0 16 17,7 5 5,-5 4-4,0-2-20,5-5-38,-1-4-67,4-9-119,6-8-96,10-7-299</inkml:trace>
  <inkml:trace contextRef="#ctx0" brushRef="#br0" timeOffset="7252.3251">11439 2402 455,'0'0'241,"0"0"-108,0 0 34,0 0-99,0 0-17,-89-36-15,71 36-11,-8 1 4,6 15-2,1 7-3,5 2-8,8 5-2,3-1-9,3-2-5,0-2-2,10-5-20,13-6-5,0-11-18,6-3-25,-5 0-14,-3-17 67,-5-3 17,-11-7 11,0 0 58,-3 0 30,-2 4-30,0 8 17,0 11-29,0 4-14,3 0-43,2 14-31,5 14 15,-1 6-3,-3 2-79,7-2-101,-2-4-123</inkml:trace>
  <inkml:trace contextRef="#ctx0" brushRef="#br0" timeOffset="9433.9023">11712 2414 421,'0'0'73,"0"0"69,0 0-31,0 0-55,0 0 4,0 0 23,3-30 1,-3 26 32,0-1-22,-3-1-34,-10 3-33,-7 1-15,-4 2-5,-3 0 2,1 8-6,5 6-3,9 4 0,5 4-6,7 2-4,3-2 3,19-4-18,11-5 9,7-7 9,-1-6-3,-3 0-11,-5-14 9,-7-5 12,-9-1 12,-8 1 22,-3 1 30,-4 3 2,1 7-13,-1 4 11,0 4-38,0 17-26,0 27-36,-12 25 36,-3 14 3,-6 6 4,6 1-6,-4-8 0,-2-9 0,3-9-2,-5-15-7,3-14 1,-3-12 1,1-13 6,-1-10 21,0 0 8,0-14 4,4-16-8,10-12-13,9-17-11,3-8-2,36-2-1,10 2-30,12 11-2,6 7-48,2 6-11,-2 7-83,-7 0-124,-9 6-124</inkml:trace>
  <inkml:trace contextRef="#ctx0" brushRef="#br0" timeOffset="9777.9568">12088 2343 651,'0'0'169,"0"0"63,0 0-31,0 0-82,0 0-42,0 0-77,0 0-5,-16 2 5,13 25 0,3 3 2,0-2 0,6-3-1,7-2-1,6-5-7,1-6-10,1-7-17,0-5-28,-2 0-5,1-12 12,-7-11 32,-3-5 23,1-2 9,-5 2 42,-3 6 37,0 7-17,-3 8-2,0 3-9,3 4-11,-3 0-49,6 1-8,-1 18-26,4 9 25,4 1-17,3 3-16,4-1-27,5-7-63,5-9-99,5-8-88,13-7-282</inkml:trace>
  <inkml:trace contextRef="#ctx0" brushRef="#br0" timeOffset="10745.767">12634 2375 289,'0'0'603,"0"0"-460,0 0 78,0 0-126,0 0-47,0 0-17,-71-62-31,60 70-16,-1 14 16,-1 1-2,4 0 0,5 2 1,4-6-12,0-4-27,4-7-22,7-3 24,0-5 17,4 0 14,0-13 5,-3-5-2,-2-3 4,2-2 3,-1 3 4,-2 5 4,-3 5 10,-6 5 10,5 5-27,0 0-4,8 17-21,7 7 18,0 2-6,2-3-32,0-1-21,11-6-47,6-5 14,7-8 76,3-3 19,-7-2 0,-9-15-16,-11-5 16,-13-6 15,-5-1 65,-4-2 40,0 1-42,-7 4 5,-9 6-18,-6 7-35,2 10-15,-4 3-10,3 2-3,1 16-2,6 7-2,6 5-2,8 2-2,0 1-4,8-2-23,16-4-8,-1-9-13,6-10-10,-1-8-21,-1 0 26,0-14 50,-12-10 9,-2 0 48,-6-3 65,-2-1-8,0 8-29,-5 6-17,0 8 18,0 6-29,0 2-48,-14 25-29,-5 19 29,-11 19 0,-1 10-5,-2 3-5,-6 2-6,-1-6 4,1-6 7,0-7 5,-2-10 0,2-10 12,-3-13 4,5-14-16,4-13 0,12-1-9,8-18 4,13-18-33,10-11-23,38-17 11,23-7-12,7 4-9,3 10-14,-16 16 55,-12 9 30,-6 6 6,3 2 6,6 0-7,4-1-2,-3 0 2,-4-3-4,-10-3 1,-13 1-1,-11 1 3,-8 7 16,-11 6 55,0 7 17,-15 6-35,-10 3-40,-8 0-13,1 16 7,6 4 4,9 4 6,11 5-3,6-2-16,0 0-2,11-1 0,14-4 0,2-5-39,1-7-63,-1-8-133,-8-2-377</inkml:trace>
  <inkml:trace contextRef="#ctx0" brushRef="#br0" timeOffset="11293.8458">14304 1947 950,'0'0'34,"0"0"212,0 0-62,0 0-55,0 0-39,0 0-18,-48-34-26,11 35-29,-15 24-7,-10 16 0,-2 8 7,2 9-9,12 6 8,11 3-16,17 3 1,13 5 0,9 3-1,19-6-2,27-6 1,17-11-31,10-15-58,2-17-101,-5-15-246</inkml:trace>
  <inkml:trace contextRef="#ctx0" brushRef="#br0" timeOffset="11841.6644">14680 2215 906,'0'0'77,"0"0"150,0 0-84,0 0-86,0 0-19,75-77-14,-45 65-3,2 4-9,0 5 0,4 3-6,-3 0-3,-2 14-3,-4 12-6,-9 4-4,-11 4 0,-7 2 3,0-6 6,-9-2 1,-7-5 4,-4-4-3,2-4-1,-2-3 0,-1-7 0,3-3 1,-6-2-1,2 0 0,-8-9 1,-3-4-1,-4 4 0,-2 4-2,-1 5-16,1 2-1,7 16 18,12 5-6,11 2 1,9 1-6,0-6-13,16-3-1,22-9 26,8-8 0,8-2 2,2-19 3,-4-5 0,-12-1-1,-11-5 7,-16 0 34,-7-4-3,-6 0-16,0 5-20,0 7-6,0 9-42,0 10-44,0 5-109,0 0-232</inkml:trace>
  <inkml:trace contextRef="#ctx0" brushRef="#br0" timeOffset="12156.1645">15496 2155 816,'0'0'125,"0"0"25,0 0 61,0 0-144,0 0-7,0 0-10,-47-42-32,18 42-4,-3 8 5,-4 11-1,1 5-4,8 3 6,5 3-11,12 1-9,10-3 2,0 0-4,17-5 0,16-3-1,11-7 1,8-5-29,4-8-64,-2 0-119,-8-8-314</inkml:trace>
  <inkml:trace contextRef="#ctx0" brushRef="#br0" timeOffset="12553.8925">15943 2082 945,'0'0'136,"0"0"93,0 0-74,0 0-91,0 0-29,0 0-16,4-5-19,-4 20-5,0 11 5,0 8 15,0 3 1,-6 4-1,-6-5-2,4-5-2,2-6-1,3-6-2,3-5 1,0-6-5,6-2 1,23-5 0,10-1 15,10 0-4,5-10-9,-4-2-3,-7-2-4,-8 2-3,-16 4-35,-3 1-40,-6 0-74,-10 0-148,0-3-377</inkml:trace>
  <inkml:trace contextRef="#ctx0" brushRef="#br0" timeOffset="12831.9835">16538 1709 685,'0'0'663,"0"0"-617,0 0 140,0 0-78,126 17-76,-65 37 27,-4 18-13,-11 10-20,-18 3-9,-18 0-5,-10-4-6,-20-5-4,-12-3-2,-13 2-14,-14 0-69,-6-3-166,-13-11-423</inkml:trace>
  <inkml:trace contextRef="#ctx0" brushRef="#br0" timeOffset="15616.0273">1695 12701 172,'0'0'70,"0"0"75,0 0-20,0 0-9,0 0-7,12-84-21,-12 70 2,0 1-11,0-1 2,-2 5 12,2-1 7,0 0-1,0 6-14,0-2-14,-3 2 8,3 1-25,0 1-16,0 0-9,0-1-9,0 3 0,0 0 0,0 0-3,0 0-7,0 0-4,0 0-4,0 0-2,-4 0-8,-2 13-2,0 4 10,3 3 5,-3-3-3,6 0 0,0 1-1,0-1-1,0 3 0,0 0 0,3-6 2,9-1-2,7-7 0,-5-3-5,8-3-15,-1 0-23,0-9-11,3-12-27,-5-8 10,-7-1 33,1-3 30,-8 1 8,-2 5 18,0 8 27,-3 12 23,0 2-2,0 5-18,0 17-48,0 24 0,0 12 0,0 6 7,0 3-7,0-6-4,0-9-60,0-8-118,0-9-80,9-18-303</inkml:trace>
  <inkml:trace contextRef="#ctx0" brushRef="#br0" timeOffset="15938.2442">1793 12150 810,'0'0'90,"-152"-13"90,76 49-17,9 28-69,9 28-35,19 17-3,24 13-17,15-6-22,46-10-16,20-21-1,20-15-10,13-15 8,7-16-5,-2-17-10,-5-22 13,-19-2 4,-14-30 10,-21-15 6,-17-15 5,-13-11 6,-12-12-20,-3 1-7,0 12-34,-5 19-44,-8 21-32,1 12-85,2 10-104,10 1-521</inkml:trace>
  <inkml:trace contextRef="#ctx0" brushRef="#br0" timeOffset="18675.6747">4489 12363 479,'0'0'163,"0"0"21,0 0-26,0 0-55,0 0-16,0 0 4,0 0-5,0-2-13,0-8-25,0 0-4,0-5 3,3-1-14,16-1-22,11-4-2,12 6 0,10 1-7,2 4 3,2 4-1,-5 6 2,-2 0-5,-10 16-1,-6 7 0,-11 10-3,-7 4 0,-12 5-1,-3-6 4,0 1 4,-7-7-4,-7-7-1,2-6-3,-4-5 1,-5-5 3,-3-4 0,-9-3-1,-4 0-7,-2-6-12,2-10 8,1-1-12,3 4 7,3 3-15,5 6 19,0 4 7,7 0-2,6 3 2,6 8 1,6 4 1,0-3-1,25-2-1,11-10 6,9 0 16,10-10 4,-3-8-2,-4-5 8,-11-3 0,-16 0 11,-9-4 0,-6 1-10,-6-1-23,0 10-4,0 9-10,0 8-28,0 3-51,9 3-149,11 11-50,12 3 19,10-2-304</inkml:trace>
  <inkml:trace contextRef="#ctx0" brushRef="#br0" timeOffset="19282.3627">5327 12438 556,'0'0'188,"0"0"-19,0 0 18,0 0-87,0 0-36,0 0-15,6-66-7,-18 60-14,-3 1-1,-3 2-11,-3 3 0,2 0-10,1 8-2,6 9-4,3 5 0,6 1-1,3 0 0,0 1 0,12-8 0,11-1-17,0-5-12,4-5-5,0-5 0,-6 0 6,-2-17 29,-1-6 1,-6-3 2,-3-4 4,-1-3 3,-1 2 3,-4 9 4,0 8 5,0 5 12,-3 9-5,0 0-29,0 3-3,3 13-11,3 4 14,6 5 2,3-3-2,4 1-1,7-7-2,9-7-17,4-4-4,0-5 6,1 0-11,-10-17 18,-9-7-30,-8-7 33,-6-8 8,-4-6 6,-3-7 8,0 1 17,0 6 12,0 6-11,0 9 12,0 13 18,0 10 1,0 7-6,0 0-57,0 17-14,0 9 9,0 10 5,0 6 2,0 0-2,0 2-6,7 1-58,3-7-34,-1-3-72,-3-10-164,4-11-253</inkml:trace>
  <inkml:trace contextRef="#ctx0" brushRef="#br0" timeOffset="19747.7455">5691 12289 426,'0'0'433,"0"0"-354,0 0 41,0 0-98,0 0-1,0 0-21,122-7-6,-73 7-76,13 0 7,8 0 14,-6 0 61,-9 0 0,-24 0-16,-14 0 16,-13-3 4,-4 0 99,0 3-1,0-4-77,-11 1 11,-2 3-23,-9 0-1,-3 7 1,8 6 2,-2 8-2,8 1 7,8 0-8,3 2-12,0-5-5,17-2-4,8-6-16,-1-6-14,4-5 1,-1 0 3,-6-18 19,0-6 16,-6-6 36,-4-2 50,-1-1 19,-1-3 2,-2 12-14,-1 12-12,-6 9-17,0 3-49,0 19-15,0 10 0,0 10-6,0 4 3,0 1-68,0-2-92,0 1-174,0-6-302</inkml:trace>
  <inkml:trace contextRef="#ctx0" brushRef="#br0" timeOffset="21133.7138">7903 12082 456,'0'0'151,"0"0"-73,0 0 65,0 0-56,0 0-39,0 0 8,15-17-15,-12 10 25,-3-3-17,0-3-19,-10 0-4,-10-4-12,-4 6-3,-3-2 3,-8 8 0,-1 5-2,-6 0-5,-5 15 11,6 12 9,-1 10-8,4 2-5,18 4-3,8-1-6,12-3-3,6 0 4,20-3-6,15-7 1,4-7-1,4-11-4,0-3-1,2-8-7,-8-2-16,-4-15-6,-6-8 18,-8-5 4,-4-2 12,-9-7 1,2-3 3,-1 3-1,-4 6 5,-3 11 4,-4 11 16,3 11 2,-5 0-28,0 23 4,0 14-6,-7 5 19,-8 8-13,-9-4 0,-3-3-4,-5-4 0,2-12-1,2-8-1,9-5-3,3-13-6,3-1-7,5 0 13,5-21-1,3-12 5,0-9-1,15-2 6,6 5-3,0 10-1,1 14 7,-6 10 7,6 5-5,1 0-8,1 17-3,5 8 0,3-1-7,-2 2-45,2-6-96,-1-4-167,3-6-296</inkml:trace>
  <inkml:trace contextRef="#ctx0" brushRef="#br0" timeOffset="21457.5878">8346 12092 773,'0'0'71,"0"0"128,0 0-18,0 0-168,0 0 4,0 0 10,0 75 3,4-38-8,-1 2-4,7-3-12,3-3-2,6-6-3,2-8 0,4-6 2,1-9-1,-1-4 1,2-7 5,-5-13-3,-5-9 2,-7-4 2,-4-10 13,-3 1-11,-3 1-8,0 12-3,0 15 0,0 7-21,0 7-36,0 0-130,0 0-195,3 4-70</inkml:trace>
  <inkml:trace contextRef="#ctx0" brushRef="#br0" timeOffset="21929.8738">8789 12190 222,'0'0'399,"0"0"-235,0 0 29,0 0-112,0 0-56,0 0-21,3-6-3,3 9-1,4 6 10,0 1 5,6-3 3,0 1-12,1-2-4,-1-3-2,0 0 5,0-3-4,1 0 0,-5 0-1,-3-3 2,-1-9 2,-1-2 0,-7-6 4,0-1-1,0 1 12,-10 7 5,-1 0 28,-4 3-18,-8 7-4,3 0-6,-6 3-7,4 0-9,-5 20 12,5 2-1,-2 8 1,9 3-3,9-2-5,6-2-8,0-2-4,8-8-2,17-2-14,6-5-34,5-7-49,6-5-93,1 0-196</inkml:trace>
  <inkml:trace contextRef="#ctx0" brushRef="#br0" timeOffset="22221.9736">9142 12160 57,'0'0'723,"0"0"-631,0 0 54,0 0-96,0 0-38,0 0 8,69 38-3,-60-13-4,-6-2-7,-3-4 5,0-5-4,0-4 6,0-3-10,0-7 1,0 0 11,0 0 12,0 0 43,0-20-13,1-4-56,16-5 8,-2 2-6,4 2-3,-1 5-1,-4 9-19,3 5-53,0 3-69,2 3-101,1 0-288</inkml:trace>
  <inkml:trace contextRef="#ctx0" brushRef="#br0" timeOffset="22620.6995">9517 12147 757,'0'0'160,"0"0"-61,0 0 7,0 0-76,0 0 48,0 0-24,49 37-12,-31-34-24,4-3-9,-1 0-4,-5 0 3,1-8 1,-5-8-2,-3 0 7,-4-8 1,-2 2 11,-1 3-3,-2 8 5,0 4 9,0 5 11,0 2-29,0 9-19,0 14-9,-13 17 7,-2 6 4,-3 7 1,0 10-2,-2 2 0,0-1 5,1 2-3,3-7 4,6-2 17,-3-15 23,1-8-30,-6-15 4,-3-9 2,-3-10 7,-4 0-2,-2-24-18,-3-8-10,-3-4-37,5-1-156,4 4-197</inkml:trace>
  <inkml:trace contextRef="#ctx0" brushRef="#br0" timeOffset="23970.1519">10770 11791 631,'0'0'116,"0"0"54,0 0 49,0 0-91,0 0-26,0 0-11,22-40-29,-22 46-34,0 22-22,0 8 52,-3 9-4,-6 5-21,-1-4-1,4-3-17,-1 0-9,3-6-6,4-5 0,0-6-19,0-2-86,19-7-76,14-11-58,12-6-201</inkml:trace>
  <inkml:trace contextRef="#ctx0" brushRef="#br0" timeOffset="24322.3335">11153 12008 744,'0'0'78,"0"0"97,0 0-32,0 0-58,0 0-42,0 0-17,-97-52-6,74 75-5,11 3-1,7 0-9,5-2 3,0 1-7,10-5 0,13-6 6,5-5-5,2-2 4,-3-7-6,-2 0-2,-4-13 2,-3-4 4,-7-8 2,-2-2 9,-3 1 14,1 2 8,-3 12 9,-4 2 18,3 10-19,-3 0-36,0 3-9,6 16-10,-3 8 10,3-1 0,3 1 0,3-4-51,0-3-72,4-4-66,4-10-211</inkml:trace>
  <inkml:trace contextRef="#ctx0" brushRef="#br0" timeOffset="24660.5263">11417 11964 708,'0'0'126,"0"0"36,0 0 69,0 0-141,0 0-78,0 0-11,-4 32 59,4-3-40,4 1 7,2-7-4,0-4-12,0-4-2,5-6-6,-2-4-1,7-5 3,0 0 5,5-5 5,1-15-6,1-3 5,0 0 0,0 2 3,-8 5-4,-6 9 7,-4 4-2,-2 3-12,2 0-6,3 17-11,1 9 4,4 1 4,0 2-34,13 4-44,10-3-4,10-7-46,9-7-228,-1-7-197</inkml:trace>
  <inkml:trace contextRef="#ctx0" brushRef="#br0" timeOffset="25191.982">12139 12034 631,'0'0'136,"0"0"99,0 0-98,0 0-56,-44-72-20,26 72-30,-6 7-21,1 10-1,-3 8-5,6-1 3,8 3-7,6-2 0,6-2 0,0-7-8,6-1-31,12-9-5,3-3 9,1-3 8,-6-3 23,1-13 4,-4-1 7,-1-3-6,-5 4 4,0 3 4,-5 6 24,2 3 4,-4 1 4,0 3 1,0 0-26,0 0-5,0 0-6,0 0-3,0 0-2,0 0 3,0 0 16,0 0 12,0 0 16,0 0 15,0 0-12,0 0-7,0-3-10,0 3-9,0 0-7,0 0 0,0 0 0,0 0 2,0 0 2,0 0-10,0 0-7,0 0-4,0 0-4,0 0-8,0 10-4,0 4 14,0 6-1,4-2 1,5 2-9,-2-3-37,2-1-51,5-3-61,-2-5-146,2-8-475</inkml:trace>
  <inkml:trace contextRef="#ctx0" brushRef="#br0" timeOffset="26506.1045">12504 12034 247,'0'0'137,"0"0"-74,0 0 72,0 0-13,0 0-15,0 0 4,84-19-17,-80 15 21,-2-2-26,-2-1-23,0 0 11,-6 2-47,-12 3-24,-6 2-1,-1 0 1,2 5 1,7 11 2,1 4-2,7 6-7,8 1 1,0-4-1,13-3 4,10-4-3,6-6 0,-4-7-1,5-3 0,-11-3-1,1-10 1,-8-4 5,-2 0 0,-1 2 0,-6 5-5,2 3 6,-5 7 8,0 3-14,0 23-25,-13 18 25,-7 16 1,-9 8 0,0 4-2,-4-1 1,-1-8-14,2-8 10,-2-9 1,0-15-1,3-12 4,8-13 0,6-6 10,10-12 4,7-22 10,8-12-20,25-13-1,17-8-3,13-3-23,6 2-24,2 13-25,-9 10-14,-10 16-19,-11 3-29,-8 5-26,-10 3-90,0 1-19,-10 0 157,-5 0 112,-3 1 32,-5 6 154,0 1-17,0 4 8,0 5-42,0 0-31,-1 5-70,-6 14-21,4 7 31,3-2-32,0 1-6,0-3-1,11-4-2,5-5-3,0-5-3,3-5-18,4-3 4,-1 0-1,2-17 7,-6-6 11,0-4 7,-3-2 1,-2-1 11,-3 7 11,-3 9 20,-2 4 1,-5 10 15,0 0-38,5 0-28,1 8-49,3 11 27,9 1-32,4 0-50,14 0-102,9-6-128</inkml:trace>
  <inkml:trace contextRef="#ctx0" brushRef="#br0" timeOffset="27133.6687">13475 11981 560,'0'0'148,"0"0"54,0 0-65,0 0-62,-89-29-46,77 41-26,3 8-1,6 1-1,3-1-2,0 0-2,0-4-12,13-5-32,10-5-38,5-4-30,2-2-86,-4-2-57,-5-11-38,-1-4 258,-6-3 38,-1-3 170,0-3-16,0 6-35,-3 8-4,-7 7 15,0 5-14,-3 0-91,0 14-10,3 5-14,5-3-1,0 4-3,2 0-17,7-3-17,-5-1 0,2-8 5,-1-5 1,0-3 28,1 0 3,5-11 37,-4-8-19,1-1 6,1-4 0,-4 2 13,-4-1 4,1 6 30,-3 4 40,0 6-44,-7 7 6,0 7-73,0 23-3,-15 19 3,-7 18 0,-7 4-5,-3 13-28,-1-1-13,-2-8 46,1-9 11,0-11-1,-12-14-6,-2-18 6,-1-13 3,12-10 14,11-10 20,14-23 12,12-7 22,12-16-48,31-7-22,19-5-11,15-2-3,8 3-27,-3 11-28,-5 10-61,2 10-16,-8 9-136,-16 5-333</inkml:trace>
  <inkml:trace contextRef="#ctx0" brushRef="#br0" timeOffset="27801.4849">14867 11378 569,'0'0'80,"0"0"85,0 0-7,0 0 0,0 0-45,0 0-25,18-27-27,-18 27-19,0 0-2,0 0 5,0 0-2,-3 0-3,-21 0-12,-11 0-2,-14 0-12,-3 4-10,1 2 8,2 1-2,12-2 12,12 2 7,5 6-11,10 7-9,2 6-4,3 15 0,3 8 4,-1 7-2,-4 7 3,-1 10-1,3 7 0,-1-1-7,2 0-1,1-7-1,3-9 0,0-10 1,0-7-2,0-9 1,10-10-2,13-5 2,4-5-3,16-11 1,13 2-5,9-8-23,5 0-71,-1 0-112,-4-14-233</inkml:trace>
  <inkml:trace contextRef="#ctx0" brushRef="#br0" timeOffset="29438.4009">15476 11757 229,'0'0'167,"0"0"-58,0 0 7,0 0 3,0 0-22,0 0 4,-20 0-41,14-3-15,0 0 0,2-4 7,1 0 14,3 0 9,0-2-23,0-4-10,0 3-8,10-3-13,16 1 3,5 3 0,9 0-5,2 8-5,-2 1 1,2 5-1,-10 15-3,-6 9-5,-11 6-4,-7 2-1,-8 4 0,0-2 3,-5-6-3,-9-7-1,-4-6 2,2-3-1,0-4 1,0-7-2,-1-5 4,-5-1-4,-8 0-11,-5-12-5,0-2-5,-3 0 3,1 8 11,4 6 0,4 0 3,4 17 1,8 0 2,8 0-1,9-2-2,0-6-5,22-3 5,9-6 4,13 0 13,5-13-2,-1-6 9,-6-4-2,-5-3 3,-16 1-2,-7 0-10,-1 0-5,-3 6-4,5 6-21,12 11-87,14 2-106,15 0-72,12 0-190</inkml:trace>
  <inkml:trace contextRef="#ctx0" brushRef="#br0" timeOffset="29947.6203">16528 11735 569,'0'0'261,"0"0"-124,0 0 79,0 0-116,-14-76-22,-15 72-28,-9 4-27,-7 4 3,2 18 5,4 5-12,9 8-5,8 2-7,13 0-6,6 1-1,3-4-3,17-7-1,18-8-10,3-7-7,11-9-14,0-3-26,0-6-14,-11-13 33,-6-6 38,-8-6 4,-8 1 9,-1-2 20,-4 10 10,-5 8-3,-6 7 5,0 7 8,0 4-49,0 19-12,-14 9 12,-2 5 3,-2-1-2,-5-6-2,3-1 1,-2-8-1,2-8-10,3-6 3,-1-7-6,8 0 6,3 0 8,4-17 7,3-6-5,0-3-2,16-1 5,2 10-5,1 7 0,-1 10-1,2 0-8,7 4 7,8 9-2,7-3-71,0 3-97,-1-10-142,6 0-267</inkml:trace>
  <inkml:trace contextRef="#ctx0" brushRef="#br0" timeOffset="30292.1267">17176 11598 942,'0'0'110,"0"0"123,0 0-25,0 0-147,0 0-52,0 0-5,-2 14 46,2 16 0,0 4-19,-4 0-3,-8 10-13,-3 2 3,3-3-6,0-3-7,5-7 0,2-10-1,4-6-3,1-4 0,0-6 0,7-2 0,22-5 5,10 0 2,10-2-2,3-11-6,-7-1-18,-5-2-53,-16 6-74,-7 0-61,-10-1-224</inkml:trace>
  <inkml:trace contextRef="#ctx0" brushRef="#br0" timeOffset="30862.0017">17691 11341 779,'0'0'94,"0"0"117,0 0-120,0 0-72,126-20 2,-70 20 7,-7 9 9,-7 2 9,-10-5-2,-8 2 13,-8-5 13,-5 0-3,-7 0-11,-1 1-6,1 3-14,-2 6-13,4 9 0,-1 11-4,-1 4 4,-2 6-13,-2 3 5,0 7-6,-2 1-1,-8 4 3,-8-1-4,1-2-1,3-3-4,1-6 1,2-6-3,0-9-1,4-7 1,0-9 2,4-7 3,-4-5 2,6-3 7,-8 0 2,-9 0 1,-11 0 6,-11 0-20,-12-7-3,-4 4-27,-1 3-74,14 0-124,19 0-199,24 0-627</inkml:trace>
  <inkml:trace contextRef="#ctx0" brushRef="#br0" timeOffset="31028.9254">18334 12097 1301,'0'0'140,"0"0"-46,0 0 39,0 0-133,0 0-78,0 0-305</inkml:trace>
  <inkml:trace contextRef="#ctx0" brushRef="#br1" timeOffset="277626.0442">8350 3821 512,'0'0'20,"0"0"38,0 0 123,0 0-87,0 0 5,0 0-4,0 0 1,0 0-10,23 28-2,-23-28-19,0-6-24,0-5 3,-6-1-14,-11-1-12,-8 4-15,-8 7-3,-4 2-3,-4 0 3,2 9 1,6 6-1,7 0-4,10 2 3,10 0-2,6-1-3,6 1-3,19-1-4,14 0 13,9-2 2,6 1 5,-1 3-5,-5-1 0,-14 1-2,-10-4 0,-12-2-2,-7-4-3,-5-3 4,0 2 1,-11-1 16,-19 1 33,-11-1-14,-5-2-20,2-4-7,7 0-4,5 0-4,10-10-22,8-3-85,14-4-111,0-3-156</inkml:trace>
  <inkml:trace contextRef="#ctx0" brushRef="#br1" timeOffset="277971.9093">8623 3887 546,'0'0'393,"0"0"-370,0 0 82,0 0-7,0 0-51,111 0-4,-74 0-27,3-5-6,-4-7-7,-6-3 0,-11-1-2,-7 1 3,-12-1 16,0 1-2,-5 2 34,-15 4-3,-10 6-29,-8 3-11,-5 3-9,5 14 11,2 3 7,6 4 8,11 2 1,6 2-17,11-2-7,2-1 4,9-3-7,19-2-1,15-7-5,7-7-36,17-6-66,1 0-121,-2-14-377</inkml:trace>
  <inkml:trace contextRef="#ctx0" brushRef="#br1" timeOffset="279523.0357">9660 3834 229,'0'0'223,"0"0"-130,0 0 69,0 0-53,0 0-36,0 0 4,0-3 12,0 3-4,0 0 3,0 0-5,0 0-21,0 0-4,0-1 5,-12-4-17,-9 2-18,-9 1-24,-5 2-2,-4 0 2,-3 0 1,2 4 3,-5 9-2,6 0-1,4 6 1,12-1-3,5 4 3,13 2-6,5 2-4,6 2 4,23-3-1,6-5 1,15-5-11,8-7-45,11-6-78,3-2-170,-1-10-363</inkml:trace>
  <inkml:trace contextRef="#ctx0" brushRef="#br1" timeOffset="279831.0197">9924 3808 978,'0'0'176,"0"0"12,0 0 12,0 0-148,0 0-49,0 0-3,-9 0-18,6 27 16,0 8 2,3 1 6,0-1-6,7-3 0,16-6-1,-2-8-7,9-10-1,-4-8 3,3 0 6,-9-11 11,0-12 9,-8-12 24,-5-7 19,-1-5-19,-6 2-30,0 8-14,0 12-7,0 12-23,0 9-58,0 4-78,0 0-268,3 0-462</inkml:trace>
  <inkml:trace contextRef="#ctx0" brushRef="#br1" timeOffset="280258.6772">10267 3784 899,'0'0'230,"0"0"-135,0 0 55,0 0-94,91-13-38,-60 25 0,-1 10-10,-8 0-3,-5 0-5,-11-1-8,-6-2 2,0 1 6,-13-5 7,-4-4-1,2-5-5,5-5-1,1-1 0,6-4 4,3-17-4,0-4-19,15-4-8,14 3 1,10 0-15,9 6-38,12 3-60,1 3-15,-3 4 49,-12 3 13,-13 2-44,-17-1 135,-5 1 1,-8-4 171,0 4 61,-3-1 5,0 1-76,0 4-23,0 1-48,0 0-74,0 7-16,0 17-18,0 7 18,0 6 8,0-3-8,-3-2-39,0-3-85,0-7-111,3-9-203</inkml:trace>
  <inkml:trace contextRef="#ctx0" brushRef="#br1" timeOffset="280416.1311">10790 3431 1451,'0'0'24,"0"0"198,0 0-138,0 0-77,0 0-7,0 0-106,2-30-110,37 52 32,10-6-250</inkml:trace>
  <inkml:trace contextRef="#ctx0" brushRef="#br1" timeOffset="280603.1774">11153 3462 311,'0'0'866,"0"0"-718,0 0 59,0 0-132,0 0-71,0 0 19,0 111 35,-3-59-18,0 2-20,0-3-15,3-4-3,-4-7-2,1-4-38,0-6-80,3-7-100,0-11-234,0-12-343</inkml:trace>
  <inkml:trace contextRef="#ctx0" brushRef="#br1" timeOffset="280738.2583">11101 3767 1013,'0'0'173,"0"0"75,0 0-77,0 0-113,0 0-46,0 0-12,70-54-9,-29 48-51,0-2-100,5-6-148,8 0-275</inkml:trace>
  <inkml:trace contextRef="#ctx0" brushRef="#br1" timeOffset="281075.4232">11535 3609 926,'0'0'114,"0"0"-19,0 0 41,0 0-74,-10 76-33,28-60-15,4-7-5,3-3-2,-1-6-6,-7 0 1,-2-14 5,-1-9 14,-2-8 25,-2-5 4,1 5-9,-2 7-24,-6 13 7,0 11-1,-3 4-23,0 28-39,0 15 39,0 8 12,0 3 2,0-6 0,0-5 4,-6-8-1,-3-7 7,-2-7 19,-5-7-20,-9-6-3,-11-6 1,-4-6-19,-11 0-2,-8-6-79,-3-11-211,1-8-465</inkml:trace>
  <inkml:trace contextRef="#ctx0" brushRef="#br1" timeOffset="281727.7196">12744 3473 993,'0'0'201,"0"0"-125,0 0 171,0 0-90,0 0-69,0 0-5,4 0-17,-4 0-4,-8 0-3,3 2-44,0-2-15,0 1 0,5 1 0,-3 0 0,3-1 0,0-1 0,0 0 0,-4 0 0,4 0 0,0 0 0,0 0 0,0 0 0,0 0 0,0 0 0,0 0 0,0 0 0,0 0 0,0 2 0,0-2 0,0 1 0,0 0 0,0 1 0,0-2 0,0 1 0,0 0 0,0 1 0,4-1 0,0 0 0,-1 1 0,0-2 0,0 1 0,-1 1 0,-2 0 0,0 4 0,0 8 0,0 11 0,0 8 0,0 7 0,0 4 0,0-1 0,0 1 0,-2-2 0,-5-3 0,1-6 0,-1-4 0,4-3-33,0-6-39,0-8-39,0-4-106,3-8-202,0-10-323</inkml:trace>
  <inkml:trace contextRef="#ctx0" brushRef="#br1" timeOffset="281960.1003">12780 3595 1149,'0'0'97,"0"0"38,0 0 12,0 0-118,111-47-22,-62 47 17,-1 2-1,-8 15-8,-15 1 1,-10 1-14,-14-2 1,-1 3 5,-16-1 8,-12 3-4,-12-2-1,1-1-11,6-5-27,14-4-119,13-6-97,6-4-288</inkml:trace>
  <inkml:trace contextRef="#ctx0" brushRef="#br1" timeOffset="282245.5527">13216 3598 369,'0'0'818,"0"0"-715,0 0 101,0 0-117,0 0-76,0 0-11,0 14-8,0 15 8,0 0 6,0 0-3,0-1-2,15-8 3,4-1-3,9-9-2,6-7 0,-1-3 1,0-5 6,-4-15 4,-7-10 6,-8-6 16,-4 0 6,-7 2-17,-3 8-21,0 9-5,-3 6-32,-7 9-58,2 2-178,3 0-353</inkml:trace>
  <inkml:trace contextRef="#ctx0" brushRef="#br1" timeOffset="282583.8863">13589 3509 650,'0'0'450,"0"0"-382,0 0 127,0 0-113,0 0-44,0 0 2,94-43-14,-83 43-11,-3 0-4,-6 0 2,-2 0 1,0 0-2,0 0 16,0 0-1,0 0-3,0 0-7,0 0-14,0 0 1,0 0-4,0 0-1,0 0 1,0 0-2,0 0 2,0 0 0,0 0 0,0 0 0,0 0 0,0 0-1,0 0-39,0 0-64,0 0-70,0 1-141,0 0-205</inkml:trace>
  <inkml:trace contextRef="#ctx0" brushRef="#br1" timeOffset="283145.4134">13732 3476 503,'0'0'339,"0"0"-204,0 0 68,0 0-49,0 0-50,0 0 5,19-9-36,4 9-36,3 4-29,4 18 1,-1 5-5,-7 6-3,-10-1-1,-11-2-11,-1-2-8,-9-5 2,-12-5 16,-2-6 1,8-7 2,6-5-2,2 0 12,7-13 4,0-18 3,7-8-17,27-4-2,12 5-29,12 6-28,-1 14-64,-5 7-41,-11 8-134,-8 3-75,-10 0-89</inkml:trace>
  <inkml:trace contextRef="#ctx0" brushRef="#br1" timeOffset="283318.398">14193 3473 475,'0'0'416,"0"0"-101,0 0-66,0 0-76,0 0-82,0 0-46,0-3-22,0 20-23,0 21 4,0 14 4,0 9 4,0 2-8,-3-4-1,3-3-3,-4-9-25,4-4-56,0-10-119,0-10-126,0-13-342</inkml:trace>
  <inkml:trace contextRef="#ctx0" brushRef="#br1" timeOffset="283520.3906">14245 3571 986,'0'0'141,"19"-90"9,7 65 22,4 11-125,1 9-32,2 5-11,-3 5 0,-8 16 0,-9 5 10,-10 8 1,-3 2-6,-10-3 12,-11 1-15,-6-5-6,5-2-15,6-2-78,15-7-110,1-9-218</inkml:trace>
  <inkml:trace contextRef="#ctx0" brushRef="#br1" timeOffset="283789.7322">14708 3493 1126,'0'0'79,"0"0"100,0 0-62,-89 24-106,61 15 16,7 0-9,11 4-5,10-9-10,0-4-3,16-5-6,11-13-8,7-6 7,2-6 7,1-6 2,-5-16 9,-6-10 0,-6-8 23,-10-9-1,-5 6-23,-4 4-10,-1 17-20,0 11-45,4 11-81,11 0-198,8 0-266</inkml:trace>
  <inkml:trace contextRef="#ctx0" brushRef="#br1" timeOffset="284083.5265">15119 3459 1017,'0'0'167,"0"0"59,0 0-111,0 0-86,0 0-9,0 0-5,-80 14-6,73 1-1,6 3-8,1 3 0,4-2-7,19 2-4,4-1 8,3-2 3,-4 1 0,0-1 3,-7-3 9,-5-4 25,-8 0 16,-6-8-32,0 2 5,-9-1-4,-21 1 1,-5-5-3,1 0-20,5 0-12,9 0-55,15-16-116,5-19-136,29-12-505</inkml:trace>
  <inkml:trace contextRef="#ctx0" brushRef="#br1" timeOffset="284449.6413">15577 3459 929,'0'0'83,"0"0"192,0 0-168,100 19-44,-70-16-31,-2-3-14,-1 0-1,-2 0-10,-4-13 2,-2-5 3,-4-2-9,-7-5 18,-5 0 0,-3 0 12,0 1-21,-23 7 11,-3 8-14,-13 8-9,-5 1-6,1 19 6,4 10 0,6 6 11,7 1 4,13 0 11,10 1-2,6 1-1,36-5-9,16-5 9,10-8-5,10-10-9,2-6-2,2-4-2,-1 0-5,-16 0-5,-18-4-67,-20 0-87,-24 4-192,-18-3-584</inkml:trace>
  <inkml:trace contextRef="#ctx0" brushRef="#br1" timeOffset="285726.6086">8899 5184 1112,'0'0'103,"0"0"82,0 0-4,0 0-111,0 0-54,0 0-14,0 0 1,97 63 11,-45-36-14,-4-1-5,-4-6-25,-9-5-90,-5-4-101,-11-11-120,-2 0-163</inkml:trace>
  <inkml:trace contextRef="#ctx0" brushRef="#br1" timeOffset="285868.1726">9216 5293 888,'0'0'130,"0"0"88,0 0-28,0 0-117,0 0-29,0 0-20,-100 11-18,72 10-4,-1 0-2,-1-4-21,3-5-92,8-4-160,13-8-382</inkml:trace>
  <inkml:trace contextRef="#ctx0" brushRef="#br1" timeOffset="286017.9413">9185 5171 916,'0'0'596,"0"0"-537,0 0 106,0 0-145,0 0-16,0 109 8,0-53-10,0 0-2,0 0-46,0-8-189,0-10-389</inkml:trace>
  <inkml:trace contextRef="#ctx0" brushRef="#br1" timeOffset="286827.9989">9912 5005 559,'0'0'21,"0"0"194,0 0-53,0 0-55,0 0 1,0 0-21,69-29-16,-69 17-24,0-2-11,0 3 5,0 2-6,-3 4-1,-15 3-28,-3 2-6,-12 14-1,-4 16 1,-2 9 4,7 6 5,9 5-8,14 1 5,9-4-5,2-3 5,26-7-5,9-4 0,7-11-1,0-8-8,-3-8-6,-9-5-12,-11-1 6,-6 0 6,-9-14 14,0-6 4,0-5-4,-2-5-5,3-5-1,2 2 5,5 5 0,-2 7 1,-5 9 5,5 9 0,2 3 5,-2 0 1,5 6 6,3 15 6,-8 2-2,-5 5-2,-2 0-12,-5-2-6,0-2-2,0-1-48,0-6-65,0-6-115,0-7-285</inkml:trace>
  <inkml:trace contextRef="#ctx0" brushRef="#br1" timeOffset="287151.9161">10341 5125 1009,'0'0'92,"0"0"81,0 0-85,0 0-65,100 7 3,-63 16-3,-5 7-10,-9 1-11,-10-2 0,-10-5-2,-3-5 0,0-4-1,-12-4 2,-9-5-1,2-2 0,-1-4-18,7 0 18,7-11 6,6-14-6,0-6 2,6-3 7,21 2-6,2 6-3,9 4-1,8 11-12,2 4-29,5 3-71,2 4-111,1 0-139,-8 0-156</inkml:trace>
  <inkml:trace contextRef="#ctx0" brushRef="#br1" timeOffset="287481.5094">10994 5121 404,'0'0'271,"0"0"-15,0 0-82,0 0-87,0 0 3,-87-31-12,63 45-22,5 6-17,5 1-17,5 4-10,7 1 5,2-2-9,0-3-7,19-5-1,6-4-2,5-7-1,-2-5-5,2 0-16,-12-3 10,0-14 14,-9-2 14,1-5 0,-3 0 22,0 4 4,-4 7-3,0 8 4,-3 5 8,0 0-36,0 1-13,0 15-17,3 3 17,1 4 0,2-1-11,6-2-54,9-1-69,8-5-46,9-6-163,4-8-455</inkml:trace>
  <inkml:trace contextRef="#ctx0" brushRef="#br1" timeOffset="288027.3421">11347 5115 685,'0'0'432,"0"0"-339,0 0 136,0 0-180,0 0-49,0 0 0,21 33 9,-9-7 1,-1-1-6,0-4-3,4-6 1,-7-5-1,8-5-1,2-5 1,4 0-1,1-3-4,3-15-16,-1-4-15,-1-6 9,-1-6 3,-4 1 20,1 5 3,-6 7 3,-3 9 6,-8 10 1,-2 2-10,-1 11-4,2 16-5,1 5 9,3 2 5,9 1-5,8-5 1,12-2 17,1-8-15,3-6 0,-4-8-3,-3-6-12,1 0-27,-8-22-8,-2-5 18,-6-11 29,-7-9 25,0-10 19,-7-4 3,0-3-3,-3 2-5,0 9 13,4 22-3,-4 14 6,0 17-8,0 7-47,0 27-25,-4 14 25,-2 10 5,-4 1-2,6-1 0,1-4-3,1-5-2,2-7-59,0-11-72,0-9-63,8-14-161,9-8-287</inkml:trace>
  <inkml:trace contextRef="#ctx0" brushRef="#br1" timeOffset="288194.3406">12072 5056 1041,'0'0'216,"0"0"-77,0 0-4,146-36-94,-61 33-17,6-2 21,-3 2-31,-21 2-9,-22-1-5,-18 2-26,-18 0-78,-9 0-70,-15 0-131,-21 0-268</inkml:trace>
  <inkml:trace contextRef="#ctx0" brushRef="#br1" timeOffset="288794.1194">9216 6382 1007,'0'0'107,"0"0"13,0 0 99,0 0-173,0 0-43,0 0 32,70 43-17,-24-23-18,6-4-6,-1-5-59,-8-4-73,-4-3-127,-11-4-134,-7 0-60</inkml:trace>
  <inkml:trace contextRef="#ctx0" brushRef="#br1" timeOffset="288921.9627">9575 6457 304,'0'0'298,"0"0"-57,0 0-58,0 0-29,0 0-45,-97-35-32,67 41-43,-1 8-15,4 6-17,0-1-2,1-4-9,7-2-81,8-7-92,11-6-208</inkml:trace>
  <inkml:trace contextRef="#ctx0" brushRef="#br1" timeOffset="289071.8774">9464 6307 1284,'0'0'87,"0"0"1,0 0-34,-19 121 23,15-63-57,4-2-20,0 0-3,7-2-88,16-7-123,2-13-361</inkml:trace>
  <inkml:trace contextRef="#ctx0" brushRef="#br1" timeOffset="289625.1247">10441 6317 1466,'0'0'78,"0"0"76,0 0-33,0 0-51,0 0-11,0 0 4,0 0-27,0 0-36,0 0 0,0 0 0,0 0 0,0 0 0,0 0 0,0 0 0,0 0 0,0 0 0,0 0 0,-3 0 0,3 0 0,0 0 0,0 0 0,0 0 0,0 0 0,0 0 0,0 3 0,0-2 0,0 2 0,0-3 0,0 0 0,0 2 0,0-2 0,0 1 0,3-1 0,-3 0 0,0 0 0,0 0 0,0 0 0,0 0 0,0 9 0,0 5 0,0 11 0,0 11 0,0 6 0,5 3 0,-5 0 0,0-1 0,0-5 0,0-3 0,0-8-29,0-7-59,0-8-29,0-8-112,0-5-164,12-8-170</inkml:trace>
  <inkml:trace contextRef="#ctx0" brushRef="#br1" timeOffset="289934.3031">10514 6469 551,'0'0'308,"0"-87"-158,0 51 93,5 4-111,13 6-35,4 10-22,4 7-44,1 9-14,3 8-6,-3 18 0,-4 13 5,-11 2-7,-12-5-3,0 0-6,-19-6 0,-14-4 4,-3-6 1,5-6-4,7-7-2,12-6 2,3-1-1,6 0 12,-1 0 9,4-4 13,0 2 7,0 2-16,0 0-25,9 0-4,13 6-5,15 12 3,8 2 6,4 2-62,0-5-74,2-5-134,-4-8-380</inkml:trace>
  <inkml:trace contextRef="#ctx0" brushRef="#br1" timeOffset="290256.3383">10928 6522 889,'0'0'154,"0"0"-27,0 0 28,0 0-151,0 0 3,0 0-5,88 0 0,-69 0 4,-5 0-6,-1 0 0,-4 0 1,-3-10 3,-3-2 8,-3-2 18,0 0 15,-3 3 13,-9 3-10,-4 8-28,-7 0-7,0 3-4,1 13 6,6 8 6,3 2 2,4-1-8,9 2-7,0-3 2,6-1-9,18-4-1,4-6-31,6-6-71,0-7-91,0 0-307</inkml:trace>
  <inkml:trace contextRef="#ctx0" brushRef="#br1" timeOffset="290533.2939">11209 6442 911,'0'0'140,"0"0"74,0 0-32,0 0-168,0 0-12,0 0 29,38 69-8,-28-43-4,4-4-4,-5-3-13,0-9 0,-1-3-1,0-5 7,1-2 24,2-2 34,-1-18-2,3-6-14,4-3-18,-5-5-20,4 1-11,-4 10-1,0 9-1,-9 9-45,2 5-68,9 0-134,9 0-255,23 6-318</inkml:trace>
  <inkml:trace contextRef="#ctx0" brushRef="#br1" timeOffset="290803.1165">11775 6442 833,'0'0'194,"0"0"-19,0 0 20,-99-9-125,76 21-17,4 9-4,6-1-30,9 3-13,4-1-1,0-4-5,16-6 0,11-6 5,9-6-1,3 0 21,-2-13-9,-7-7-2,-13-3 8,-10-5 12,-7-3-10,0-4-19,-4 5-5,-8 10-28,4 6-47,5 7-64,3 2-105,0-3-307</inkml:trace>
  <inkml:trace contextRef="#ctx0" brushRef="#br1" timeOffset="290998.1113">11977 6198 1102,'0'0'180,"0"0"122,0 0-162,0 0-89,0 0-41,0 0-8,0 39 18,0 4 18,0 4-13,0-2-10,0-4-8,0-2-7,-2-5-1,2-8-36,0-4-60,0-7-143,0-10-198,6-5-565</inkml:trace>
  <inkml:trace contextRef="#ctx0" brushRef="#br1" timeOffset="291231.9579">12151 6344 852,'0'0'296,"0"0"-134,0 0 66,0 0-187,0 0-40,0 0 22,-82 33 5,59-21-3,13-5 4,4-3-7,3-1-3,3-3 0,0 6-2,0 2-9,0 3-3,3 3 12,13 5-12,15-2-5,7-3-5,4-1-65,-3-6-132,-2-7-230</inkml:trace>
  <inkml:trace contextRef="#ctx0" brushRef="#br1" timeOffset="291545.1068">12449 6374 1081,'0'0'93,"0"0"93,0 0-77,0 0-103,0 0 11,0 0-11,58 8 2,-36-8-16,-5 0 0,-5 0-21,0-4 12,-6-7 17,-6-1 6,0-2 7,-3 0 21,-15 7 19,-8 4-11,-5 3-28,-2 13 7,4 14 15,0 2 4,13 4-3,6-3-24,10-4 4,0-1-13,22-5-1,14-8-3,4-5-31,8-7-91,1 0-154,15-13-493</inkml:trace>
  <inkml:trace contextRef="#ctx0" brushRef="#br1" timeOffset="292372.0712">13891 6093 670,'0'0'818,"0"0"-670,0 0 51,0 0-98,0 0-32,0 0-27,0-16-42,0 16 0,14 0 0,7 0 0,6 2 0,-5 1 0,-1 1 0,-6-3 0,-8 1 0,-2-2 0,2 0 0,0 0 0,6 0 0,-8 0 0,1 0 0,-6 0 0,0 0 0,0 0 0,0 0 0,0 3 0,0-2 0,3 2 0,0-3 0,-1 3 0,1 1 0,-3-3 0,1 1 0,-1-2 0,0 0 0,0 0 0,0 0 0,0 0 0,0 0 0,0 0 0,0 0 0,0 0 0,2 0 0,1 0 0,-2 0 0,2-3 0,0-4 0,-3 6 0,0 1 0,0 0-19,0 0-19,0 0-14,0 0-1,0 0 12,0 0 18,0 0 8,0 0 15,0 0 2,0 0 0,0 0 2,0 0 9,0 0 3,0 0-4,0 0-3,0 0-2,0 0 2,0 9-2,0 8-2,-10 11 11,-1 5-3,-3 12-3,-5 3-7,-1 1 0,-3-1-1,4-7-1,3-4 0,5-9-1,6-8-1,5-9-2,0-3 2,2-3 1,18-1 0,8-1 5,6-1 4,5-2-9,-3 1-1,-1-1-16,0 0-30,-1 0-56,-2-4-147,-8-9-95,-2-2-207</inkml:trace>
  <inkml:trace contextRef="#ctx0" brushRef="#br1" timeOffset="292543.4544">14135 6385 767,'0'0'164,"0"0"52,0 0 11,0 0-141,0 0-52,0 0 0,-36-6-22,65 6 5,10 0 8,4-2-25,1-8-33,-8 0-102,-10 0-88,-12-6-125,-14-2-169</inkml:trace>
  <inkml:trace contextRef="#ctx0" brushRef="#br1" timeOffset="292693.3694">14121 6199 736,'0'0'284,"0"0"-26,0 0-18,0 0-137,0 0-40,0 0-46,27-31-12,21 24-5,8-2-27,8 5-70,1-2-101,-3-4-171,0 1-367</inkml:trace>
  <inkml:trace contextRef="#ctx0" brushRef="#br1" timeOffset="292888.6878">14738 6036 865,'0'0'302,"0"0"-59,0 0 24,0 0-184,0 0-54,0 0-22,-20 63 18,10-10 6,5 10-19,-4-1-6,2-3-2,2-1-4,0-10-8,4-7-27,-1-4-60,2-14-80,0-8-146,0-14-280</inkml:trace>
  <inkml:trace contextRef="#ctx0" brushRef="#br1" timeOffset="293037.9461">14533 6360 1313,'0'0'51,"0"0"161,0 0-90,0 0-120,121-46-2,-57 36-20,6 1-85,0-1-94,10-1-140,3-5-174</inkml:trace>
  <inkml:trace contextRef="#ctx0" brushRef="#br1" timeOffset="293279.2826">15440 6148 872,'0'0'126,"0"0"101,0 0-76,0 0-51,0 0-1,0 0-48,-32-39-20,12 39-27,-15 7 7,-1 12 15,-3 8-1,4 6 8,8 1-16,14 0-9,13 0-1,0-4-7,23-2 0,18-9-11,14-8-63,11-10-123,11-1-252</inkml:trace>
  <inkml:trace contextRef="#ctx0" brushRef="#br1" timeOffset="293413.8734">15960 6411 1026,'0'0'429,"0"0"-196,0 0-77,0 0-91,0 0-41,0 0-24,-7 0-11,-9 0-48,-13 0-139,-8 0-255</inkml:trace>
  <inkml:trace contextRef="#ctx0" brushRef="#br1" timeOffset="297716.0315">7528 4197 1013,'0'0'89,"0"0"-71,0 0 137,0 0-36,0 0-92,0 0-16,120-5 1,-68 29-12,-3-2-10,-1-2-105,-5-8-162,-7-11-344</inkml:trace>
  <inkml:trace contextRef="#ctx0" brushRef="#br1" timeOffset="297874.0459">7873 4146 1084,'0'0'111,"0"0"-33,0 0 68,-97 5-98,57 24-36,1 4 3,0-2-15,8-3-7,7-4-67,-1-12-136,11-11-217</inkml:trace>
  <inkml:trace contextRef="#ctx0" brushRef="#br1" timeOffset="298023.7863">7743 3995 1365,'0'0'170,"0"0"-13,0 0-54,0 0-95,-22 134 24,19-56-10,3 1-22,0 2-11,12-6-120,-3-8-290</inkml:trace>
  <inkml:trace contextRef="#ctx0" brushRef="#br1" timeOffset="298730.0771">7721 8160 1054,'0'0'79,"0"0"-40,0 0 173,0 0-68,0 0-111,0 0-32,0 0 0,73 44 13,-27-8-13,-5-4-1,-7-5-70,-9-11-113,-7-9-240</inkml:trace>
  <inkml:trace contextRef="#ctx0" brushRef="#br1" timeOffset="298893.6155">7958 8160 1096,'0'0'108,"0"0"24,0 0 52,0 0-130,-91 10-39,61 23-1,-7-1-8,6 2-6,1-7-23,1-2-104,7-8-123,12-13-235</inkml:trace>
  <inkml:trace contextRef="#ctx0" brushRef="#br1" timeOffset="299060.0524">7928 7945 685,'0'0'742,"0"0"-663,0 0 97,0 0-119,0 0-41,-58 145 19,48-65-27,7 7-8,3-5-15,0-6-112,3-8-165,10-14-378</inkml:trace>
  <inkml:trace contextRef="#ctx0" brushRef="#br1" timeOffset="300964.5773">9223 8009 154,'0'0'542,"0"0"-474,0 0 98,0 0 55,0 0-91,0 0-30,-48-3 9,48 3-28,3 0-19,30 0-22,22 0-31,20 0 9,13-7-15,-5 2-3,-8-3-24,-24 1-117,-21 3-138,-23 1-203</inkml:trace>
  <inkml:trace contextRef="#ctx0" brushRef="#br1" timeOffset="301159.728">9499 7995 981,'0'0'188,"0"0"0,0 0 65,0 0-143,0 0-51,0 0-25,-9 3-23,9 19-5,-6 9 22,3 6-14,0 1-10,-4 1-4,0 0-11,0-7-43,4-2-92,3-6-155,0-11-226</inkml:trace>
  <inkml:trace contextRef="#ctx0" brushRef="#br1" timeOffset="312410.0957">9721 8126 492,'0'0'151,"0"0"-25,0 0 42,0 0-78,0 0-20,0 0 19,0 0-15,3 0-20,10 0-12,10 0 0,0 3-1,6 11-21,1 8-7,-6 3-9,-1 1-1,-6 4-3,-8-6-4,-8-3 2,-1-2-26,0-7 6,-1-2-14,-11-7 15,-8-3 16,3 0 3,2-13 2,9-13 2,3-5 4,3-8 2,9 0 0,11 6-6,8 8 6,2 7-7,10 8-1,10 9 0,9 1-9,-1 0-67,-4 7-219,-7 4-283</inkml:trace>
  <inkml:trace contextRef="#ctx0" brushRef="#br1" timeOffset="312740.0519">10419 8101 881,'0'0'76,"0"0"184,0 0-127,0 0-108,-101-4-9,78 24-7,7 3-1,7 5-8,6 0 0,3-5-1,3-2-19,13-9-14,10-7 7,0-5-10,0 0 16,-4-4 13,-2-13 8,-7-5 6,-1-5 13,-2 0 29,0 7-4,-6 4-9,-1 12 28,-3 4-14,0 0-25,3 1-24,0 17-17,0 6 17,0 3 0,4-1-34,0-2-62,6-10-96,2-6-174,-1-8-336</inkml:trace>
  <inkml:trace contextRef="#ctx0" brushRef="#br1" timeOffset="313061.5421">10628 8037 856,'0'0'82,"0"0"143,0 0-71,0 0-148,0 0 25,0 0 22,31 98-24,-24-65-18,-1-5-5,4-9-4,-7-5-2,4-7 0,-4-3-2,6-4-3,9-4 4,2-13 1,8-12 2,1-4 0,3 0 3,-2-1-3,-2 15 5,-1 6 2,-8 9-2,1 4 1,-7 10 0,-1 16-4,-5 10 1,0 3-5,-3-5-10,1-1-65,8-8-120,-2-10-176,8-7-414</inkml:trace>
  <inkml:trace contextRef="#ctx0" brushRef="#br1" timeOffset="313356.1937">11228 8071 515,'0'0'355,"0"0"-253,0 0 165,0 0-165,0 0-53,0 0-27,-75-36-10,69 48-11,3 5-1,3 3-7,3 3 2,10 5-7,7-3 0,-6 2 1,6-1-6,-3-7 15,-4-5 1,-6-3 1,-4-6 0,-3-4 1,0 1 37,-10-2 42,-16 0-25,0 0-50,0 0-5,13-8-39,10-6-53,3-5-108,16-2-242</inkml:trace>
  <inkml:trace contextRef="#ctx0" brushRef="#br1" timeOffset="314120.0649">11712 8104 744,'0'0'174,"0"0"53,0 0-61,0 0-95,0 0 13,0 0-24,-84-62-26,55 62 9,3 0-7,6 12-14,2 5-16,6 2-6,6 6-1,6 0 0,0-2-16,3-7-16,17 2-15,9-8-30,1-7-13,-5-3-30,4-4 49,-12-17 40,-5-8 32,-1-3 15,-5-2 32,0 11-10,-3 6 1,-3 9 1,0 8 3,0 0-25,0 3-17,0 19-14,0 6 13,3-2 1,5 1-17,11-5-24,7-2-57,15-11-25,9-5 4,8-4 13,1-4-65,-11-16 53,-5-5 87,-18-8 31,-2-3 46,-10 1 120,-10 5-5,-3 5-14,0 12 25,-6 6-63,-13 7-28,-8 0-55,-6 8-19,2 12-7,4 5 0,3 5-3,10 2-5,10 4-3,4-5-11,3-6-17,21-8-15,7-6-30,8-11-16,1 0-26,5-13-9,-9-11 51,6-10 50,-2-10 30,-4-6 4,1-6 41,-7-5-32,-16 7 22,-5 7 48,-6 10 19,-3 13 68,0 12-39,0 7-25,0 5-6,-2 8-52,-12 21-41,-2 14 6,-5 7 8,9 7-6,3 2-7,5 0-4,-2-2-8,6-8-60,0-10-86,0-9-124,0-13-195</inkml:trace>
  <inkml:trace contextRef="#ctx0" brushRef="#br1" timeOffset="314382.1516">12278 8045 924,'0'0'114,"0"0"93,0 0-136,0 0-71,0 0-3,103-25-31,-74 17-41,3 2 10,-2-6 49,-5 0 16,-4 2 48,-6 0 24,-8 4 26,-4 4-6,-3 2-4,1 0-51,-1 20-31,0 9 8,0 3-2,0 4-12,0 4 0,0-3-44,0-3-87,0-6-85,3-9-171</inkml:trace>
  <inkml:trace contextRef="#ctx0" brushRef="#br1" timeOffset="314526.6335">12640 7849 1133,'0'0'65,"0"0"148,0 0-205,0 0-8,0 0-122,0 0-110,72 67-352</inkml:trace>
  <inkml:trace contextRef="#ctx0" brushRef="#br1" timeOffset="314975.9485">12953 8003 791,'0'0'140,"0"0"91,0 0-86,0 0-122,0 0-6,0 0-16,-86 0-1,84 9-16,2 1-32,0-1 0,5-5 25,13-4 2,1 0-3,2 0 2,4-3-15,1-9 21,-4-2 16,-6 3 2,-2 5 0,-5 3 8,-3 3 5,-1 0-6,4 3-2,-3 11-6,4 3 2,-5 0-2,3 0-1,2-3 4,4-4-1,10-7 1,-1-3 4,4 0 15,-2-17 11,-3-7 32,-4-7 10,1-3 12,-3-5 20,1 9-19,-5 9-26,-6 11 4,-6 10-21,0 19-44,0 18 0,-12 11 9,-8 8-11,1 7-8,-1 4-75,3-6-132,5-5-111</inkml:trace>
  <inkml:trace contextRef="#ctx0" brushRef="#br1" timeOffset="315522.4572">14694 7648 928,'0'0'161,"0"0"-52,0 0 156,0 0-140,0 0-65,0 0-15,16 13-32,-16 21 41,0 11-3,-2 1-20,-6 1-20,-5-6-11,4-7-1,4-6-44,3-6-95,2-11-129,0-11-240</inkml:trace>
  <inkml:trace contextRef="#ctx0" brushRef="#br1" timeOffset="315851.5581">14788 7711 1002,'0'0'167,"0"0"88,0 0-71,0 0-153,0 0-31,0 0 5,48 33 12,-29-11-16,2-2 5,-5-2-6,1-3-15,1-7-41,1-5-41,2-3-10,0-3 21,3-17 46,-1-9 40,3-8 10,-8 3 33,6 5 23,-8 11 9,-9 7 0,-2 11-9,-4 0-25,1 16-30,-1 12 9,-1 11 29,0 0-32,0 6-10,0-4-7,-6-3-21,6-8-73,0-2-83,10-16-85,20-5-236</inkml:trace>
  <inkml:trace contextRef="#ctx0" brushRef="#br1" timeOffset="316175.1459">15460 7804 581,'0'0'338,"0"0"-211,0 0 102,0 0-146,0 0-29,0 0-27,-91-14-19,71 34-4,5 6-1,4-2-3,7-2-2,4-7-9,0-4-22,18-4-3,3-7 6,6 0 8,1-16 22,-4-6 3,-4-2 21,-4 1 24,-2 3 3,-6 7 13,-5 6 9,-2 7-16,-1 0-57,0 17 6,0 6-6,0 3 0,0-3-4,2 0-52,4-3-80,6-7-92,3-9-191</inkml:trace>
  <inkml:trace contextRef="#ctx0" brushRef="#br1" timeOffset="316641.7137">15621 7724 496,'0'0'390,"0"0"-262,0 0 145,0 0-187,0 0-81,0 0-4,5 0 37,-2 20 0,-1-3 1,-2 0-15,5-5-10,-2-3-2,-1-1 0,-1-5-1,-1-3 0,0 0 1,0 0 4,0 0 1,0 0 4,0 0-5,0 0-4,0 0-2,0 0-6,0 0 3,0 0 0,0 0-2,0 0-1,0 0 3,2 0-2,-2 0 0,0 0-2,0 0-1,0 0-2,0 0 1,0 0-1,0 0 0,0 0-1,0 0-4,0 0-7,0 0-13,0 0 1,0 0 3,0 0-2,0 0-5,0 0-13,0 0-10,-2 0-6,-2 0-35,-3 0-20,2 0-47,0 0-68,0 0-107</inkml:trace>
  <inkml:trace contextRef="#ctx0" brushRef="#br1" timeOffset="319031.3051">15842 7874 573,'0'0'36,"0"0"189,0 0-91,0 0-80,0 0 23,0 0-8,-34-44-21,24 44-18,-10 0-19,1 0-9,-2 6 4,2 7-4,7-2-4,2 3 2,9-5-6,1 3-14,0-5-3,14-3 17,8-4 6,5 0 0,-5 0 4,4-12-1,-9-3 5,-5 0 8,-6 1 21,2 4 19,-8 0 13,0 7-41,0 3 24,0 0-12,0 0-18,0 0-22,0 17-8,0 14 8,-8 14 1,1 9 2,-1 9-3,1 7 4,-3 0-4,1-1 0,-4-12-3,-3-9-16,-1-13 8,-8-11-2,-5-9 12,1-9 1,-6-6 28,9-4 4,5-18 12,9-15-5,8-11 7,4-10-31,14-5-14,20 15-1,13 4-10,4 18-29,10 6-49,5 6-86,0 2-202,-6 5-340</inkml:trace>
  <inkml:trace contextRef="#ctx0" brushRef="#br1" timeOffset="319175.6789">16126 8020 1126,'0'0'189,"0"0"96,0 0-153,0 0-54,0 0-37,0 0-33,0-25-8,0 25-37,0 0-91,0 0-170,0 0-463</inkml:trace>
  <inkml:trace contextRef="#ctx0" brushRef="#br1" timeOffset="319931.5309">17195 7621 424,'0'0'120,"0"0"-43,0 0 150,0 0-77,0 0-20,0 0-4,-7 4-28,-16-4-55,-10 3-22,-5 4 1,-5 3-2,1 5 14,4 4 0,6 5-7,9 2-17,9 2-9,14 0 1,0-3-2,23-2-4,18-7-3,10-9 4,8-7-1,1-3 4,-8-17 2,-13-3 3,-18-8 21,-11-4 23,-10 1 14,0 2-31,0 5-20,-8 10-8,-2 8-4,6 7-20,-2 2-45,3 0-97,3 0-98,0 0-226</inkml:trace>
  <inkml:trace contextRef="#ctx0" brushRef="#br1" timeOffset="320136.3467">17519 7592 959,'0'0'218,"0"0"17,0 0 0,0 0-160,0 0-48,0 0-12,0 53 21,-4-7 9,-5 3-22,-2 1-14,1 0-8,1-4-2,0-7-21,3-4-55,3-14-99,3-11-143,0-10-278</inkml:trace>
  <inkml:trace contextRef="#ctx0" brushRef="#br1" timeOffset="320338.1354">17614 7628 1015,'0'0'115,"0"0"69,0 0-23,85-70-129,-50 70-7,-6 5-1,-2 14-9,-9 3 9,-9 2 4,-9-3 1,0 1 1,-21 2-1,-10-8-14,-4 5-15,5-9-29,7-2-75,11-3-97,12-7-302</inkml:trace>
  <inkml:trace contextRef="#ctx0" brushRef="#br1" timeOffset="320651.6647">18019 7660 328,'0'0'800,"0"0"-780,0 0 95,0 0-53,85-6-32,-56 13-24,-2-7-3,-7 0-2,-2 0-1,-8-1 0,-3-14 3,-7-1 5,0-2 3,0-1 14,-11 0 14,-5 5 5,-6 8-7,-5 6-3,-8 0-26,-3 12-6,1 16 3,8 2 0,10 1 1,8 0-4,11-5-2,0 0 0,0-6-9,28-8-38,4-6-42,9-6-93,4 0-232</inkml:trace>
  <inkml:trace contextRef="#ctx0" brushRef="#br1" timeOffset="321431.3188">18341 7559 806,'0'0'83,"0"0"-25,0 0 39,0 0-86,0 0 1,83 36 5,-75-8 11,-7-6 22,-1-2 4,0-3 30,0-6-16,0-5-11,0-3-13,0-3-10,-4 0 5,-4 0-15,2-11-24,3-6-7,3-3-47,0 0-6,20 0-27,8 5-57,5 5-58,1 7-23,17 3-56,16 0-118,5 0 399,10 0 22,-18-1-22,-18-5 0,-14 3 15,-18-3 231,-12-1 65,-2 0-49,-5-3-73,-16 3-57,-10 7-68,-3 0-27,1 0-13,2 4-12,7 12 6,6 4-8,11 0-10,0 2-3,7-3-22,0-2-6,4-5-16,16-7-15,6-5 10,2 0-10,2 0-29,1-20 18,-7 1 59,-5-3 14,-2-5 3,-7 6 63,-4 2-5,-3 9 9,-3 6 24,0 4-30,0 4-63,0 13 4,0 3-5,0 3 0,0-4-3,8 1-30,10-3-25,10-4-14,8-7-2,7-6 30,0 0 25,-2-9-18,-8-18-129,-12-6 117,4-11 44,-10-10 5,1-9 31,-6 0 85,-2 10 10,-7 13 85,-1 18-26,0 13-40,0 9-43,0 11-90,-12 23-7,0 16-5,-1 4 2,4 7-2,5-5-12,0-3-79,4-8-58,-3-9-45,3-7-128,0-10-195</inkml:trace>
  <inkml:trace contextRef="#ctx0" brushRef="#br1" timeOffset="321701.1081">19300 7512 1070,'0'0'102,"0"0"36,0 0 9,0 0-143,0 0-4,101-28-24,-57 22-23,-10-2 29,-7 2 18,-10 0 2,-4 1 41,-10 2 42,0 2 1,-2 1-40,1 0-23,-1 8-22,2 16 6,0 7-1,-3 5-6,0 1 0,0-2-34,-4-3-56,4-2-80,0-8-153,11-5-239</inkml:trace>
  <inkml:trace contextRef="#ctx0" brushRef="#br1" timeOffset="321852.4848">19731 7291 1364,'0'0'14,"0"0"196,0 0-135,0 0-75,0 0-84,0 0-41,9 42-73,13-6-214</inkml:trace>
  <inkml:trace contextRef="#ctx0" brushRef="#br1" timeOffset="322459.8622">19955 7478 470,'0'0'419,"0"0"-294,0 0 132,0 0-198,-88-17-24,56 37-13,4 3-2,10 1-16,11-3-4,7 2-4,0-6-7,10-4-3,11-9 7,4-4 7,2 0 4,-2-4 0,-2-19 7,1 0-1,-3-11-5,2-2-5,0 0 2,-2 10-2,-3 10-5,-5 8-7,-1 8 5,-3 0-4,2 3 7,-1 14 1,-4 0-6,-2 3 6,-4 1 0,0-4-1,0-2 1,1 0-9,4-4-8,0-8 4,10 0 1,-5-3 12,6 0 2,1-13 2,2-4-1,5-5 2,6-4-2,7-5-1,-4 1-19,-3 8-13,-11 8 8,-8 10 20,-7 4 5,-2 4 1,-2 15 1,1 6 16,2 0-10,0 0-5,6-5-1,6-1-2,7-2 1,2-7-2,-1-8 0,-4-2-19,-5 0 10,-2-9-1,-4-1 6,-2 3 3,-2 3-4,-4 4-6,0 0-107,-13 0-98,-3 9-139</inkml:trace>
  <inkml:trace contextRef="#ctx0" brushRef="#br1" timeOffset="323713.605">9887 9249 430,'0'0'378,"0"0"-343,0 0 103,0 0 13,0 0-73,0 0-8,0 0-7,-39-26-34,39 26-17,0 0 3,0 0-15,0 9 1,3 3-1,9 4 1,4-2-1,8-2-9,-2 4-13,1-8-22,-2 1-66,4-1-69,-7-6-49,3-2-74,-2 0-127</inkml:trace>
  <inkml:trace contextRef="#ctx0" brushRef="#br1" timeOffset="323863.9253">10085 9286 233,'0'0'313,"0"0"-82,0 0-63,3-79-16,-3 73-28,0 6-25,-6 0-43,-12 14-49,-7 8 5,-11 7-6,-3 4-6,3-2-1,4-1-7,-1-2-65,12-5-80,3-6-74,9-7-172</inkml:trace>
  <inkml:trace contextRef="#ctx0" brushRef="#br1" timeOffset="324021.686">9933 9274 1193,'0'0'216,"0"0"-96,0 0 41,0 0-136,0 0 18,0 106-17,0-58-25,0-1-1,0 3-95,-4-2-173,-7-11-351</inkml:trace>
  <inkml:trace contextRef="#ctx0" brushRef="#br1" timeOffset="325891.5013">11714 9162 247,'0'0'132,"0"0"9,0 0 63,0 0-75,0 0-11,0 0 11,0 0-16,0-5-19,0 5-14,0 0-15,0 0-15,0 0-8,0 0-5,0-3-3,0-3-2,-3-2-7,-6-1-16,-3-1-2,-8 4 6,0 0 1,-9 6-3,-2 0-11,-4 2 0,0 15 2,5 6 1,8 0-3,9 6-2,13 3-3,0-1 2,23 6 3,19-7-6,13-3-12,16-12-42,9-10-93,9-5-65,0-8-180,-6-11-48</inkml:trace>
  <inkml:trace contextRef="#ctx0" brushRef="#br1" timeOffset="326131.6035">12151 9224 534,'0'0'254,"0"0"-23,0 0-16,-91-39-121,51 39-30,4 8-6,3 12-13,15 4-23,11 3-10,7-5-9,10-1-3,14-9-1,14-4 1,6-8 4,2-8 0,-4-8 2,-9-6 3,-14-2 17,-13-6 17,-6 1-5,0 2-26,0 1-12,-8 9-22,-3 7-55,5 10-71,6 0-97,0 0-308</inkml:trace>
  <inkml:trace contextRef="#ctx0" brushRef="#br1" timeOffset="326649.8203">12388 9096 289,'0'0'706,"0"0"-601,0 0 133,0 0-129,0 0-85,0 0 10,39 25 38,-30 2-47,-3-1-13,1 3-6,-3-8-5,1-4-1,-1-4 0,1-7-9,0-6-16,5 0-7,2-3 3,4-17-5,3-2-7,-1-3 21,1 0 14,-3 3 6,-6 7 4,-4 4 7,-2 8 15,-1 3-4,4 0-22,-4 4 5,6 13-5,-1 3 10,0-1-7,1-2-2,2-1-1,-4-5 0,2-6-7,1-4-9,3-1 0,3 0 16,-2-4 5,5-13 0,0-2 7,0-5 10,1 2 10,2 1-12,-4 5 7,-4 4-6,-4 8-2,3 4-9,-2 0-7,-1 14 3,-6 8 3,1 4 1,-2-1-10,0-3-2,-1-1-29,6-4-78,9-6-67,3-7-205,12-4-259</inkml:trace>
  <inkml:trace contextRef="#ctx0" brushRef="#br1" timeOffset="327138.2423">13156 9056 1029,'0'0'68,"0"0"205,0 0-178,0 0-93,0 0 2,0 0 26,21 45-4,-16-25-7,-1 2-12,0-10-6,-2-2 1,1-4-2,0-6-4,-2 0-6,4 0-1,3-6 10,8-8-1,-2-6-3,5-2-1,-2 2-3,0 0 4,-2 9 5,-6 2 0,1 8-2,-1 1-3,-2 1-6,3 15-1,-3 1 12,-4-2-2,1-3 2,-1-3-1,0 1-3,0-10-4,1 0 1,9 0 4,-5 0 3,10-7 1,1-5-1,1-8 7,9 0-6,-3 4 13,3 2-2,-8 7 9,-3 7-21,-12 0 3,0 21-1,1 1 6,-1 2 0,1 5-6,3 0-1,-1-1-2,5-6-40,-3-5-78,4-6-182,-3-11-278</inkml:trace>
  <inkml:trace contextRef="#ctx0" brushRef="#br1" timeOffset="327293.5147">13820 9032 963,'0'0'160,"0"0"93,0 0-113,0 0-124,0 0 20,0 0 11,0 102-37,0-68-10,-6-1-12,-4-7-75,3-6-111,0-10-230</inkml:trace>
  <inkml:trace contextRef="#ctx0" brushRef="#br1" timeOffset="327442.9936">13734 8840 233,'0'0'1012,"0"0"-945,0 0 178,0 0-196,0 0-49,0 0-115,0-22-33,27 40-242</inkml:trace>
  <inkml:trace contextRef="#ctx0" brushRef="#br1" timeOffset="327661.7257">14229 8847 786,'0'0'473,"0"0"-312,0 0 48,0 0-150,0 0-5,0 89 17,0-44-37,0-1-15,-7 0-12,-3-2-7,0 1 0,1-7-18,0-2-34,-3-6-64,6-6-100,3-10-136,3-8-298</inkml:trace>
  <inkml:trace contextRef="#ctx0" brushRef="#br1" timeOffset="327834.3704">14164 9069 994,'0'0'163,"0"0"-80,0 0 53,100-20-102,-41 13-25,-1 1-7,1-1-2,-2 3-13,-11-2 8,-16 6-153,-21-7-131,-9 6-191</inkml:trace>
  <inkml:trace contextRef="#ctx0" brushRef="#br1" timeOffset="328923.6264">9775 10628 111,'0'0'965,"0"0"-898,0 0 91,0 0-35,0 0-102,0 0-17,82 19 18,-46-6-17,4 1-5,-4-4-23,4-4-90,-4-6-146,1 0-213</inkml:trace>
  <inkml:trace contextRef="#ctx0" brushRef="#br1" timeOffset="329073.6273">10153 10614 479,'0'0'302,"0"0"-182,0 0 112,0 0-107,-95-14-85,70 32-10,-1 4-3,3 6-18,1-2-9,5-2-2,1-5-61,8-9-102,5-10-145,3 0-364</inkml:trace>
  <inkml:trace contextRef="#ctx0" brushRef="#br1" timeOffset="329223.4343">10058 10515 1024,'0'0'248,"0"0"-177,0 0 44,0 0-66,-31 109 18,24-48-50,6 1-17,1-4-33,0 0-126,4-12-197,12-13-473</inkml:trace>
  <inkml:trace contextRef="#ctx0" brushRef="#br1" timeOffset="330159.4634">11686 10575 1031,'0'0'55,"0"0"226,0 0-77,0 0-110,0 0-36,0 0-13,0-33-28,4 36-14,-4 22 0,0 9 35,0 9-7,0-3-11,0 8-12,-4-7-6,-3-1-2,1-6-36,5-6-83,-1-12-167,2-8-324</inkml:trace>
  <inkml:trace contextRef="#ctx0" brushRef="#br1" timeOffset="330484.2813">11751 10548 960,'0'0'90,"0"0"75,42-75 2,-6 61-111,1 8-11,3 6-4,-7 6-12,-6 18-12,-9 12-7,-15 0-6,-3 1-4,-12-5 0,-16-5 0,-2-4-12,3-10 0,9-4 10,1-4 2,7-5 1,7 0 8,-1 0 10,4 0 34,0 0-16,0 0-7,0 0-18,17 2-12,15 5-5,7 3 4,10 2-2,0 0-48,2-2-76,-1-4-126,-3-6-243</inkml:trace>
  <inkml:trace contextRef="#ctx0" brushRef="#br1" timeOffset="330730.348">12297 10599 879,'0'0'64,"0"0"135,0 0-131,0 0-57,0 0 28,-73 88-16,73-65-4,7-3-15,16-4 0,3-13-2,2-3 12,0 0 22,-10-5 25,-5-12 12,-9-4 6,-4-1-26,0-2-31,-16 11-22,0 3-28,-5 7-80,6 3-84,2 0-213</inkml:trace>
  <inkml:trace contextRef="#ctx0" brushRef="#br1" timeOffset="330939.5685">12521 10413 68,'0'0'1147,"0"0"-1043,0 0 172,0 0-220,0 0-51,0 0 54,23 102-13,-18-55-33,-5 1-12,0-4-1,0-5-22,0-5-76,0-4-94,4-11-165,2-9-333</inkml:trace>
  <inkml:trace contextRef="#ctx0" brushRef="#br1" timeOffset="331128.145">12770 10413 1225,'0'0'43,"0"0"238,0 0-136,0 0-126,0 0 4,7 102 37,0-49-37,-4 0-17,0-3-6,-3-3-19,0-5-88,0-13-148,0-8-286</inkml:trace>
  <inkml:trace contextRef="#ctx0" brushRef="#br1" timeOffset="331540.4065">13092 10357 1098,'0'0'133,"0"0"49,0 0-4,0 0-167,0 0-9,0 76 45,3-26-24,-3-1-11,0 1-10,0-6 0,0-3-2,0-7-3,-3-8-16,-8-6-6,9-7 3,-1-9-4,3-4-14,0 0 25,3-10 12,14-14-6,12-8-3,2-2 8,5 1-1,0 3-2,-6 11 4,-1 7 0,-6 10-1,-8 2 4,-7 0 1,-6 4 3,-2 9 12,-2 6 20,-12 1-9,-9-4-10,4 1-17,0 0-13,3-6-55,8-3-65,8-5-173,0-3-262</inkml:trace>
  <inkml:trace contextRef="#ctx0" brushRef="#br1" timeOffset="331929.4604">13702 10503 744,'0'0'66,"0"0"158,0 0-91,0 0-53,0 0 11,0 0-62,-100-39-5,66 58-14,10 3-3,3 5-4,12-1-3,9-2 1,0-5-1,0 1-3,12-7-5,6-7-7,3-6-1,3 0-8,2-6-17,0-14 13,-7-5 22,1-3 6,-4-2 10,-3 4 5,-3 10 14,-3 8 6,-4 8-1,-3 0-24,3 14-4,1 6 3,4 7-5,-1-1-4,6-2-12,3-5-62,6-6-75,10-3-132,9-10-165</inkml:trace>
  <inkml:trace contextRef="#ctx0" brushRef="#br1" timeOffset="332291.272">14135 10419 749,'0'0'171,"0"0"46,0 0-43,-88-13-128,64 40-7,9 6-3,3-1-6,12 2-3,0-5-15,3-5-8,16-2 0,10-8-4,3-4-15,3-4-34,2-6-34,-7-6-91,-2-14-76,-2-9 51,-1-11 54,-1-7 145,-2-9 44,-2 0 135,-10-1-24,-1 11 75,-5 14-57,-1 13-29,-3 11-5,0 8-50,0 3-80,-3 27 6,-7 13-15,-3 10 11,0 3-9,6-3-2,2-4-14,0-9-74,5-9-92,0-11-101,0-10-276</inkml:trace>
  <inkml:trace contextRef="#ctx0" brushRef="#br1" timeOffset="332524.1361">14577 10394 967,'0'0'131,"0"0"31,0 0-78,0 0 8,-80 58-17,52-44-8,1-4 4,12-3 7,2-4 0,10-3-18,3 3-21,0 1-16,0 8-14,16 8 5,9 4-2,8 2-12,4 0-3,1 4-62,-2-1-117,3 1-287</inkml:trace>
  <inkml:trace contextRef="#ctx0" brushRef="#br1" timeOffset="333183.1074">15650 10318 912,'0'0'30,"0"0"87,0 0 5,0 0-26,0 0-9,0 0-41,43 78 10,-4-68-25,3-2-15,2-7-8,-5-1-4,-7-1-4,-16-13-7,-8-2 7,-8-2 9,0-1-4,-12 2 6,-15 6 9,-11 8 10,-10 3-13,-8 14-2,2 16-2,7 6 1,15 1 11,16 2-15,13-6-10,3-3-2,30-6-3,18-8-21,15-11-20,20-5-79,2-8-127,-2-19-312</inkml:trace>
  <inkml:trace contextRef="#ctx0" brushRef="#br1" timeOffset="333355.455">16311 10185 1138,'0'0'100,"0"0"208,0 0-166,0 0-111,0 0-28,0 0 0,-17 103 24,11-41-24,2 3-3,2-7-10,2-6-86,0-12-88,0-13-115,0-9-240</inkml:trace>
  <inkml:trace contextRef="#ctx0" brushRef="#br1" timeOffset="333505.8889">16217 10459 1180,'0'0'149,"0"0"35,0 0 29,0 0-179,0 0-28,0 0-6,127-40-1,-59 34-72,1-4-88,-1-4-115,-4 2-380</inkml:trace>
  <inkml:trace contextRef="#ctx0" brushRef="#br1" timeOffset="333865.9478">17195 10281 704,'0'0'253,"0"0"-97,0 0 83,0 0-166,0 0-4,0 0-50,-74-27-7,50 44 14,-2 3 9,2 3 10,5 6-5,8-3-16,10 5-16,1-4-8,12-5-6,22-7-32,16-6-59,12-9-119,10 0-208,-4-4-103,-8-4 132,-8 3 395,-11 4 704,-16-1-135,-5-2-380,-15 4-8,-5-2-31,0 2-81,0 0-23,0 0-33,0 0-13,0 0-21,-11 0-87,-12 0-161,-2 0-360</inkml:trace>
  <inkml:trace contextRef="#ctx0" brushRef="#br1" timeOffset="338365.8482">8164 14340 708,'0'0'178,"0"0"-136,0 0 142,0 0-68,0 0-100,0 0 19,109 36 23,-54-16-28,3 1-17,-2 1-10,-5-2-3,-3-3-61,-5-1-104,-1-6-157,-6-6-170</inkml:trace>
  <inkml:trace contextRef="#ctx0" brushRef="#br1" timeOffset="338515.8757">8755 14475 656,'0'0'279,"0"0"-164,0 0 149,0 0-131,0 0-48,-83-50-46,57 58-35,-10 11-4,-6 4-2,-4 2-2,1 0-48,5-5-63,6-4-105,14-9-289</inkml:trace>
  <inkml:trace contextRef="#ctx0" brushRef="#br1" timeOffset="338682.0037">8632 14291 1274,'0'0'69,"0"0"28,0 0 5,-74 105-54,65-42-28,4 4-20,5-2-7,0-5-125,0-4-173,-8-13-421</inkml:trace>
  <inkml:trace contextRef="#ctx0" brushRef="#br1" timeOffset="340023.5073">9314 14171 212,'0'0'515,"0"0"-432,0 0 166,0 0-84,0 0-71,0 0-19,0 0-26,0-12-28,-9 37-19,0 9 38,-1 8-10,2-2-12,6 0-9,2-1-5,0-5-3,13-8-1,5-8 0,2-9-2,-1-6 0,2-3 2,-1-6 8,0-20 8,-1-3 15,-8-8 17,3-1-20,-11 6-16,-3 8-12,0 12 0,0 7-24,3 5-77,6 0-132,15 0-252</inkml:trace>
  <inkml:trace contextRef="#ctx0" brushRef="#br1" timeOffset="340339.6482">9863 14235 694,'0'0'145,"0"0"104,0 0-56,0 0-118,0 0-36,0 0-30,-84 6 6,71 8-5,7-1-8,3 3 1,3 0-1,0 0 4,22 8-1,8-3-3,-1 4 1,2-3-1,-7-5 0,-8-3 0,-9-3 2,-5-9 17,-2-2 36,0 0 30,-6 3-3,-19 1-37,-5 0-26,-3-1-21,5-3-2,9 0-35,14 0-49,5 0-103,13-16-223</inkml:trace>
  <inkml:trace contextRef="#ctx0" brushRef="#br1" timeOffset="340975.0602">10097 14333 940,'0'0'183,"0"0"-72,0 0 13,0 0-96,82 17 31,-41-13-31,3-1-21,-2-3-6,-7 0-1,-6-13-6,-13-7 2,-8-7 4,-8 0 2,0 2 1,-8 1-1,-11 15 2,-11 6-3,-4 3 3,-5 12 0,-1 12 7,6 6-11,17-1 0,13 0-3,4-1-7,31-3-27,19-6-12,12-4-29,2-8-74,11-4-80,3-3-43,0 0 32,-9-14 82,-20-5 161,-15 2 93,-10-4 153,-15 2 17,-9-1-43,0 1-46,0 5-73,-16 4-38,-12 5-7,-1 5-40,-5 0-8,2 10-2,13 12-6,9 1-2,10 4-8,0-5-9,18-2-4,12-8-6,6-4-10,7-8 2,-2 0-8,1-16 23,-9-10 22,-7-8 0,-3-12 38,-11-3 28,-5-12 5,-3-1 14,-2 10-16,-1 15 54,-1 20-37,0 12-2,0 5-57,0 29-27,-9 17-8,1 13 8,2 10 0,3 4 0,0-1-2,0 2-61,-4-7-104,-1-9-240,8-8-691</inkml:trace>
  <inkml:trace contextRef="#ctx0" brushRef="#br1" timeOffset="341545.8232">12020 13834 710,'0'0'193,"0"0"21,0 0 77,0 0-103,0 0-63,0 0-43,10-43-28,-10 43-33,-6 24-21,-15 12 1,-5 13 3,1 6 2,9-1 1,6-4-6,7 0 0,3-5-1,0-4-2,16-7-18,11-11-18,5-10-39,9-13-59,2 0-122,-4-14-266</inkml:trace>
  <inkml:trace contextRef="#ctx0" brushRef="#br1" timeOffset="341913.2953">11847 14162 662,'0'0'238,"0"0"-90,0 0 76,0 0-157,0 0-47,0 0-10,147-11 2,-59 6-8,3 1-4,-4-1-9,-19 0-40,-23-1 10,-19 2 34,-18 4 5,-8-2 11,0 2 61,-10 0-29,-16 0-41,3 2 0,3 18-2,8 6-5,12 1 1,0 2 4,29-10-17,7-7-9,6-7 11,3-5 10,-3-8 5,-6-13 5,-12-5 17,-15-3 22,-9-5 26,0-3-12,-9 2-42,-12 4-16,-4 11-35,-8 15-76,-5 5-74,-3 0-161</inkml:trace>
  <inkml:trace contextRef="#ctx0" brushRef="#br1" timeOffset="342663.2916">13576 14132 888,'0'0'31,"0"0"161,0 0-11,0 0-142,0 0-31,0 0-3,130 0 1,-56-10 4,5-3-6,-8 0-2,-10 0 0,-15-1-2,-22 1 0,-12 3 0,-10 3 1,-2 1 12,0 3-3,-15 3-3,-17 0-7,-6 3 0,-2 14-4,-2 2 4,2 5-9,6 3-2,14 4 9,5 0-1,15-1-6,0-7-9,24-7-11,15-7-12,7-9 21,1 0 11,0-12 6,-5-12 3,-11-8 4,-4-1 10,-5-6 30,-5-2 7,-3 12-21,-6 5 20,-4 12-5,-2 9 20,-2 3-25,0 0-38,0 19 0,3 7-2,0 11 34,6-1-25,0 3-6,7-3-3,4-6-22,9-12-69,9-8-65,8-10-200,6 0-579</inkml:trace>
  <inkml:trace contextRef="#ctx0" brushRef="#br1" timeOffset="342861.6468">14634 14043 930,'0'0'146,"0"0"128,0 0-159,-80-10-77,48 27-2,2 6-13,7 2-7,3 2-3,11-1-5,9-2-7,0-1-1,20-6-13,12-3-27,13-12-53,10-2-88,7 0-263</inkml:trace>
  <inkml:trace contextRef="#ctx0" brushRef="#br1" timeOffset="343045.1587">14959 14056 882,'0'0'196,"0"0"79,0 0-92,0 0-124,-91 13-39,69 14 6,3 6-7,5 0-5,11 0-10,3-3-4,17-4-20,14-7-43,11-9-96,4-10-165,3 0-486</inkml:trace>
  <inkml:trace contextRef="#ctx0" brushRef="#br1" timeOffset="343773.2225">15308 14066 839,'0'0'132,"0"0"22,0 0-93,0 0-57,0 0 3,0 0-7,87 24-22,-62-24-65,1 0-40,-11-7 16,-3-10 89,-12 1 22,0-1 40,-4 3 55,-15-1-38,-3 5-10,-10 10 11,-1 0-38,-2 10 29,8 16 5,-2 0-32,9 4 12,6-4-5,11 1-12,3-4-11,14-3-6,20-7-1,8-4-15,8-9-12,6 0-36,-4-22-19,0-4 20,4-4 24,1-3 39,-1-1 2,-9 5 55,-11 0-52,-12 5-2,-5 5 0,-3 5 4,-8 8 15,-2 6 4,-4 0-14,-2 12-9,0 9 7,0 8 0,3-3-5,1 1-5,8-4 0,9-3-2,6-1-9,6-9 10,-2-6-13,1-4 11,-1-3-44,6-16 41,0-9-1,10-5 7,0-7 0,3-11 4,13-10-4,5-8 0,3 9 6,-3 16-4,-18 19 11,-15 18 18,-15 7-21,-6 15 9,-2 11 6,-3 12 11,5 2-14,3-7 28,4 0-25,4-10-23,5-6 0,0-4 7,-11-6 78,-7-3-31,-12-4 0,0 0 35,-24 0-63,-17 0-28,-12 0-57,-9 0-66,-13 0-233</inkml:trace>
  <inkml:trace contextRef="#ctx0" brushRef="#br1" timeOffset="345273.3753">17854 13706 560,'0'0'162,"0"0"-50,0 0 186,0 0-153,0 0-59,0 0-48,-17-19-22,31 19-10,8 6 3,5 17 25,2 9-13,-5 2 7,-7 3-2,-9-5-16,-8-9-6,0-6-3,0-8 7,-1-4-7,-2-5 1,3 0 14,-4 0 4,4-11 5,0-15-10,0-8-15,10 2-3,10 2-13,13 8-13,5 7-47,8 9-65,3 0-172,2 1-312</inkml:trace>
  <inkml:trace contextRef="#ctx0" brushRef="#br1" timeOffset="345573.4069">18376 13808 318,'0'0'519,"0"0"-484,0 0 111,0 0-49,0 0-8,93 4-26,-51-8-31,0-8-22,-5-8-7,-10-4 3,-14-2 12,-10 1 27,-3 3 22,-7 6-11,-22 10 5,-13 6-12,-7 0-34,-3 14 2,6 11-1,7 5 1,11 3 2,11 6-7,17-5-6,0 2-5,30-7 0,19-2 0,14-8-2,10-12-26,5-4-81,-12-3-161,-4-12-421</inkml:trace>
  <inkml:trace contextRef="#ctx0" brushRef="#br1" timeOffset="346307.7745">19341 13765 767,'0'0'99,"0"0"-37,0 0 168,-59-75-155,30 69-42,-3 6 1,-7 0-12,2 5-8,1 12-1,5 3-1,8 6 6,10 1-7,6 2-3,7 2-6,0-4-2,23-5 0,12-6-6,6-12-6,4-4 2,-3-4 2,-7-20 4,-6-2 4,-9-6 6,-1-8 7,-3 8 17,-5 8 19,-6 7 13,0 12 12,-5 5-18,0 0-14,0 0-27,0 22-15,0 17 0,-7 11 23,-6 3-2,0-4-11,3 1 2,5-8-11,5-1 0,0-5-1,3-7-2,11-5-9,2-9-31,8-10-31,6-5-63,12-10-111,2-19-237</inkml:trace>
  <inkml:trace contextRef="#ctx0" brushRef="#br1" timeOffset="346774.3346">19650 13713 886,'0'0'169,"0"0"107,0 0-119,0 0-119,0 0-24,0 0 11,-58 89-8,58-52-8,17-5-4,8-6-2,5-6-1,3-10-2,7-10-6,-1 0-2,-2-13-9,-3-10 1,-5-10 10,-9-3 6,-4-4-1,-6 10 3,-6 8 1,-2 10-3,-2 12 19,0 0-17,0 0-2,0 17-24,3 7 21,0 5-1,6-5 2,6-4-20,1-6-29,8-6-16,3-8-12,1 0 20,-3-15 36,-2-12 23,-5-6 7,-3 0 25,-6 5 45,-3 9 14,-3 9-2,-3 8-6,0 2-25,0 2-58,0 19-9,0 12 9,0 6 4,0 1-4,-3-4-25,1-3-66,2-10-71,0-4-151,5-14-444</inkml:trace>
  <inkml:trace contextRef="#ctx0" brushRef="#br1" timeOffset="346916.0811">20177 13489 1072,'0'0'123,"0"0"150,0 0-183,0 0-90,0 0-77,0 0-8,8 62-90,18-33-229</inkml:trace>
  <inkml:trace contextRef="#ctx0" brushRef="#br1" timeOffset="347177.9145">20409 13755 840,'0'0'70,"0"0"115,0 0-85,0 0-29,0 0-7,87 86-15,-83-66-6,0-7 4,-4-4 5,0-4-6,0-5-10,0 0 11,0 0 21,0 0-6,0-10-32,0-10-29,6-6-1,13-7-16,5 2-12,3 1-28,3 10-59,4 8-74,-2 2-172,9 4-251</inkml:trace>
  <inkml:trace contextRef="#ctx0" brushRef="#br1" timeOffset="347807.6082">20902 13680 850,'0'0'177,"0"0"-111,0 0 34,0 0-30,0 0-10,0 0-35,113 38-12,-76-38-11,-1 0-2,-3-9-8,-4-4 8,-10-3 3,-10 6 7,-9-3 12,0 2 6,-15 8 12,-12 0-19,-6 3-21,-1 0-1,4 0 0,6 14 1,6 3-7,11 5-3,7-2-23,0 0-15,22-1-27,12-6 0,7-2-49,5-5-69,12 0-62,12-5 26,7-1 229,-3 0 14,-19-10-14,-22-10 0,-21-4 114,-11-2 132,-1-4-55,-3 4-72,-16 2-51,-5 12-40,-6 9 22,0 3-14,0 12-12,5 8-23,6 4 6,8-1 5,7 0-11,4-1-1,0-5 0,17-4-3,12-5-5,7-8-9,7 0-60,-2-24-45,3-2 16,-7-11 95,-2-9 11,-5-7 104,-5-9 72,-7-2-54,-3 13 38,-8 13-13,-4 25-14,-3 13-39,0 1-73,0 32-21,-10 16-7,-9 17 7,-3 7 0,-6 6 0,0-4-33,-4-5-79,3-10-178,2-14-310</inkml:trace>
  <inkml:trace contextRef="#ctx0" brushRef="#br1" timeOffset="349097.233">22400 13528 267,'0'0'630,"0"0"-597,0 0 133,0 0-57,0 0-87,0 0 29,5 36-17,22-29-9,9-7-8,6 0-9,-4-7-1,-3-13-6,-8-10 1,-9-3-1,-8-3 5,-4-1 1,-2-2 7,-4 6 30,1 11 19,-1 10 16,0 7 5,0 5-17,0 0-67,0 15-2,0 19-4,0 19 6,-6 7 7,1 3-6,4-2 1,1-1-2,0-7-3,0-3-12,0-14-16,6-6 2,5-10 8,3-11 2,1-1 3,3-8 6,7 0 1,5-8-1,3-11-8,1-7-4,-6-5-12,-9-1-5,-9 3 13,-10-2 19,0 1 3,-5 7-9,-12 3 3,-2 4-1,3 10 3,4 6 8,4 0 2,1 0-2,6 12-6,1 2 4,0 5 1,19-2-4,7 0 4,6-7-18,-2-4-26,-5-6-8,-10 0 39,-3-2 14,-9-12 4,-3-6 26,0-3 10,0-4-15,-4 1-11,-5-4-7,4 4-1,5 2-2,0 5 1,0 7 5,14 4-10,3 5 0,9 3 0,1 0-5,-2 11 3,-3-2 1,-3 7-2,-10 3-3,-4 1-1,-5 3 2,0 1 5,2-5-1,4 1 1,6-3 0,6 0-5,7-8-20,1-2-13,3-7 10,0 0 17,-1-7 7,-6-12 4,-4-2 12,-7-7 30,-9-2 15,-2 2-5,0 2-3,-1 10-1,-11 13-2,-6 3-20,-2 9-26,-3 15-4,2 5-3,6 1-19,11-1-33,4-2-25,14-4-76,21-9-183,10-8-336</inkml:trace>
  <inkml:trace contextRef="#ctx0" brushRef="#br1" timeOffset="349541.8677">23581 13498 89,'0'0'803,"0"0"-664,0 0 160,0 0-218,0 0-81,0 0-1,8-9-9,2 25 8,2 1-3,7-5-36,3-5-54,2-7-20,0 0-20,-1 0 68,-4-4 55,-6-2 12,-2 0 18,-3 3 9,-1 3-7,-1 0-11,-2 0-2,1 0-4,0 3-1,0 3-1,-1-3 0,2 4 0,1-7 4,7 0 28,4 0 23,8-13-14,3-7 7,3-9 23,2-3 21,5-7 12,-5 3 13,-6 7-18,-11 12 2,-11 15-8,-6 2-39,0 2-30,0 27-25,-8 21 0,-7 17 29,-4 6-19,0 8-1,1 3-9,-5-3-3,-1-4-51,-4-12-90,-5-14-267</inkml:trace>
  <inkml:trace contextRef="#ctx0" brushRef="#br1" timeOffset="350555.5135">14294 15159 325,'0'0'210,"0"0"-109,0 0 129,0 0-53,0 0-50,0 0-17,0 0-9,-40 20 5,40-20 9,0 0-13,7-13-26,13-3-45,11-8-28,9 10-2,9 2-1,3 7-2,2 5 1,2 2-2,-7 17-1,-13 8-3,-13 2-12,-12 6-4,-11-1 13,0 0 5,-9-1-3,-10-9 8,-1-5 0,-2-4 0,-3-4-10,1-8 10,-5 0-2,0-3-3,-7 0-7,-6 0-13,1 0 12,3 0-1,3 0-9,12 8 13,5 5 8,7-2-2,11 0-3,0-1 7,14-2 1,15-8 1,13 0 15,7-27 5,4-2-7,-6-5-2,-9-2-12,-11-2 2,-11 6-3,-10 5-17,-5 2-37,-1 8-92,0 4-70,0 0-100,-9-3-182</inkml:trace>
  <inkml:trace contextRef="#ctx0" brushRef="#br1" timeOffset="351829.9023">14536 15199 415,'0'0'105,"0"0"156,0 0-58,0 0-23,0 0-31,0 0-36,0-12-13,1 12-16,-1 0-27,0 0-23,0 0-18,0 0-16,0 0 0,0 0-15,0 12-50,0 5-17,0 5-114,6-5-192,5 0-341</inkml:trace>
  <inkml:trace contextRef="#ctx0" brushRef="#br1" timeOffset="352475.0969">15210 15337 467,'0'0'110,"0"0"67,0 0 15,0 0-110,0 0 9,0 0-12,-46-42-20,21 42-29,1 0 14,1 13-28,0 1 0,6 2-3,6 3-3,8 1-10,3 0 0,6-4-4,21-2-13,11-5-4,5-4-17,5-5-46,-10-4-12,-7-9 44,-10-7 46,-10-6 6,-10-1 37,-1 1 28,0 3-27,0 9 20,0 6-17,0 7 4,0 1-37,0 0-8,0 16-23,0 7 21,6-4 4,8-2 0,7-5-2,4-1-14,5-11-22,3 0-26,-1-8-16,-2-17 19,-2-7 59,-9-5 4,-6-6 18,-7-2 40,-1 4 6,-5 12 5,0 12 0,0 10-7,0 7-6,0 4-60,-10 22-3,-6 10 3,-1 9 9,4 2-9,4 0-3,6-7-39,3-4-64,0-10-60,5-9-132,9-9-174</inkml:trace>
  <inkml:trace contextRef="#ctx0" brushRef="#br1" timeOffset="353291.912">15491 15251 724,'0'0'126,"0"0"70,0 0-33,0 0-152,0 0-11,0 0 0,122-25-8,-71 22-15,-3 1-18,2 0-12,0-1 10,0-4 35,-14 5 8,-13-4 11,-15 4-9,-8 2 31,0 0 27,-17 0-23,-6 0-22,-9 8-12,4 6 2,6 3-5,5 3 0,8 1-2,9-2 0,0-5 1,9-1-19,11-6-15,6-7-12,6 0-30,1-10-22,-4-10 12,-3-7 87,-9-3 3,-4 4 59,-7 0 57,-6 9-5,0 7-23,0 3-16,0 7-6,0 0-69,0 4-9,0 12-6,0 1 13,0 3-1,7-4-18,5-5-8,5-3-22,11-4-17,13-4-32,4 0 56,-3-12 32,-3-10 5,-19-7-84,-4-9 88,-6-7 3,-1 2 77,-5-3 44,-2 8-12,1 11-34,-2 13-9,-1 11-12,0 3-13,0 20-41,-4 13-14,-9 17 14,-2-1 0,-3 4-1,4-4 1,4-5-29,2-10-12,4-6-9,4-11 6,-2-10 5,2-7 17,0 0 22,6-4 3,15-19 3,8-4-5,3 0 0,6 2-2,3 5-19,9 11-19,3 9 23,2 0 16,-10 3 29,-13 14-29,-21-3-3,-11 1 3,-4 1 20,-21 1 60,-11 2-8,-7-2-14,5-4-34,2 1-21,10-8-3,12 0-58,14-6-78,8 0-131,23-15-249</inkml:trace>
  <inkml:trace contextRef="#ctx0" brushRef="#br1" timeOffset="353667.2812">16882 15172 872,'0'0'100,"0"0"134,0 0-87,0 0-92,0 0 15,0 0-19,-60-55-45,25 67-3,0 9-1,8 2-2,11 3-2,8-6-2,8-3-10,0-5-23,0-2 2,14-10-2,10 0-5,9 0-15,-1-17-45,3-3 45,-5-5 55,-7-1 2,-2 0 56,-6 5 20,-4 5-15,-4 6-8,-6 8-19,-1 2-14,0 5-20,4 15-1,-4 6 1,0 1 10,0-1-10,0 1-3,9-5-34,10-8-50,11-8-78,8-6-140,15 0-347</inkml:trace>
  <inkml:trace contextRef="#ctx0" brushRef="#br1" timeOffset="353917.2037">17396 15070 915,'0'0'65,"0"0"136,0 0-122,0 0-61,0 0-16,0 0-1,-72 39-2,72-19-4,0 4 3,3-1 0,3-3-2,-4 3 4,0-4 4,-2-2 15,0-4 29,0-6-6,-7-3-2,-2-1 7,-9-3-40,3 0-7,5 0-113,10-13-145,4-8-311</inkml:trace>
  <inkml:trace contextRef="#ctx0" brushRef="#br1" timeOffset="354215.4296">17523 15150 833,'0'0'99,"0"0"102,120-7-123,-63 4-25,-4 0-35,-13-5-18,-17-1-38,-11-8 38,-6-6 7,-6-3 48,0-1 17,-15 8 10,-19 2-10,-14 17-39,-9 0-13,2 17 2,14 12 12,18 0-4,14 5-14,9-1-3,0 0 8,21-6 3,12-4-1,7-10-16,2-10 0,7-3-7,-1-3-37,2-14-53,-5-2-299,-3-1-790</inkml:trace>
  <inkml:trace contextRef="#ctx0" brushRef="#br1" timeOffset="355078.3883">18571 14793 601,'0'0'170,"0"0"18,0 0 94,0 0-184,0 0-40,0 0-7,34 4 56,12 4-30,12-4-18,7-4-36,5 0-14,-8 0-9,-10 0-23,-11-2-126,-11 0-113,-16-1-229</inkml:trace>
  <inkml:trace contextRef="#ctx0" brushRef="#br1" timeOffset="355266.5713">18931 14815 778,'0'0'190,"0"0"62,0 0-18,0 0-133,0 0-47,0 0-25,-28 71 35,18-27-10,-5 8-36,1 0-12,1-6-6,9 0-6,4 0-49,0-9-95,27-10-106,23-12-227</inkml:trace>
  <inkml:trace contextRef="#ctx0" brushRef="#br1" timeOffset="355985.6105">19404 15008 726,'0'0'135,"0"0"32,0 0 86,0 0-194,0 0-3,0 0-34,-92-47-13,74 65-3,6 4-4,5 2 0,7-5-2,0-2-5,17-5 3,10-2-6,8-10-9,3 0-17,4 0-15,-6-17 27,-6-5 17,-11-2 5,-6-5 5,-6 3 7,-3 6 6,-2 8-1,-2 7 6,0 5-6,1 0-17,-1 13-8,3 8-1,4 5 9,1 3 2,4-9 0,4-3-4,2-8 1,6-6-3,3-3-9,-1-5-10,0-19 19,-1-9 4,-4-9 3,0-4 1,0-1 4,-6 0 2,-3 11 15,-3 13 9,-6 10 16,-3 9 3,0 4 2,0 4-55,0 26-16,-12 6 16,-1 14 9,3 0-8,3-4-1,5-4 0,2-9 2,0-9-4,-1-9 2,1-8-3,-3-7-1,3 0 4,0 0 1,6-3-1,22-16 0,10-8-11,6-6-11,6 7-1,3-2-6,-3 14 2,-4 9 19,-10 5 2,-11 2 5,-16 18 2,-9 2 1,-5 3 30,-23 5 26,-8-6-7,-7-2-13,3-2-19,2-4-10,7-5-9,3-6-24,12-1-64,10-4-98,6-4-189</inkml:trace>
  <inkml:trace contextRef="#ctx0" brushRef="#br1" timeOffset="356187.9528">20244 14737 1180,'0'0'50,"0"0"175,0 0-103,0 0-95,0 0-23,0 0 28,29 72 30,-29-23-23,-5 5-20,-6-1-10,4-4-9,0-9-5,5-8-54,2-9-83,9-9-124,21-12-422</inkml:trace>
  <inkml:trace contextRef="#ctx0" brushRef="#br1" timeOffset="356519.4217">20780 14882 1127,'0'0'88,"0"0"69,0 0-50,0 0-107,0 0-2,0 0-5,77-24-41,-54 18-9,-3-5-10,-5-1 14,-4-2 51,-5 1 2,-6 4 18,0 3 22,0 5-2,-18 1-29,-5 0-5,-7 0 4,-2 14 3,-4 5 7,4 5 15,10 5 9,4 1-1,8 4-12,8-5-5,2-6-9,2 0-12,22-7-3,11-6-5,13-6-53,11-4-92,0-14-282</inkml:trace>
  <inkml:trace contextRef="#ctx0" brushRef="#br1" timeOffset="356651.9941">21358 14707 941,'0'0'212,"0"0"-66,0 0-82,0 0-59,0 0-5,-14 73 0,0-34-101,0 8-251</inkml:trace>
  <inkml:trace contextRef="#ctx0" brushRef="#br1" timeOffset="356810.7034">21303 15295 1101,'0'0'322,"0"0"-38,0 0-112,0 0-80,0 0-23,0 0-62,-13-7-7,6-9 0,-6-1 0,-3-2-96,-5-1-235,5-4-757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50:02.624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4881 3050 270,'0'0'58,"0"0"84,0 0 2,0 0-28,0 0-7,0 0 4,0 0-9,17 2-7,-13-2-11,2 0-5,-6-7-23,3-1 10,-3 1-19,0-2-15,0 2-12,-9 2-15,-12 0-7,-4 5 0,-5 0-4,-3 1 2,2 14 2,-2 3-1,9 1 0,8 1 1,5 1-6,11 2 2,0-2 1,0-3 2,11-2-4,17-4-2,9-5 7,12-4 0,-4-2 1,1 2-2,-10 4-7,-12 3 1,-6 6-4,-5 0-1,-9-1 8,0-6-1,-4 5 1,-8-1 4,-17-2 13,-11 0 38,-7-2-14,1-4-13,-4-2-3,7-3-13,11 0-6,7 0-2,12-8-23,9-11-70,13-6-113,20-4-250</inkml:trace>
  <inkml:trace contextRef="#ctx0" brushRef="#br0" timeOffset="321.2062">5271 3039 628,'0'0'260,"0"0"-87,0 0 75,0 0-153,0 0-61,0 0-21,0-11-12,0 22 3,4 6 22,-4 4 18,0 3-5,0 2-8,0 1-18,0 1 1,0-1-13,0-5 6,6-4-7,-2-4 0,2-2 0,0-3 5,0-2-5,0-4 0,3 0-2,0-3-2,5 0-7,8-1-21,3-13-68,-1-2-117,-6-2-245</inkml:trace>
  <inkml:trace contextRef="#ctx0" brushRef="#br0" timeOffset="516.3226">5359 3151 775,'0'0'121,"0"0"34,0 0-63,0 0-65,0 0 25,0 0 7,81 0-55,-54 0-4,-3-7-93,-3-5-140,-5 0-115</inkml:trace>
  <inkml:trace contextRef="#ctx0" brushRef="#br0" timeOffset="681.425">5351 3062 674,'0'0'159,"0"0"97,0 0-46,0 0-125,0 0-49,0 0-14,28-2-4,8-2-18,3 0-11,1-1-106,0-3-165,-4-1-221</inkml:trace>
  <inkml:trace contextRef="#ctx0" brushRef="#br0" timeOffset="974.3003">5803 2975 793,'0'0'222,"0"0"7,0 0-54,0 0-99,0 0-63,0 0-8,0 38 24,0-11 12,0 3-15,0 0-11,-6 0-9,0-1 5,-3-3-10,-1-2 7,5-4-3,2-5 0,0-4 7,3-3-10,0-5 5,0-3-5,10 0 3,7 0-2,8 0 5,2-8-8,3-4-61,-6-2-113,0 1-143,-2-4-267</inkml:trace>
  <inkml:trace contextRef="#ctx0" brushRef="#br0" timeOffset="1297.8958">6165 2984 610,'0'0'442,"0"0"-301,0 0 36,0 0-118,0 0-54,0 0 10,0 42 42,0-18-10,0 0-18,0 0-9,0 1-5,0-3 6,0-2-7,0-3-9,-4-4-1,4-6-3,0 3 3,0-6-2,7-3-1,11-1 6,9 0 1,0 0-8,1-3-4,-1-4-67,-5 0-59,-5-5-70,-4 3-163,-5-4-209</inkml:trace>
  <inkml:trace contextRef="#ctx0" brushRef="#br0" timeOffset="4895.8275">6246 3093 382,'0'0'50,"0"0"76,0 0 30,0 0-46,0 0-5,0 0 3,0 0-10,-3 0-42,3 0-8,9 0-3,10 0-10,8-4-20,9-1-1,-2 1-8,6 1-6,-7-1-66,-11 0-92,-2-5-118,-14 1-117</inkml:trace>
  <inkml:trace contextRef="#ctx0" brushRef="#br0" timeOffset="5084.0377">6259 2975 573,'0'0'151,"0"0"-15,0 0 66,0 0-80,0 0-67,0 0-12,0-17 1,18 10-17,9 2-16,0 1-11,1 1-63,2-2-73,-1 2-146,3-4-211</inkml:trace>
  <inkml:trace contextRef="#ctx0" brushRef="#br0" timeOffset="5473.7239">6928 2965 390,'0'0'89,"0"0"87,0 0 2,0 0-69,0 0-33,0 0 5,38-23 2,-38 12 1,0 2-15,-9-1-24,-4 3-9,-3 2-8,2 2-11,-4 3-9,-6 0-8,-4 5 10,-2 15-5,0 4-1,5 5 3,5 5-2,13-1-4,4 1 8,3-1-4,3-3-4,21-4 3,5-3-4,12-9 0,8-3 0,3-10-34,8-1-75,1-4-120,-7-18-266</inkml:trace>
  <inkml:trace contextRef="#ctx0" brushRef="#br0" timeOffset="5661.5717">7220 2948 856,'0'0'96,"0"0"147,0 0-124,0 0-99,0 0 3,94-17 17,-45 11-21,-3-2-11,-4-2-8,-4 1-11,-5-1-106,-7 3-133,-17-1-217</inkml:trace>
  <inkml:trace contextRef="#ctx0" brushRef="#br0" timeOffset="5841.9963">7448 2895 673,'0'0'456,"0"0"-252,0 0 16,0 0-135,0 0-64,0 0-1,-12 88 50,12-45-33,0 4-31,0 0-6,0-1-9,0 0-93,0-9-177,0-6-250</inkml:trace>
  <inkml:trace contextRef="#ctx0" brushRef="#br0" timeOffset="6953.5607">8755 2763 614,'0'0'70,"0"0"119,0 0-58,0 0-71,0 0 12,0 0-26,0 0-16,66-54 5,-32 47 8,3 2-6,6 2-7,-1 3-1,1 0-6,-7 0-5,-4 13-7,-6 7-9,-8 8-2,-8 5-8,-7 4 3,-3 1 5,0-1 2,-12 0 3,-7-4-3,-9-3 1,-2-4 0,-3-2 4,-5-7 12,6-5-9,1-4 11,-2-5 0,1-3 10,3 0 3,2-3-9,6-11-3,5-2-11,5-2-11,11-1 0,0-1-57,9-2-70,21-1-130,3-1-258</inkml:trace>
  <inkml:trace contextRef="#ctx0" brushRef="#br0" timeOffset="7143.1501">8996 2784 945,'0'0'100,"0"0"181,0 0-113,0 0-79,0 0-46,0 0-25,0 29-18,3 4-1,0 1 1,0-2 7,5-3-7,5-3-4,-1-6-121,9-10-111,4-10-269</inkml:trace>
  <inkml:trace contextRef="#ctx0" brushRef="#br0" timeOffset="7387.5021">9407 2746 1013,'0'0'74,"0"0"123,0 0-112,0 0-70,0 0-8,0 0 17,110 0 6,-79 0-10,-1-2-11,-2 1-9,-4 1-5,-6 0-68,-6 0-120,-6 0-100,-6 0-61,0 1-79</inkml:trace>
  <inkml:trace contextRef="#ctx0" brushRef="#br0" timeOffset="7537.9238">9636 2752 231,'0'0'272,"0"0"-8,0 0-19,0 0-73,0 0-71,0 0-54,-39 44-7,32-22 4,4 4-3,3 5-17,0 2-24,0 1-2,0-3-45,0-6-93,0-3-166,0-8-259</inkml:trace>
  <inkml:trace contextRef="#ctx0" brushRef="#br0" timeOffset="7695.7316">9448 3080 984,'0'0'170,"0"0"54,0 0-75,0 0-118,0 0-24,88-13 8,-49 8-15,0-2-64,7-1-85,5-6-162,4-2-293</inkml:trace>
  <inkml:trace contextRef="#ctx0" brushRef="#br0" timeOffset="8107.4453">10146 2743 529,'0'0'223,"0"0"-92,0 0 53,0 0-84,0 0-11,0 0-42,-61-29 0,40 28-1,2 1-1,1 0-16,-2 3-8,7 8-3,0 2-10,6-1-8,4 5-4,3-2-6,0 1 0,16 2-6,9-3-8,11-2 5,6-3 2,4 2-5,-3-3-7,-17 2-22,-7 1 15,-16-1 20,-3-1 13,0 0 3,-12 3 21,-15-4 36,-6 0 10,-2-3-10,0-1-28,-2-3-24,9 0-5,5-2-43,4 0-103,6-17-248</inkml:trace>
  <inkml:trace contextRef="#ctx0" brushRef="#br0" timeOffset="8828.0568">10478 2657 270,'0'0'126,"0"0"5,0 0 35,0 0-64,0 0-40,0 0 13,-1-3 17,1 3-4,17 0-13,14-3-20,13-2 18,7-1 1,1 0-44,-10 1-24,-12 3-6,-14 2-41,-16 0-135,0 0-115,-16 7-125</inkml:trace>
  <inkml:trace contextRef="#ctx0" brushRef="#br0" timeOffset="9045.761">10662 2667 642,'0'0'275,"0"0"-49,0 0 3,0 0-144,0 0-61,0 0-23,-16 65 44,16-38 5,0-1-14,0 4 2,0-1-11,0-2-15,0-3-7,0-2-5,0-5-2,0-1-16,0-3-92,0-9-68,0-4-179,0 0-417</inkml:trace>
  <inkml:trace contextRef="#ctx0" brushRef="#br0" timeOffset="9593.6971">11137 2694 395,'0'0'305,"0"0"-144,0 0 13,0 0-59,0 0-53,0 0-18,0-2-9,3 2-8,1 0-4,5 0 8,9-3 6,16 1 2,5-5 27,3 2-15,1 0-39,-7 0-8,-10 3-4,-4 2-23,-6 0-83,-13 0-96,-3 0-121,-3 0-129</inkml:trace>
  <inkml:trace contextRef="#ctx0" brushRef="#br0" timeOffset="9765.9727">11350 2677 14,'0'0'624,"0"0"-389,0 0 47,0 0-87,0 0-85,0 0-50,-6 28-55,3-6 6,0 6-2,3 2 19,0 1-18,0 0-10,0-4-7,0-1-58,3-7-90,-3-4-116,0-7-151</inkml:trace>
  <inkml:trace contextRef="#ctx0" brushRef="#br0" timeOffset="9915.9085">11189 2970 586,'0'0'315,"0"0"-111,0 0 46,0 0-125,0 0-62,0 0-34,39-3-19,4-5-3,11-6-7,4-3-14,5-3-113,-1-4-121,-8-4-208</inkml:trace>
  <inkml:trace contextRef="#ctx0" brushRef="#br0" timeOffset="10133.8853">11787 2665 545,'0'0'557,"0"0"-413,0 0 87,0 0-148,0 0-83,0 0-2,-33 59 2,20-24 33,0 0-11,1 1-1,4-2-3,2-3-9,0-4-9,3-5-7,3-6-45,0-8-92,6-8-100,11-1-212</inkml:trace>
  <inkml:trace contextRef="#ctx0" brushRef="#br0" timeOffset="10314.2607">11829 2687 1193,'0'0'122,"0"0"122,0 0-143,0 0-101,0 0-11,0 0 11,61 85 3,-41-59 3,3-4-6,-9-3-13,8-3-117,-4-12-78,1-4-154,12-2-317</inkml:trace>
  <inkml:trace contextRef="#ctx0" brushRef="#br0" timeOffset="10545.6008">12188 2598 1173,'0'0'114,"0"0"134,0 0-151,0 0-97,0 0-40,-2 103 40,4-66 11,1 1 3,-3-6-9,0-5-1,0-7-3,-8-5 5,-3-4 0,-4-4 3,-8-4 11,4-3-16,-2 0-4,6-3-4,13-15-75,2-3-113,18-3-231</inkml:trace>
  <inkml:trace contextRef="#ctx0" brushRef="#br0" timeOffset="10815.5766">12649 2614 830,'0'0'117,"0"0"81,0 0-32,0 0-110,-100-11-41,69 34 3,4 6-7,-2 4 3,12 2 21,1 4 6,6-2-1,10 2-12,0-2-12,0-1-5,14-8-11,11-7-3,11-8-24,6-11-69,7-2-56,3-12-227</inkml:trace>
  <inkml:trace contextRef="#ctx0" brushRef="#br0" timeOffset="11011.9768">12875 2660 1146,'0'0'49,"0"0"156,0 0-141,113-23-64,-58 17-2,0 1 1,-6-4-6,-9 2-54,-11 0-74,-20 2-77,-9 2-127,-6 1-83</inkml:trace>
  <inkml:trace contextRef="#ctx0" brushRef="#br0" timeOffset="11175.6169">13089 2631 634,'0'0'396,"0"0"-169,0 0-49,0 0-87,-21 95-42,13-45 60,4 4-53,-2 4-30,3-7-26,-1-2-4,1-6-96,-6-10-178,6-10-233</inkml:trace>
  <inkml:trace contextRef="#ctx0" brushRef="#br0" timeOffset="28929.0709">14260 2606 562,'0'0'144,"0"0"51,0 0-14,0 0-58,0 0-36,0 0-42,0 0-20,0 0-16,0 0-7,-4 29 10,-9 9 34,-1-2-22,-5 2 2,2-3-8,5-2-10,-3-6-1,5-3-2,5-10-5,5-6-1,-3-4 0,3-2-1,0-2 0,0 0 2,0 0 14,0-9 4,0-17 2,10-10-13,4-6-7,7-4 0,-2 2 0,1 4 0,-4-1 0,0 9 0,1 5 0,-7 7 14,2 6 1,-3 3 11,-1 3 0,2 3-12,-4 2-7,0 3-4,3 0-2,6 11-2,0 10-5,4 6 6,2 5 1,-3 4 3,3-2-3,-6 2-1,-1-2-1,-1-3 1,0-3 0,-3-2 0,-2-2-1,-1-5-13,-1-2-68,-1-3-76,-5-5-97,0-4-232</inkml:trace>
  <inkml:trace contextRef="#ctx0" brushRef="#br0" timeOffset="29115.5844">14266 2862 317,'0'0'534,"0"0"-431,0 0 109,0 0-92,0 0-65,0 0-1,40-20-18,-3 13-30,8-3-6,3 4-61,-1-3-142,-3 2-205</inkml:trace>
  <inkml:trace contextRef="#ctx0" brushRef="#br0" timeOffset="29320.2523">14806 2782 200,'0'0'926,"0"0"-757,0 0 32,0 0-87,0 0-90,0 0-24,7 9 2,-3 16-2,-2 6 5,-2 3-5,0 2-8,0-2-109,0-2-129,0-10-316</inkml:trace>
  <inkml:trace contextRef="#ctx0" brushRef="#br0" timeOffset="30315.713">15613 2759 775,'0'0'203,"0"0"-12,0 0 10,0 0-115,0 0-67,0 0-16,-59 54 9,26-15 1,1 1-5,3 2-8,9-4-27,0-4-97,13-7-174,7-15-266</inkml:trace>
  <inkml:trace contextRef="#ctx0" brushRef="#br0" timeOffset="30803.8302">15948 2623 880,'0'0'179,"0"0"-17,0 0 34,0 0-138,0 0-58,0 0-11,0 31 11,-5 2 10,-4-1 0,-2 1-3,0-1-5,1-3-1,3-6-1,4-4-11,0-8-52,3-6-13,0-5-43,3-1 52,14-25 65,8-10 1,-2-12 1,3-10 8,-4-4-2,5-2 47,-8 5 8,7 9 8,-9 9 13,-2 11-25,-1 10 5,-5 10-6,-3 7-27,-2 3-13,2 0-16,4 17-14,3 14 13,0 13 1,3 4 7,1 0-5,-7-1-2,2-8-2,0-2-50,-1-6-73,-4-4-72,2-9-169,-8-8-389</inkml:trace>
  <inkml:trace contextRef="#ctx0" brushRef="#br0" timeOffset="30962.0101">16047 2752 943,'0'0'101,"0"0"143,0 0-106,0 0-93,0 0-38,135-28-3,-74 25-4,-4 3-65,2-2-140,-9-3-229</inkml:trace>
  <inkml:trace contextRef="#ctx0" brushRef="#br0" timeOffset="31254.4803">16563 2714 818,'0'0'171,"0"0"7,0 0 3,0 0-143,0 0-32,0 0 5,88-40 3,-71 40-6,-4 10-8,-9 11-9,-4 4 0,0 5 9,-17-1 9,-6 0 1,0-8 20,6-1 8,7-9 8,6-3-14,4-5-1,0 0-13,0 1-5,14-3 4,16 1-5,10-2-12,5 0-21,4-3-154,3-10-204,7 1-495</inkml:trace>
  <inkml:trace contextRef="#ctx0" brushRef="#br0" timeOffset="31613.6429">17207 2830 368,'0'0'222,"0"0"-131,0 0 28,0 0-25,0 0-50,81 0-26,-45 0-14,2 0-4,2-5-6,1-4-20,3 2-3,3-3-6,5 0 11,8 3 15,-2 1-18,0 1 9,-6 3-8,-4 2 21,-5-2 5,-3 1 17,-1-1 24,0 0 2,3-1-17,-8-1-16,-2 1-10,-1 0-22,-10-2-67,-3 1-156</inkml:trace>
  <inkml:trace contextRef="#ctx0" brushRef="#br0" timeOffset="32415.9754">19133 2363 905,'0'0'98,"0"0"79,0 0 34,0 0-102,0 0-45,0 0-40,9-19-24,-9 47-10,-14 16 10,-9 7 20,0 4-2,-1-4-4,1-7-8,6-6-6,1-5 0,4-9-2,6-7 2,-1-8-4,7-5-18,0-4-2,0 0 24,16-24 18,9-17-8,9-19-9,5-12-2,1-1 0,-2 5 0,-9 15 1,-2 15 1,-7 13 6,-1 8 0,-1 5 11,-8 9-7,-1 3-7,3 1-4,0 20-6,3 14 6,0 8 8,1 10-6,-2 2 2,1-1 0,-2-4-4,0-6-3,3-5 1,-7-10-22,1-2-35,-4-5-67,-6-7-50,0-7-189,-3-5-296</inkml:trace>
  <inkml:trace contextRef="#ctx0" brushRef="#br0" timeOffset="32574.5201">19103 2621 1030,'0'0'124,"0"0"69,0 0-76,0 0-98,91-19-11,-25 18 5,2 1-13,4 0-82,-5 0-99,-7 0-232</inkml:trace>
  <inkml:trace contextRef="#ctx0" brushRef="#br0" timeOffset="33001.0855">19867 2539 1056,'0'0'90,"0"0"130,0 0-100,0 0-89,0 0-19,0 0-3,20-14-8,-17 14-1,0 14-5,0 3 5,4 6 1,-4 1 5,1-1-3,2-3-1,-2-3-1,1-3-1,-2-6 1,0-2-1,0-5-3,0-1 3,0 0 1,9-1 10,6-17 12,5-9-2,6-2-5,-4 0 3,-4 10-7,-8 6 3,-3 6 7,-3 5 8,-3 2-12,-1 0-18,3 4-4,-1 16-16,2 8 15,-1 7 3,-6 1 2,0 0 0,0-4-3,0 1-65,0-4-78,-4-4-97,4-8-312</inkml:trace>
  <inkml:trace contextRef="#ctx0" brushRef="#br0" timeOffset="33675.8739">21598 2712 428,'0'0'71,"0"0"-61,0 0 9,108 0-19,-63 0-6,-1 0-74,4 0-105</inkml:trace>
  <inkml:trace contextRef="#ctx0" brushRef="#br0" timeOffset="33863.9929">22267 2671 181,'0'0'114,"0"0"43,0 0-51,89 3 21,-64-3-17,1 0-16,-5 0-13,-6 0-9,-6 0-11,-6 0-31,-3 0-30,0 0-81,-19-4-431</inkml:trace>
  <inkml:trace contextRef="#ctx0" brushRef="#br0" timeOffset="36009.7615">5042 4384 670,'0'0'216,"0"0"-123,0 0 142,0 0-86,0 0-74,0 0-39,0 0-17,-6-6-8,6 28 0,0 9 44,-3 5 13,-3 6-23,-1 2-15,2-1-4,2 6-8,-4-3-10,4-7-1,0-3-3,0-7-4,3-10 1,0-2-2,0-7-10,0-7-42,0-3-100,0-1-53,0-28-139</inkml:trace>
  <inkml:trace contextRef="#ctx0" brushRef="#br0" timeOffset="36233.9607">5082 4436 60,'0'0'791,"0"0"-671,0 0 145,0 0-176,0 0-9,0 0-38,66-45 2,-24 42-8,1-4-23,-5 3-13,-9 2 0,-5 2-33,-7 0-88,-7 0-159,-6 4-244</inkml:trace>
  <inkml:trace contextRef="#ctx0" brushRef="#br0" timeOffset="36405.7304">5045 4665 180,'0'0'622,"0"0"-506,0 0 127,0 0-42,0 0-90,0 0 3,91 3-51,-40-12-54,1 4-9,-3 0-64,-4 2-151,-9 0-282</inkml:trace>
  <inkml:trace contextRef="#ctx0" brushRef="#br0" timeOffset="36735.3403">5467 4600 1082,'0'0'85,"0"0"148,0 0-145,0 0-78,84-20-5,-45 20 4,-1 9 0,-11 9-6,-10 5-3,-4 6-5,-13 0-4,0 1 4,-15-2 5,-10-5 2,-1-5-1,1-8 0,3-3 4,11-7 4,4 0 6,7-13 8,0-15-1,4-10 0,23-1-15,7 2-7,8 12-6,-1 10-35,6 7-56,-3 7-90,3 1-223,-2 0-280</inkml:trace>
  <inkml:trace contextRef="#ctx0" brushRef="#br0" timeOffset="37027.5942">6116 4606 360,'0'0'633,"0"0"-535,0 0 136,0 0-154,0 0-36,-97-32-22,67 44-6,1 8-5,3 5-6,5 3-5,11 4-3,10-5-2,0-2-7,10-5 10,20-6-10,6-9-6,9-5 4,-2 0 13,-6-16 1,-10-7 2,-14-2 13,-8-5 14,-5-1 7,0 4-23,0 4-13,-5 9-15,2 10-76,0-1-92,3 1-213</inkml:trace>
  <inkml:trace contextRef="#ctx0" brushRef="#br0" timeOffset="37501.0795">6375 4539 975,'0'0'90,"0"0"79,0 0-145,0 0-16,0 0-8,0 0 12,5 70-10,4-58 3,0-3-5,4-4-2,1-5-12,5 0 14,-1-3 0,3-16 0,-2-2 3,1-4-3,-1 4 7,-6 6-5,1 7 5,-11 6 12,0 2 4,-1 0-23,5 7-10,0 10 8,-1 1 2,4 1 0,7-5 0,-2-1-1,9-9-9,1-4 8,8 0 2,-3-10 4,-3-9-1,-2-9 6,-7-2 22,3-4 59,-9 3 29,1 7-15,-10 11-5,-3 6-24,0 7-34,0 4-41,0 24-12,0 15 12,0 18 2,0 11 4,-6 3-6,2 2-15,4-9-139,0-13-180,0-13-928</inkml:trace>
  <inkml:trace contextRef="#ctx0" brushRef="#br0" timeOffset="38752.722">8122 4363 560,'0'0'371,"0"0"-277,0 0 166,0 0-125,0 0-50,0 0-11,0 0-25,7-40-25,-7 45-24,0 17 2,0 12 15,0 6 4,0 3 1,-1 2 9,-5-1-20,0-1-4,0-4-4,-1-3-2,1-7-1,3-3 3,0-9-6,0-6-24,3-2-60,0-9-108,0 0-125,0-12-239</inkml:trace>
  <inkml:trace contextRef="#ctx0" brushRef="#br0" timeOffset="39261.6721">8201 4434 486,'0'0'83,"0"0"145,0 0-78,0 0-52,0 0 12,-3-75-27,3 63-4,0 3-15,0-4-1,5 4-14,6-1-5,8 0-18,3-1-16,12 1-3,2 2-1,2 1-5,-2 5 3,-2 2 0,-9 6-4,-9 18-5,-13 7-4,-3 3 6,-6 2 3,-18-1 1,-1-5-1,-5-4-1,-2-6-7,5-3-4,-1-8 8,5-1-8,1-6 6,5-2 6,7 0 9,5 0 9,-3-1 11,7-1 28,1-2-2,0 4-2,0 0-42,0 0-11,14 2-22,18 15 22,13 9 5,8 7-5,3 3-59,-4 6-143,-10-7-202,-3-6-676</inkml:trace>
  <inkml:trace contextRef="#ctx0" brushRef="#br0" timeOffset="40205.7057">8899 4659 436,'0'0'489,"0"0"-384,0 0 161,0 0-131,0 0-42,0 0-28,0-22-51,0 40-14,-10 13 0,-5 7 12,-4 4-5,2-3-7,-6 1-34,9-5-179,2-12-272</inkml:trace>
  <inkml:trace contextRef="#ctx0" brushRef="#br0" timeOffset="41653.9837">9422 4749 306,'0'0'812,"0"0"-720,0 0 112,0 0-94,0 0-96,0 0-9,-7 47 2,-3-15 0,1 4-7,0-2-23,-3-2-137,6-6-258</inkml:trace>
  <inkml:trace contextRef="#ctx0" brushRef="#br0" timeOffset="42605.9192">9974 4405 746,'0'0'164,"0"0"4,0 0 41,0 0-126,0 0-59,0 0-17,-17 51 46,5-18-2,0 6-12,-2 0 3,4 0-14,0 0-9,4-5-12,0-1-7,-2-10-3,8-4-30,0-7-105,0-12-130,8 0-289</inkml:trace>
  <inkml:trace contextRef="#ctx0" brushRef="#br0" timeOffset="43933.9493">9987 4528 432,'0'0'69,"0"0"87,0 0 22,0 0-64,0 0-31,0 0 2,0 0-5,-6-72-30,19 57-18,-1-2-7,5 1-4,8-1 1,2 0-4,8-1 3,1 3-1,-3-1-4,-3 7 7,-12 1-13,-5 6 3,-3 2-9,0 2-4,-3 13-4,-1 8 4,-3 6 0,-3 7 1,-3 2-1,-13-1 4,-7-3 2,-2-9-4,1-3 5,-2-7-7,10-5-3,0-6-1,7-4 1,1 0 3,1 0 12,4-4 1,0-6 24,3 0 11,0 1-9,0 5 6,4 4-32,28 0-13,8 0-3,7 18 1,6 8-1,-1 3-14,-1 2-73,1 1-77,0-10-217,-4-7-535</inkml:trace>
  <inkml:trace contextRef="#ctx0" brushRef="#br0" timeOffset="44277.9201">10689 4559 524,'0'0'394,"0"0"-296,0 0 114,0 0-146,25-81-35,3 74-14,6 6-3,-6 1 6,-1 8-7,-11 15-11,-5 5 0,-11 6 2,0-1 2,-19-2-1,-7-1 14,-4-8 2,4-5 8,11-6 11,7-5-1,8-6-15,0 0-6,0 0 2,10 0-7,22 0-4,11 0 2,5 0-11,1 0-93,-7 0-124,-9 7-339</inkml:trace>
  <inkml:trace contextRef="#ctx0" brushRef="#br0" timeOffset="44473.7446">11314 4659 1343,'0'0'116,"0"0"161,0 0-178,0 0-99,0 0-5,0 0-9,-9 107 10,-1-52-8,1-1-90,-3 1-158,-5-10-243</inkml:trace>
  <inkml:trace contextRef="#ctx0" brushRef="#br0" timeOffset="45477.5777">12086 4577 254,'0'0'86,"0"0"-71,0 0 70,80 0-33,-38 0-25,4 0-6,3 0-5,2 0-16,-2-3 2,0-1-2,-4 1-16,-2-7-23,2 3 15,-6-2 14,-3 1 9,-1-1 1,-5 3 4,-11 2 10,1 1-4,-4 1 5,4 2-7,2 0 8,5-2 12,1-1 5,3-1 12,4-1 0,-4-4-5,2 1-6,-3 0-7,-7 1-9,-2 2-14,-6 1-4,-3 1-7,5 2-63,-5 1-94,1-1 48,-4-2-301</inkml:trace>
  <inkml:trace contextRef="#ctx0" brushRef="#br0" timeOffset="45679.5407">13550 4428 625,'0'0'82,"0"0"-73,91 0 15,-43 0-24,4 0-25,0 0-55,-9-1-159</inkml:trace>
  <inkml:trace contextRef="#ctx0" brushRef="#br0" timeOffset="46257.4986">14979 4078 186,'0'0'666,"0"0"-543,0 0 165,0 0-94,0 0-59,0 0-30,13-36-28,-13 36-33,0 0-26,0 3-18,0 16-9,0 10 9,0 8 6,0 4 4,0 0 0,0-1-7,0 0 1,0-2-4,3-2-2,1-7 0,-1-3-21,2-8-66,3-6-90,2-10-94,6-2-231</inkml:trace>
  <inkml:trace contextRef="#ctx0" brushRef="#br0" timeOffset="46664.3838">14994 4113 890,'0'0'40,"0"0"174,13-97-76,11 74-89,6 3-4,8 5-19,6 2-2,5 6-3,5 4-6,-10 3 0,-5 4-9,-8 18-6,-6 6-3,-15 6-3,-9 2 6,-1-2-5,-14 2-1,-19-2 6,-6-6-5,-7-4-11,4-9 0,6-7 4,10-3 10,10-5 2,4 0 7,5 0 23,1-10 15,-1 1 26,4 3 10,3 3-10,0 3-16,0 0-37,0 0-18,11 6-10,17 16 7,13 5 3,4 2 0,1 0 0,-7-1-81,-3-1-88,-3-5-90,-11-10-377</inkml:trace>
  <inkml:trace contextRef="#ctx0" brushRef="#br0" timeOffset="48949.5955">15721 4359 499,'0'0'139,"0"0"17,0 0-14,0 0-73,0 0-6,0 0 7,0 0-10,0 0 5,0-2 1,0 0-13,0-1-8,0 0-8,0-1-5,0 1-10,0 0-2,0 0-7,0 3-4,0-1-2,0 1 0,0 0 4,0 0-5,0 0-5,0 0 6,0 0-6,0 0 7,0 0-8,0 0 5,0 0-3,0 0 2,0 0-3,0 0-1,0 0 1,0 0-2,0 0 1,0 0 0,0 0-3,0 0 0,0 0 0,0 0 3,0 0 1,0 0-1,0 0 1,0 0-1,0 0-1,0 0 0,0 0 1,0 0-1,0 0 1,0 0-1,0 0-2,0 0 2,0 0-22,0 0-28,0 0-15,0 0-22,-4 0-122,-6-2-230</inkml:trace>
  <inkml:trace contextRef="#ctx0" brushRef="#br0" timeOffset="49625.7115">15687 4323 599,'0'0'155,"0"0"16,0 0-21,0 0-62,0 0-20,0 0-9,0-14-11,2 14-14,-2 0-1,1 0-7,-1 0-8,0 0-6,1 0-12,5 7 0,1 7-3,1 3 3,-1 3 2,0-1 5,-3-5-5,1 0 0,-4-7-2,1-3 0,-1-1 0,1-3 5,-1 0-2,2 0 14,3-3-9,5-13 7,7-4-15,0-2 1,-4 2-1,3 5 4,-8 4 0,3 3 14,-9 4 0,0 4-8,1 0-10,4 7-17,2 12 5,4 6 8,-4-1 4,1-3-3,-3-5 3,0-8-1,-3-3 1,-2-3-8,3-2 6,4 0 2,6-12 12,4-12-4,6-3 5,0-4 5,-4 7 7,-5 8 17,-11 10 5,-1 6-16,0 0-31,4 20-1,1 14 1,4 10 5,-7 4-5,0 2-2,1-1-39,-2-1-98,-3-5-126,-3-7-360</inkml:trace>
  <inkml:trace contextRef="#ctx0" brushRef="#br0" timeOffset="54306.3344">8228 5196 210,'0'0'8,"0"0"-7,0 0 4,0 0 6,0 0 12,0 0 25,0 0-11,42 0-10,-39 0 3,3 0-22,0 0-8,4 0-1,-2 7-29,1 0-39,7-1-15,-4 1-83</inkml:trace>
  <inkml:trace contextRef="#ctx0" brushRef="#br0" timeOffset="54671.5468">8883 5245 88,'0'0'0</inkml:trace>
  <inkml:trace contextRef="#ctx0" brushRef="#br0" timeOffset="69405.5124">8259 4105 298,'0'0'129,"0"0"-111,0 0 26,0 0 20,0 0-6,0 0-23,0 0-17,0 0-10,11-24-1,-11 24 1,-7 0 1,-10 0-9,-5 0-4,-8 1-40,-3 5-11,1-2 14,10 0 15,3-1 25,1 0-11,3 0-15,-1 2-5,-1 2-22,1 0 7,0-1 31,7-2 10,7-1 1,2-3-1,0 0 4,0 3-18,0 3 17,0 8 3,0 8-12,-3 11 4,-6 9 4,3 6 4,-7 6-19,3 4-15,6 5 15,-2 10 8,3 4 9,3 5-18,0-2-97</inkml:trace>
  <inkml:trace contextRef="#ctx0" brushRef="#br0" timeOffset="69548.1414">8091 5339 34,'0'0'0</inkml:trace>
  <inkml:trace contextRef="#ctx0" brushRef="#br0" timeOffset="70514.9503">10379 4160 16,'154'-19'21,"-8"-1"-2,-6 4-11,-16-1 8,-8 0 4,-16 3-6,-5-1 23,2 1-6,4-2-1,9 0-13,6-2-17,2-1-69</inkml:trace>
  <inkml:trace contextRef="#ctx0" brushRef="#br0" timeOffset="71048.0634">16032 3641 142,'0'0'15,"115"-9"2,-63 3-3,0 1-5,-3 2-9,4 1-9,-1 1-37,-4 1-61</inkml:trace>
  <inkml:trace contextRef="#ctx0" brushRef="#br0" timeOffset="82257.7814">4978 6106 585,'0'0'97,"0"0"31,0 0 55,0 0-29,0 0-39,0 0-30,0 0-27,0 0 2,0-16-15,0 16-7,0 3-25,0 15-8,0 12 30,-3 3-2,-3 5-16,3 1 0,0-3-11,3-6-2,0 0-3,0-3-1,12-7 2,6-8-2,4-5 4,8-7-1,7 0 0,1-17 6,6-7-5,-5-5 0,-9-1-2,-13-1-2,-3 4 1,-10 6 1,-4 7 2,0 6-1,0 4-3,0 4 0,0 0-5,0 0-7,0 19 3,-1 8 9,1 4-2,0 1 1,14-2 0,14-5 1,12-5-2,5-9 1,7-5-1,0-6 1,-2 0-7,-4-14-3,-12-7-3,-7-7 6,-10-5 8,-9-3 4,-8-4-2,-4 5 0,-17 4 4,0 11-1,-1 9-1,0 9-3,8 2 1,-1 14-4,2 13 0,6 2 0,7 1-3,0-2 1,10-3-14,15-5-71,11-4-81,13-9-135,0-7-209</inkml:trace>
  <inkml:trace contextRef="#ctx0" brushRef="#br0" timeOffset="82669.0322">5840 5992 928,'0'0'53,"0"0"188,0 0-69,0 0-116,0 0-43,0 0 12,15 50 34,3-10-27,-6 3-11,4 3-8,-7 4-7,3-5-1,-6-4-4,0-7 0,0-8 1,-3-7-2,0-5 0,-3-3 1,3-9-1,-3-2 0,8 0 14,5-18 5,3-10-14,3-5-4,4 3-1,-4 3 0,-2 7 1,-1 7-2,-4 7 1,3 5-2,-6 1-3,3 7-1,-2 15 5,-4 3 0,4 1 2,-3 3-2,3-3 0,-1-2 1,6-4-56,-3-4-84,10-9-147,4-7-222</inkml:trace>
  <inkml:trace contextRef="#ctx0" brushRef="#br0" timeOffset="83007.7786">6417 6255 764,'0'0'101,"0"0"129,0 0-68,0 0-105,0 0-55,0 0 2,8-9-4,8 9 9,2 0-5,-1 0 6,-1 0-5,-3-8-1,-2-8 1,-5-2 0,-3-1 2,-3-1 3,0 4 4,-3 5 7,-11 5 1,-8 6 0,-9 0-4,1 14-5,-6 11 8,6 6 4,8-1-3,5 4 2,14-4-15,3-2-6,0-2 0,20-4-3,8-5 0,8-3-12,1-6-97,1-8-63,2 0-200,0-8-226</inkml:trace>
  <inkml:trace contextRef="#ctx0" brushRef="#br0" timeOffset="83277.4854">6671 6207 689,'0'0'150,"0"0"-21,0 0 64,0 0-134,0 0-45,0 0-5,55 18 23,-49 18 3,-6-2-18,0-5-7,0-10-4,0-5-2,0-5-3,-3-8 7,0-1 23,3 0 17,-3-7 29,3-17-30,0-5-34,6-7-10,15-3-3,4 7-1,5 8-3,6 10-20,0 11-68,11 3-52,-2 0-198,-3 2-311</inkml:trace>
  <inkml:trace contextRef="#ctx0" brushRef="#br0" timeOffset="83599.1053">7128 6217 804,'0'0'53,"0"0"42,0 0-27,0 0 5,0 0 16,92 7-46,-53-9-25,-4-8-9,-5-2 0,-3-6-3,-15 2 4,-6-2-3,-3-1-2,-3 3 11,-3 4 8,-23 7 3,-9 5-5,-10 0-15,-7 14 25,3 8-4,7 7 14,12 1-3,11 1-9,12-1-4,7-2-7,17-1 3,19-7 2,9-3-9,10-4-9,6-6-6,0-4-27,2-3-88,-8 0-160,-9-3-413</inkml:trace>
  <inkml:trace contextRef="#ctx0" brushRef="#br0" timeOffset="85227.4906">8953 5971 629,'0'0'201,"0"0"-78,0 0 154,0 0-103,0 0-63,0 0-34,-5-21-23,5 21-9,0 0-21,0 1-12,0 19-10,0 10 20,0 14 15,-1 7-12,-5 7-3,0 3-6,0-5-8,-1-7-5,4-5-1,-1-6-2,0-7 1,1-5 1,0-7-2,3-6-1,-2-4-5,2-6-53,0-3-71,0-7-93,16-19-272</inkml:trace>
  <inkml:trace contextRef="#ctx0" brushRef="#br0" timeOffset="85527.0508">8983 6084 851,'0'0'48,"0"0"168,2-94-76,16 65-58,2 0-9,5 4-22,5 4-20,3 6 2,6 3-14,-4 5-5,4 7-5,3 0-4,-3 23-5,-3 9 1,-5 3 1,-10 6 0,-12-3 0,-9-3 4,-9-1 8,-21-6 4,-11-4-6,-5 0-2,1-5-8,2-4-2,11-3-101,8-6-124,12-6-204</inkml:trace>
  <inkml:trace contextRef="#ctx0" brushRef="#br0" timeOffset="86209.0254">9529 6350 324,'0'0'32,"0"0"75,0 0-16,0 0-43,0 0 0,0 0 14,-6-3-12,6 3-7,0 0-5,0 0 5,0 0 16,0 0 0,0 0-20,0 0 2,0 0-9,19 0-27,14 3 23,12 7 12,10 0-27,12-3-8,16 1-2,17 1-1,23 0 8,11 1 10,2 0-8,-5 3-9,-19-2-3,-8-2 0,-18-3-2,-12 2 1,-13-3 1,-8-2 2,-6 0-1,-6-3 1,-6 0 7,-3 0 5,-12 0-2,-5 0-12,-7 0 0,-8 0-2,0 0-36,-20 0-146,-8-2-340</inkml:trace>
  <inkml:trace contextRef="#ctx0" brushRef="#br0" timeOffset="114681.4266">3073 8838 60,'0'0'751,"0"0"-679,0 0 177,0 0-45,0 0-82,0 0-37,0 0-18,0 0-26,0-17-21,0 29-19,0 15 2,0 10 22,0 5 8,-3-3-16,-5 0-1,3-7-10,2 1-6,-2-4-1,5-3-31,0-6-134,0-9-100,3-11-270</inkml:trace>
  <inkml:trace contextRef="#ctx0" brushRef="#br0" timeOffset="115013.4028">3170 8807 808,'0'0'95,"-39"-112"62,14 73 100,-8 12-129,-8 10-21,-3 11-13,-12 6-49,-5 26-23,-7 21 1,-5 18-3,9 15-9,13 6-10,16-1-1,30 2 0,10-5-4,45-9 0,26-11-7,27-15-15,24-21-18,10-16-20,-1-10-10,-12-13 18,-20-20 56,-27-17 1,-24-12 17,-19-8 37,-20-12-7,-14 3-19,0 8-25,-21 10-1,-9 16-6,-3 16-6,0 10-33,8 12-81,4 7-163,9 0-348</inkml:trace>
  <inkml:trace contextRef="#ctx0" brushRef="#br0" timeOffset="118199.6545">6154 8613 337,'0'0'63,"0"0"10,0 0 6,0 0-37,0 0-5,0 0 9,0 0 13,0 0 3,0 0 6,0 0-5,0 0-5,0 0 3,0 0-4,0 0-14,0 0-9,0 0-8,0 0 2,0 0-8,0 2 3,0-2 5,0 0-6,0 0-4,0 0-1,0 0-7,0 0 1,0 0-1,0 0-3,0 0-3,0 0-1,0 0 1,0 0-3,0 0 3,0 0-3,0 0 0,0 0 1,0 0-2,0 0 0,0 0-2,0 0-21,0 0-77,0 0-126,0 0-391</inkml:trace>
  <inkml:trace contextRef="#ctx0" brushRef="#br1" timeOffset="126301.4203">5336 8761 650,'0'0'73,"0"0"61,0 0-1,0 0-81,0 0-24,0 0 3,0 0 21,5 0 5,-5 0 5,0 0 2,0 0 6,0 0-1,0 0-7,0 0-9,0-3-7,-5-1-13,-17-1-33,-7 2-1,-6 3 1,-3 0 2,0 0 0,9 2-2,2 6 0,5 1-1,8 3-5,5-1-1,5 2 5,4 2-9,0 0-1,18-2 8,15 0-1,17-3 2,4-3-10,-7 3-5,-7 3 7,-10 3 2,-12 2 3,-8 0 2,-8-1 0,-2 0 4,0 0 0,-16-5 9,-12-2 8,-11-3 18,-4 0 2,-5-4-17,1-3-7,9 0-13,8 0 0,11-3-44,10-11-80,9-5-130,22-8-396</inkml:trace>
  <inkml:trace contextRef="#ctx0" brushRef="#br1" timeOffset="126900.8996">5612 8811 206,'0'0'752,"0"0"-650,0 0 141,0 0-179,0 0-58,0 0 11,-15 39 10,12-15-3,3-4-10,0 3-4,18-7-7,9 0 1,6-4-2,5-7-2,4-5-16,-6 0-28,-4-13-12,-3-7 23,-8-2 14,-6-6 13,-6-2 6,-2 3 3,-5 6 10,-2 7 14,0 8 14,0 3 4,0 3-4,0 0-41,0 3-7,0 11-12,4 5 19,2 1 2,9 2-2,3-5-1,3 0 0,4-8-12,5-1-24,2-8-36,-3 0-40,-5-8-13,-9-12 39,-6-6 48,-2-3 30,-7-5 9,3 1 39,-3 1 36,0 10 32,0 5 10,1 6-15,-1 8-9,0 3-36,0 0-56,2 22-1,-2 9 0,5 11 21,-5 8 0,0 6-1,0 0-9,0 3-10,0-9 0,3-3-1,3-8-11,4-10-65,-1-5-59,0-14-41,3-8-174,-3-2-79</inkml:trace>
  <inkml:trace contextRef="#ctx0" brushRef="#br1" timeOffset="127530.9517">6225 8920 527,'0'0'111,"7"-89"123,1 59-55,7 7-82,7 10-36,2 6-31,6 7-18,-6 0-4,1 10-1,-10 10-3,-2 7-1,-10 1 1,-3-2-4,0-1 0,0-2 0,0-4-3,0-2 1,0-1-9,17-7-10,8-4-9,-2-5-4,9 0-14,4-10-32,-4-13 10,2-7-52,-9-6 34,-12-4 80,-2 0 8,-11 1 90,0 3 38,0 6 16,0 7 0,0 10-40,0 6 9,0 7-17,0 0-64,0 7-32,0 18-10,-3 11 10,-1 11 17,-2 6-5,1 3 2,-4 0-8,3-2-2,0-5-4,2-9 0,1-8-9,3-6-33,0-8-43,0-9-43,7-9-84,2 0-5,3-26 94,3-11-15,0-11 138,1-13 17,8-1 58,4 4-13,1 12 9,1 17-2,-5 10-8,-1 12-10,4 7-27,8 0-11,-6 14 49,-5 9-14,-14 7-36,-11-1 20,0-2 4,-17-2 17,-6-4-3,-3-5-30,4 0-16,-1-7-4,4-7-39,5-2-104,10-7-168,4-22-464</inkml:trace>
  <inkml:trace contextRef="#ctx0" brushRef="#br1" timeOffset="127749.9608">7155 8540 1087,'0'0'65,"0"0"205,0 0-103,0 0-131,0 0-29,0 0 57,26 89-15,-20-47-11,-3 2-13,-3-1-14,0 0-6,0-1-5,0-5-1,0-3-23,0-8-93,7-5-141,2-16-286</inkml:trace>
  <inkml:trace contextRef="#ctx0" brushRef="#br1" timeOffset="127946.375">7424 8712 1134,'0'0'74,"0"0"223,0 0-115,0 0-113,0 0-64,0 0 3,-6 37-4,6 1 10,0 0-4,0 0-7,0-4-3,0-8-11,0 1-80,0-8-163,-6-12-213</inkml:trace>
  <inkml:trace contextRef="#ctx0" brushRef="#br1" timeOffset="128109.5817">7421 8514 1263,'0'0'50,"0"0"243,0 0-173,0 0-85,0 0-35,0 0-47,-9-7-118,26 33-19,11-2-228</inkml:trace>
  <inkml:trace contextRef="#ctx0" brushRef="#br1" timeOffset="128431.0442">7727 8751 519,'0'0'97,"0"0"150,0 0-146,0 0-33,0 0-12,91 17-32,-75-17-11,-6 0-3,3-10 11,-6-4 27,-4-3-16,-3 2 21,0 2 1,-16 4-20,-1 7 13,-8 2 2,-5 7-27,0 16 13,2 7-9,4 0 3,7 0-5,9 0-15,4-4-1,4-6-6,7-1-2,15-8-5,8-3-36,6-8-80,5 0-113,1-2-361</inkml:trace>
  <inkml:trace contextRef="#ctx0" brushRef="#br1" timeOffset="128888.8011">8028 8701 869,'0'0'106,"0"0"189,0 0-217,0 0-60,0 0-13,0 0-5,88-11-2,-75 33 2,0 4 0,-6-3 4,-1 4-1,-6-7-3,0-2 1,0-6-1,0-3-3,-9-1 3,3-6 2,6-2 1,0 0 4,0-13-7,6-10-3,12-7-13,9 4-8,-2 0-48,5 3-17,3 5-19,10-1 15,-2 3 13,-3 4 70,-8 4-2,-17 4 12,-7 1 19,-6 3 86,0 0 26,0 0-62,0 0-42,0 10-27,0 9 35,0 6 20,0 1-16,0-1 12,0 2-2,0-7-5,0 0-16,0-4-8,0-7-13,0-2-3,0-4-4,-6-3-60,-1 0-73,3-22-276</inkml:trace>
  <inkml:trace contextRef="#ctx0" brushRef="#br1" timeOffset="129040.2928">8692 8560 1197,'0'0'159,"125"-29"103,-46 21-148,-21 2-58,-16 5-28,-18-1-26,-21 2-2,-3 0-26,-18 0-157,-13 10-129,-18 0-374</inkml:trace>
  <inkml:trace contextRef="#ctx0" brushRef="#br1" timeOffset="129715.1981">9960 8050 684,'0'0'210,"0"0"22,0 0 51,0 0-144,0 0-20,0 0-30,-48-8-54,-10 66-27,-13 19 1,2 16 6,15 2 6,21 7-2,20-2-10,16-4-6,37-8 0,14-8-3,14-11-39,4-16-150,-11-17-312</inkml:trace>
  <inkml:trace contextRef="#ctx0" brushRef="#br1" timeOffset="132143.049">10561 8422 262,'0'0'280,"0"0"-178,0 0 87,0 0-74,0 0-28,0 0 29,3-44-11,-9 31-50,-10 3-18,-6 4-12,-4 6-14,-4 0 2,-5 0-2,3 9-3,2 4 1,6 1 4,9-4 1,5 2-4,7-5-4,3 1-6,0 1 2,3-1 1,16 1 10,11 4 5,3 3-7,2-3-5,1 4-3,-4-1-3,-2 1 2,-4 4-3,0 2 1,-4-1-1,-10-2 0,-3 3-2,-9-7 1,0 1-2,-4-4 4,-12-3 9,-4-3 7,-9-4 13,-2-3 6,-3 0-14,1 0-9,7-8-5,10-6-5,9-6-1,7-2-1,0 1-50,26 1-27,19 3-64,14 0-118,11 1-257</inkml:trace>
  <inkml:trace contextRef="#ctx0" brushRef="#br1" timeOffset="132325.4083">10973 8467 970,'0'0'193,"0"0"71,0 0-35,0 0-154,0 0-62,0 0-13,0 19 0,0 11 6,0-1-5,0-2-1,0-3-10,0 2-93,0-8-111,0-9-209</inkml:trace>
  <inkml:trace contextRef="#ctx0" brushRef="#br1" timeOffset="132497.8457">10880 8285 1165,'0'0'76,"0"0"155,0 0-71,0 0-160,0 0-8,0 0 3,75 47-101,-41-14-194,3-6-306</inkml:trace>
  <inkml:trace contextRef="#ctx0" brushRef="#br1" timeOffset="132939.4397">11403 8534 722,'0'0'130,"0"0"99,0 0-36,0 0-105,0 0-17,0 0-4,7-76-23,-24 69 7,-2 7-25,-8 0-13,2 5-5,-5 14-8,5 6 3,5 3-3,4 1-2,6-2 2,10-2-1,3-5-12,23-7-22,13-9-24,7-4-21,2-3-14,1-17-51,-7-7 26,-8-9 76,-12-10 43,-10-10 47,-8 0 68,0-1 2,-4 11-4,0 12 20,0 14-29,0 10-18,0 10-17,0 0-51,-5 30-18,0 13-6,-5 17 6,3 5 0,-2 2-3,6-2-64,3-15-183,21-9-225,28-19-443</inkml:trace>
  <inkml:trace contextRef="#ctx0" brushRef="#br1" timeOffset="133089.2164">12003 8603 1129,'0'0'229,"0"0"92,0 0-185,0 0-120,0 0-7,0 0-9,-70 118 0,36-71 0,1 1-76,-1-9-243,4-10-484</inkml:trace>
  <inkml:trace contextRef="#ctx0" brushRef="#br1" timeOffset="133891.826">13008 8163 528,'0'0'64,"0"0"93,0 0 4,0 0-34,12-73-27,-27 54-42,-2-1 8,-3 9-9,-2 3-18,-4 8-17,0 0-6,-4 19-6,-2 11-5,6 0-4,6 2-1,8-1 0,12-2-4,0-6-19,26-4-7,6-7 13,14-3 11,4-5 6,3 0 0,3 5-1,-7 4-9,-10 4 7,-12 2-4,-6 7-1,-12 1 1,-7-4 6,-2-1 1,-2-4 8,-23-5 26,-7-4 24,-12-1 10,-3-5-5,1-3-21,7 0-19,10-3-19,13-10-4,9-5-66,7-2-130,14 1-240</inkml:trace>
  <inkml:trace contextRef="#ctx0" brushRef="#br1" timeOffset="134268.3431">13341 8224 1013,'0'0'105,"0"0"118,0 0-99,0 0-88,0 0-11,0 0-14,89 12-4,-76 17-3,-6-1 1,-4 1-2,0 0 1,0-8-3,0-3-1,-2-6 1,2-7-1,-1-4 0,5-1 1,10-2 10,2-19 3,11-12-13,-3-1 6,3 1-7,-7 5 6,0 6-2,-8 11 1,3 3 10,-2 8 2,0 0-11,1 8 2,-9 14-8,-1 8-1,-4 4-5,-3 1 4,0-2-30,4-3-93,6-2-87,12-13-213</inkml:trace>
  <inkml:trace contextRef="#ctx0" brushRef="#br1" timeOffset="134633.0604">14124 8240 797,'0'0'73,"0"0"159,0 0-52,0 0-123,0 0-13,0 0-27,-98-30 2,77 52 4,-3 3-8,7 1 5,6-1-8,11-4-10,0-1-2,11-8-4,15-1-8,7-8-7,4-3-21,-1 0-27,-8-14-20,-8-5 47,-8-5 40,-5-3 22,-4 1 55,-2 1 7,1 8-11,-2 9-8,1 7-5,-1 1-60,0 12-11,0 11 7,0 7 4,0 1 0,2-2-4,1-3-84,6-5-73,3-12-182,4-9-340</inkml:trace>
  <inkml:trace contextRef="#ctx0" brushRef="#br1" timeOffset="135158.8345">14375 8151 230,'0'0'766,"0"0"-650,0 0 125,0 0-224,0 0-9,0 0 14,25 62-12,-21-35-8,3-5-1,-2-2-1,3-6-3,-5-7 1,3-4 2,0-3 0,3 0 7,3 0 7,0-17-9,2-3 1,2-6-1,1-3-2,0 0 0,1 1 0,-6 14-1,-8 6 0,0 6 1,-2 2-3,1 0 0,3 11-13,1 8 13,0 4-7,0-2-3,-5 4-5,5-4 0,-1-2 7,4-6 1,4-5 7,-2-2 5,2-6-4,2 0 2,0-6-3,3-13 0,4-6 4,0-8-2,4 3 2,1-3 11,-4 8 22,-9 11-18,-5 7 9,-6 7-14,-4 11-14,3 14 0,-3 8 1,0 4 4,0 0-5,0-1-16,0-2-43,3-9-40,9-9-156,5-8-202</inkml:trace>
  <inkml:trace contextRef="#ctx0" brushRef="#br1" timeOffset="135481.2099">15103 8154 758,'0'0'162,"0"0"-130,0 0 48,0 0 7,0 0-63,0 0-15,74 22-3,-48-22-1,-7 0-4,-6-13-1,-2-2 0,-5-4 1,-6-3 9,0 0 29,-9 1 9,-15 8-8,-6 13-1,-4 0 1,-1 13-13,4 13 14,6 8 7,4-1-11,7 4-3,6-5-19,8 4-9,0-7-6,3 0-5,14-4-55,9-5-96,6-7-208,21-6-512</inkml:trace>
  <inkml:trace contextRef="#ctx0" brushRef="#br1" timeOffset="135623.4416">15586 8308 877,'0'0'263,"0"0"14,0 0-105,0 0-153,0 0 32,-78 111-25,49-62-26,-3 0-3,2-1-132,1-7-246,1-7-566</inkml:trace>
  <inkml:trace contextRef="#ctx0" brushRef="#br1" timeOffset="136470.7098">16193 7986 755,'0'0'84,"0"0"137,0 0-77,0 0-61,0 0-31,0 0-19,66-33-23,-17 23 14,5 7 9,9 3-4,-7 5-5,-10 28-16,-16 11-5,-20 5-3,-10 4 5,-2-9-4,-19-6 6,-4-9-6,-1-10-1,-2-4-3,7-10 3,-2-5 0,10-2 1,4-21 5,9-12-1,0-11-5,13-4 2,25 0-2,7 10-1,11 12-6,3 14-9,-1 9-20,4 5-53,-1 2-116,0 14-196</inkml:trace>
  <inkml:trace contextRef="#ctx0" brushRef="#br1" timeOffset="136998.0027">17170 8040 609,'0'0'169,"0"0"51,0 0-96,0 0-46,-90-42 4,67 42-33,0 0-23,4 14-6,7 5-7,-2 1-7,10 4-6,4 1 0,0-4 0,14-4-3,13-4-5,9-10-14,5-3-36,2 0-43,-4-15-9,-12-6 84,-9-7 26,-11 2 14,-5 1 65,-2 1 12,0 9-21,0 9-23,0 3-5,0 3-35,0 8-7,0 13-21,9 8 21,7 0 0,6-6-16,6 0-11,8-12-28,5-7-20,3-4-49,-2-8-63,0-22-4,-9-7 129,-16-7 62,-5-6 103,-9-4 66,-3 3-15,0 6 8,0 11-37,-8 13-19,0 13-6,4 5-18,2 3-33,-1 17-49,-1 15-18,4 11 18,0 3 0,0-2 0,0 1-15,6-4-67,9-2-72,1-10-79,0-9-182</inkml:trace>
  <inkml:trace contextRef="#ctx0" brushRef="#br1" timeOffset="137273.6828">17611 7925 781,'0'0'172,"0"0"-10,0 0 13,0 0-165,0 0-10,123-22-25,-69 16-75,1-2-15,-5-2 72,-8 1 43,-13-1 10,-19 3 53,-7 4 92,-3 3 19,0 0-33,0 0-81,0 0-60,0 14-12,0 8 12,0 7 5,0 5-3,0-2-2,0 2-1,0-2-38,3-1-82,1-8-104,1-9-258</inkml:trace>
  <inkml:trace contextRef="#ctx0" brushRef="#br1" timeOffset="137449.1232">17856 7628 1050,'0'0'203,"0"0"-92,0 0 137,0 0-203,0 0-45,0 0-49,23-4-40,23 32-91,-1 1-191,1-3-324</inkml:trace>
  <inkml:trace contextRef="#ctx0" brushRef="#br1" timeOffset="137769.2866">18251 7830 1066,'0'0'142,"0"0"39,0 0-79,0 0-84,0 0 58,41 78-44,-32-51-23,5-6-4,-3-5-3,-3-5 1,-4-5-3,-1-4 0,0-2 2,7-5 13,6-17 2,6-9-14,3-5-2,-3-1 1,-1 4-2,-4 10 3,-10 12 1,0 8-2,-5 3 0,5 3-2,2 20-18,5 7 17,2 3-20,6 3-29,7-6-39,8-3-127,4-8-125,6-11-258</inkml:trace>
  <inkml:trace contextRef="#ctx0" brushRef="#br1" timeOffset="138227.2776">18851 7836 722,'0'0'118,"0"0"97,-79-32-99,53 32-45,1 0-19,3 6-13,4 17-15,5 4-22,10-1 7,3 2-6,8-10-3,15-5 0,7-5-5,8-8-14,0 0-23,-4-8 10,-6-9 31,-11-3 1,-5-2 57,-5-1 19,-4 3 18,0 4 2,-1 8-40,-2 5-10,0 3-33,0 13-13,-5 18-27,-12 20 24,-5 13-2,-1 12-32,-6 4-7,4 5-2,5-5-13,3-5 40,1-10 19,2-14 0,-2-7 1,-5-21 3,-3-15 8,-9-8 76,-3-5 16,-2-21-51,6-8-8,5-7-22,14-8-22,10 3-1,3 13-38,4 8-54,8 18-54,0 4-46,-3 1-188,0-3-451</inkml:trace>
  <inkml:trace contextRef="#ctx0" brushRef="#br1" timeOffset="139328.7745">19185 7137 797,'0'0'31,"0"0"70,0 0 52,0 0-87,116 45 17,-29 31-11,7 40-21,-3 24-20,-14 15-3,-27 6-23,-34-5-5,-22-9-61,-54-11-162,-28-16-282</inkml:trace>
  <inkml:trace contextRef="#ctx0" brushRef="#br1" timeOffset="141855.0537">5706 10318 1062,'0'0'41,"0"0"209,0 0-60,0 0-93,0 0-10,0 0-48,0 0-21,0-10-18,0 49 0,0 14 25,4 2-6,-4-5-2,0-4-6,0-5-7,0-5-2,0-7-2,0-9-2,0-3-18,0-7-86,0-10-137,0 0-146,0-17-280</inkml:trace>
  <inkml:trace contextRef="#ctx0" brushRef="#br1" timeOffset="142101.3606">5661 10394 843,'0'0'93,"-9"-84"138,9 51-16,0 7-105,12 7-17,9 5-31,4 1-24,1 9-11,5 4-8,3 0-6,-2 4-7,0 18-6,-5 2 2,-9-1-2,-6 2-2,-12 0-3,0-2-4,-11 7 5,-12-2-5,-3-3-43,-3-3-76,12-8-40,14-7-138,3-4-304</inkml:trace>
  <inkml:trace contextRef="#ctx0" brushRef="#br1" timeOffset="142485.8547">6317 10414 577,'0'0'373,"0"0"-243,0 0 129,0 0-198,0 0-4,0 0-16,-88-64-19,60 64-8,1 17 3,5 2 2,8 10-1,4 3-9,4-3-8,6-2 0,2-5-2,18-2 0,13-10-18,3-7-10,-3-3-14,-8-3 4,-7-10 29,-9-10 10,-9-7 2,0-6 8,0 0 22,0 5 11,0 12 11,0 12 4,0 7 4,0 0-62,0 14-4,0 12-1,3 6 5,6 5 0,4-3-3,4-5-72,2-6-88,5-8-110,-3-13-362</inkml:trace>
  <inkml:trace contextRef="#ctx0" brushRef="#br1" timeOffset="142769.9108">6508 10304 714,'0'0'375,"0"0"-249,0 0 81,0 0-188,0 0 6,95 63 4,-63-24-21,-5 2 0,-8-7-8,-10-10-2,-6-4-3,-3-10-2,0-3-3,-3-7 10,-6 0 7,-4-7 12,4-16-7,1-6 0,8-5-6,0 4-5,14 8-1,11 2-2,8 3-16,3 0-29,0 4-50,2 4-140,1-4-295</inkml:trace>
  <inkml:trace contextRef="#ctx0" brushRef="#br1" timeOffset="142980.3891">7038 10115 1006,'0'0'117,"0"0"196,0 0-87,0 0-133,0 0-71,0 0-17,-20 29 0,20 12 22,0 5-4,8 1-11,-2 3-10,0-4-2,1-5-6,-1-9-45,0-10-100,1-10-86,4-12-211,-5 0-382</inkml:trace>
  <inkml:trace contextRef="#ctx0" brushRef="#br1" timeOffset="143121.8015">7028 10304 811,'0'0'193,"0"0"64,0 0-28,0 0-144,0 0-48,0 0-37,53-30 0,-14 24-34,-4 3-64,7-2-75,6-4-184,9 2-305</inkml:trace>
  <inkml:trace contextRef="#ctx0" brushRef="#br1" timeOffset="143355.5395">7427 10219 546,'0'0'229,"0"0"-6,0 0-25,0 0-134,-84 16-17,74 0 5,6 4-22,4 0-11,4 3-1,14 1 3,3 1-7,0-2 0,1 5-4,-8-6-7,-1-2 5,-7 0-4,-6-4-3,0-3 1,-6-6-2,-12 0-2,-4-7-15,-1 0-65,1-17-95,1-16-176,12-14-328</inkml:trace>
  <inkml:trace contextRef="#ctx0" brushRef="#br1" timeOffset="143497.219">7427 10219 877,'60'-24'117,"-2"17"157,16 0-170,13 2 2,-2 0-39,-26 2-67,-28 3-13,-17-3-56,-14 3-21,0 0-26,-7 0-196,-14 0-309</inkml:trace>
  <inkml:trace contextRef="#ctx0" brushRef="#br1" timeOffset="144285.0839">8985 9905 385,'0'0'133,"0"0"94,0 0 36,0 0-23,0 0-54,0 0-40,41-24-43,-54 31-51,-26 27-40,-16 14 15,-4 19-3,11 2-3,19 10-4,12 1-14,17 1 2,9-5-2,28-9-3,14-8-8,18-17-55,4-11-117,3-18-191</inkml:trace>
  <inkml:trace contextRef="#ctx0" brushRef="#br1" timeOffset="146420.9655">9551 10109 813,'0'0'106,"0"0"114,0 0-7,0 0-113,0 0-42,0 0-10,0-8-16,0 25-15,0 14 49,0 2-14,0 7-9,0 3-14,0 2-12,0 0-12,0 3-1,0-7-4,0-7 0,0-9-5,0-6-51,0-12-108,0-7-136,4-7-220</inkml:trace>
  <inkml:trace contextRef="#ctx0" brushRef="#br1" timeOffset="146715.7034">9557 10207 710,'0'0'124,"0"0"32,0 0 114,0 0-164,0 0-23,0 0-32,27-72-27,0 66-10,7 0-6,6 5-1,-1 1-4,-3 0-2,-4 0 0,-6 7-1,-14 6 0,-8 1 0,-4 6 0,-4-1 12,-14 1 3,-8 0 2,6-4-17,2-2 0,4-2-8,11-4-103,3-3-103,0-5-226</inkml:trace>
  <inkml:trace contextRef="#ctx0" brushRef="#br1" timeOffset="146901.4841">10039 10240 922,'0'0'221,"0"0"-3,0 0-62,0 0-112,0 0-30,0 0 15,3 50 23,-3-21-36,0 2-14,0-1-2,-3-5-51,-3-5-128,0-10-164,2-10-534</inkml:trace>
  <inkml:trace contextRef="#ctx0" brushRef="#br1" timeOffset="147073.9897">9933 9994 1207,'0'0'47,"0"0"180,0 0-66,0 0-150,0 0-11,0 0-9,106 15-73,-57 23-93,-1 1-180,4 1-455</inkml:trace>
  <inkml:trace contextRef="#ctx0" brushRef="#br1" timeOffset="147501.1654">10612 10261 862,'0'0'99,"0"0"191,0 0-167,12-90-44,-12 68-27,-14 5-17,-2 3-3,-6 8-5,-1 6-11,-9 0-4,3 6-3,-1 15-6,9 4-3,12 1 0,7 2-1,2-2 0,15-2-6,14-5-8,11-9-19,1-6-27,9-4-21,-5-10-2,-6-13 21,-12-10 51,-2-4 12,-16-7 41,-2-4 46,-7 2-1,0 6 24,0 17-44,0 9 23,0 11-25,0 3-27,0 0-37,0 19-9,3 13 3,0 11 6,2 5 1,1 3-1,-4 0-3,9-1-49,-4 0-104,7-11-139,4-6-338</inkml:trace>
  <inkml:trace contextRef="#ctx0" brushRef="#br1" timeOffset="147953.4072">11438 10308 189,'0'0'848,"0"0"-650,0 0 47,0 0-116,0 0-92,0 0-34,-13 22-3,-7 8 0,2 7-1,-4-1-8,-5 0-72,-3-2-121,2-6-310</inkml:trace>
  <inkml:trace contextRef="#ctx0" brushRef="#br1" timeOffset="148657.3255">12118 9858 409,'0'0'251,"0"0"28,0 0 11,0 0-118,0 0-30,0 0-29,0-4-26,0 4-35,0 1-31,0 18-17,0 9 8,0 11 25,0 1-18,-3 2-4,3-1-9,0-4-6,0-3-1,0-4-24,0-7-73,9-9-164,0-14-239</inkml:trace>
  <inkml:trace contextRef="#ctx0" brushRef="#br1" timeOffset="148897.8475">12166 9852 950,'0'0'84,"0"0"165,0 0-74,10-83-120,16 77-10,14 3-26,8 3-3,4 0-1,-3 16-4,-11 9-7,-12-4-1,-13 1-2,-9-2-1,-4-3 2,-10 2 3,-16 0 1,-7-4-6,-2 2-12,6-4-88,6-4-115,13-2-273</inkml:trace>
  <inkml:trace contextRef="#ctx0" brushRef="#br1" timeOffset="149286.9291">12579 9924 921,'0'0'205,"0"0"16,0 0 5,0 0-162,0 0-52,0 0-9,29 15 1,-19 7 1,-4 3-4,0-2 4,-1-4-5,0-2 2,1-5-2,-3-5-1,0-4-2,5-3-13,8 0 7,4-10 9,10-10 3,4-8-3,3-1 0,-8 0 0,3 6-1,-10 9 1,-5 5 2,-4 6-1,-3 3 3,-2 0-4,1 17 3,0 3 0,-4 8 1,2-1-4,0-1 0,2-1-21,5-3-75,-1-5-95,14-8-199,5-9-561</inkml:trace>
  <inkml:trace contextRef="#ctx0" brushRef="#br1" timeOffset="149639.1875">13322 9911 796,'0'0'120,"0"0"153,0 0-194,0 0-26,0 0-18,-83-33-19,60 36-4,-1 13 14,9 6-7,-2-2-4,11 2-6,4-2-7,2-4-2,0-2 0,12-5-9,6-3-20,5-6-17,6 0-20,-2-9-2,-6-9 47,-4-4 21,-4-4 34,-3 6 43,-7 3-4,2 10-5,-3 5 6,-2 2-24,0 0-50,0 0-3,1 12-14,1 5 13,1 2-6,1 5-53,3-7-45,3-4-91,0-6-191</inkml:trace>
  <inkml:trace contextRef="#ctx0" brushRef="#br1" timeOffset="150157.2143">13530 9828 969,'0'0'96,"0"0"193,0 0-264,0 0-17,0 0-8,0 0 9,3 89-8,5-67-1,1-1 0,-3-8-4,1-5-10,-1-6 2,5-2 3,-2 0 8,1-5 1,3-12 0,0 0 3,-4-5-3,1-6 2,-1 9-2,-2 5 4,-1 7-1,-1 7-3,-2 0-1,0 4-7,0 13-2,0 8 2,0-1 4,-3-1-13,3-6 2,1-4-8,-1-7 5,-2-3 12,4-3 6,2 0 2,3-6 11,3-10-12,3-1 5,7-3-6,2-2 8,5-2 18,-5 7-7,-5 5 0,-7 7-4,-4 5 9,-3 0-7,3 14-8,-6 10 3,-3 5-4,0 1 1,0-1-9,0-2-12,0-4-45,0-6-109,13-10-180,16-7-123</inkml:trace>
  <inkml:trace contextRef="#ctx0" brushRef="#br1" timeOffset="150531.4753">14175 9885 651,'0'0'86,"0"0"-39,0 0-28,0 0 12,0 0-21,0 0-3,57 7 2,-43-7 0,-4 0 2,0-7-3,-1-4-2,-3-2 2,-6 3 3,0-3 8,0-1 26,0 1 17,-9 1-1,-5 4 10,1 2-21,-3 3 7,-1 3-28,-2 0 14,-2 11 2,3 9-2,-1 5 6,-2 1-2,6 7-16,1 0-10,7-2-15,7-2-4,0-3-1,18-6-1,4-6-10,8-4-29,6-10-50,1 0-72,5-3-203</inkml:trace>
  <inkml:trace contextRef="#ctx0" brushRef="#br1" timeOffset="150703.3262">14533 9960 784,'0'0'296,"0"0"-7,0 0-95,0 0-145,0 0-47,0 0 5,0 51 8,0-22-13,-6 0-2,-4 1-42,-2-4-115,-7-5-126,2-8-403</inkml:trace>
  <inkml:trace contextRef="#ctx0" brushRef="#br1" timeOffset="151933.6465">15787 9917 100,'0'0'78,"0"0"127,0 0-86,0 0-42,0 0 58,0 0-41,4-49-20,-4 45 2,0-5 1,0 1-10,0-1 26,-3-1-33,-7-3 6,1 4 4,-1 2-7,-7 1-12,1 4-9,-6 2-20,-7 0-2,-1 5 1,1 14 0,0 4 3,9 3-4,7 4-7,12-2-7,1 1-6,14-2 2,20-5-4,16-3-1,15-12-22,9-7-43,7 0-80,1-15-119,-3-6-182,-12-1-278</inkml:trace>
  <inkml:trace contextRef="#ctx0" brushRef="#br1" timeOffset="152203.8303">16246 9861 430,'0'0'206,"0"0"47,0 0-87,0 0-44,0 0-32,-88-19-39,62 32-3,2 7-19,7-1-11,9 1-9,8 2-4,0 2-3,16-4-2,17-6 2,6-5-2,7-6-6,-7-3 6,-7-3 5,-9-10 4,-13-4 13,-7-3 48,-3-2-4,-3-2-38,-18 2-28,-1 1-3,3 8-51,2 6-52,7 5-43,8 1-196,2-5-338</inkml:trace>
  <inkml:trace contextRef="#ctx0" brushRef="#br1" timeOffset="152407.5909">16490 9707 763,'0'0'318,"0"0"-96,0 0 47,0 0-157,0 0-39,0 0-58,13-8-13,-5 38-2,-1 7 7,-1 5-4,-2 4-3,-1-6-2,4-3-40,-1-4-107,8-7-92,5-13-248</inkml:trace>
  <inkml:trace contextRef="#ctx0" brushRef="#br1" timeOffset="152707.4613">16825 9760 792,'0'0'64,"0"0"160,0 0-120,0 0-79,0 0-5,-92 29-2,79-3-5,3 0 0,6-3-7,4-2-5,0-4 3,24-5-4,-2-7 0,10-5 0,-2 0 0,-2-12 12,-7-7 13,-11-5 44,-7 2 28,-3-5-19,0 1-32,-6 3-38,-4 6-8,-1 8-30,2 9-101,8 0-72,1 0-263</inkml:trace>
  <inkml:trace contextRef="#ctx0" brushRef="#br1" timeOffset="152983.4179">16991 9699 440,'0'0'318,"0"0"-179,0 0 22,0 0-90,96 20-12,-71 6-12,5 1-24,-1 2-13,-6-2 9,-7 0-4,-14-7-15,-2-3-3,-6-7 3,-12-2 7,1-8 9,4 0 5,4 0 1,6-16 14,3-4 0,0-10-14,12-6-17,7 0 2,7 4-7,1 8 0,-4 7-24,2 7-60,-2 1-76,11-1-209</inkml:trace>
  <inkml:trace contextRef="#ctx0" brushRef="#br1" timeOffset="153299.3235">17719 9106 978,'0'0'111,"0"0"189,0 0-119,0 0-86,0 0-26,0 0-27,91 25-3,-45 26 1,-4 14-20,-3 15 3,-6 9-9,-10 1-4,-11 1-7,-12-6 2,-10-1-5,-21-12-2,-14-5-22,-6-5-73,2-10-110,5-11-184,9-15-539</inkml:trace>
  <inkml:trace contextRef="#ctx0" brushRef="#br1" timeOffset="154750.9441">6135 11801 544,'0'0'64,"0"0"47,0 0 30,0 0-60,0 0-25,0 0 13,0 0 4,3 3 0,-3-3 2,0 0-4,0 0-5,0 0-19,0-4-11,0-6-32,-14-3 5,0 0 2,-4 3-4,-4 0 0,-1 3 1,-2 7-7,-11 0 3,-4 23 3,-5 11 0,2 8 1,8 2 4,13 2 2,6 0-5,16-10-5,0-5-1,18-5-3,16-9 4,11-5-4,4-5-1,9-7-50,0 0-74,2-4-107,1-11-192</inkml:trace>
  <inkml:trace contextRef="#ctx0" brushRef="#br1" timeOffset="155367.8062">6532 11952 582,'0'0'154,"0"0"40,0 0 8,0 0-107,-43-83 5,25 77-44,-3-2 1,-1 8-18,-2 0-16,3 0-8,3 11 0,3 3-13,5 9-2,7 0 0,3 3-6,0 1 3,16-5-3,11-1-9,4-8-19,8-7-26,-3-6-24,-3 0-1,-11-10 13,-7-7 48,-6-6 24,-9 1 5,0-8 23,0 4 29,-11 2 11,7 4 2,0 11 4,2 4-11,2 5-12,0 0-51,0 8-12,0 15-6,0 4 18,13 2 3,6-5-2,5-1 0,8-11-2,4-2-5,0-10-23,2 0-27,-5-15-24,-3-9-33,-12-6 10,-5-7-5,-8-8 46,-5-4 56,0-5 6,0-7 25,0 0 74,0 5-4,0 13 15,-7 16-5,6 15-11,-2 8-20,2 8-49,1 25-25,0 17-1,0 17 1,0 0 4,0-4 1,4 1-5,4-8-4,1-2-35,0-10-67,1-10-100,2-11-145,3-13-270</inkml:trace>
  <inkml:trace contextRef="#ctx0" brushRef="#br1" timeOffset="155583.8979">6791 11823 621,'0'0'113,"0"0"100,0 0-39,0 0-133,0 0-30,0 0 7,114-38 1,-69 27-5,-2 5-7,-8 2-7,-6 1-14,-8 2-77,-6-2-127,-2 3-124</inkml:trace>
  <inkml:trace contextRef="#ctx0" brushRef="#br1" timeOffset="157227.1909">7393 11817 344,'0'0'238,"0"0"-18,0 0-48,0 0-93,0 0-25,0 0 13,-69-23-20,39 23 23,2 0-24,1 0-4,2 6 1,4 5-12,9 1-10,3 5-13,6 3-7,3 0-1,0 0 0,15-4-8,12-6-7,4-3-16,5-7-1,-3 0-22,-8-8-6,-10-8 25,-7 0 25,-4-1 10,-4-4 9,0 2 22,0 4 9,-4 5 2,2 0-6,2 9 5,0-2-3,0 3-33,0 0-5,0 7-29,0 6 29,0 3 0,12 0 0,4-5 0,8-2-5,-2-6-23,6-3-35,0 0-56,-3-9-65,-4-11-16,-12-2 92,-3-9 98,-6-8 10,0-7 80,0 0 49,0-1 17,0 10 8,0 10-19,0 12-31,0 5-21,0 10-25,0 0-22,0 7-36,0 23-12,9 11 12,2 9 13,1 0-4,2 0-7,-2-7-2,6-4-8,0-3-41,2-9-70,9-10-42,4-11-140,6-6-140</inkml:trace>
  <inkml:trace contextRef="#ctx0" brushRef="#br1" timeOffset="157503.4622">7928 11701 274,'0'0'405,"0"0"-225,0 0 60,0 0-147,0 0-34,0 0-41,-84-11-10,74 44-2,6-2 2,4 0-8,0-6-2,16-9 2,8-3 2,2-12 0,9-1 6,-5-4-2,-2-15 3,-6-4 36,-8-7 46,-11-4-13,-3 2-17,0 2-36,0 10-23,-3 11-2,3 5-35,0 4-108,3 0-148,21 11-63,12-6-187</inkml:trace>
  <inkml:trace contextRef="#ctx0" brushRef="#br1" timeOffset="157983.6844">8416 11592 532,'0'0'247,"0"0"-49,0 0 31,-7-82-126,-7 75-17,-5 4-41,-4 3-38,1 10-4,-2 16-2,9 7-1,5 4 0,10-1-1,0-7-4,7-7-14,11-7-9,8-13-4,4-2-5,2 0 8,-5-20 11,-5-2 18,-3-2 3,-5-5 15,-2-1 27,-5 5-1,1 8 1,-5 7 14,-3 10-12,0 3-47,0 23-24,0 18 23,-3 14 0,-12 5 1,-3 11-22,-6 4-33,2-7-4,-2-13 7,9-12 20,-1-18 32,-1-10 22,-3-11 33,-5-7 28,-7 0 15,-4-13-40,-3-10-20,2-13 10,13-5-30,13-11-15,11-7-3,17 6-36,12 10-49,8 13-47,-3 17-49,-4 4-131,-3 1-243</inkml:trace>
  <inkml:trace contextRef="#ctx0" brushRef="#br1" timeOffset="158658.7352">9487 11275 476,'0'0'76,"0"0"149,0 0-32,0 0-28,0 0-10,0 0-41,6-18-25,-6 18-26,-22 5-22,-14 20 0,-15 13-12,-11 15 3,6 19 5,4 11-10,16 12 0,17 2-7,19-3-12,3-4-5,33-3-3,16-8-7,12-13-85,9-18-164,-9-19-356</inkml:trace>
  <inkml:trace contextRef="#ctx0" brushRef="#br1" timeOffset="170017.6008">10358 11589 232,'0'0'317,"0"0"-274,0 0 158,0 0-65,0 0-41,0 0 8,0 0-24,0 0-35,0-20-6,-3 11 20,-11-5-28,4 4-2,-9-3 4,-5 0-5,0 6-22,-6-3 0,-4 10-1,3 0-1,-2 0-2,-2 4-1,9 5 1,6 4-1,7-3-1,7 0 0,6 1-6,0-1 0,3 2 7,14 1 0,12 0 13,10-2 15,6 2-12,4 0-1,-3 6-9,-12 0-5,-4 4-1,-15-1 1,-3-3-1,-12 1-1,0-3 1,-7 0 6,-21-1 4,-9-4 22,-8-2-13,-3-6-7,5-4 1,6 0-11,9-3-1,6-13 3,14 2-4,8-1-6,0 1-5,3 3-3,17 2-6,9-2-8,13 6-75,4 4-103,11-3-179,3-1-282</inkml:trace>
  <inkml:trace contextRef="#ctx0" brushRef="#br1" timeOffset="170189.3835">10572 11659 570,'0'0'536,"0"0"-293,0 0 33,0 0-140,0 0-85,0 0-39,0-30-12,0 52 0,0 8 1,0 3-1,0-3-1,0 3-5,0-3-84,-4-7-160,-3-10-249</inkml:trace>
  <inkml:trace contextRef="#ctx0" brushRef="#br1" timeOffset="170369.6907">10542 11430 1177,'0'0'68,"0"0"243,0 0-159,0 0-131,0 0-21,0 0-28,19-3-86,14 27-46,13 5-137,3-3-273</inkml:trace>
  <inkml:trace contextRef="#ctx0" brushRef="#br1" timeOffset="170827.8028">11007 11701 448,'0'0'380,"0"0"-230,0 0 117,0 0-137,0 0-30,0 0-14,26-89-29,-26 75-21,-6 5-2,-5 2 3,-4 7-15,-9 0-15,-1 0-1,1 7-1,-1 9-2,5 1-1,8 0-2,5-1-2,7 2 0,0-1-8,7-2-15,15 1-13,13-7-7,5-2-21,5-7-23,-2 0 10,-5-10 29,-3-12 15,-8-7 34,-7-8 1,-7-10 14,-4-2 45,-6-4 4,-3 10 14,0 13 10,0 13-5,0 11-7,0 6-26,0 0-36,0 19-13,0 15-3,0 16 3,-3 6 4,3 3-3,-4-3-1,2 1-41,2-8-114,0-4-157,2-14-408</inkml:trace>
  <inkml:trace contextRef="#ctx0" brushRef="#br1" timeOffset="171051.5767">11712 11804 1162,'0'0'200,"0"0"31,0 0-26,0 0-170,0 0-32,0 0 7,-26 85 5,6-39-8,0-2-7,-5-1-19,3-3-77,-5-5-215,5-9-259</inkml:trace>
  <inkml:trace contextRef="#ctx0" brushRef="#br1" timeOffset="171673.9389">12245 11361 932,'0'0'217,"0"0"-1,0 0-11,0 0-123,0 0-50,0 0-10,0 44 30,0-5-16,0 3-10,-3 5-8,-1-1-6,1-3-12,-4-4 0,3-4-12,-2-6-63,6-10-138,0-9-170,13-10-561</inkml:trace>
  <inkml:trace contextRef="#ctx0" brushRef="#br1" timeOffset="171958.8369">12282 11433 905,'0'0'89,"-9"-75"200,9 47-135,0 9-40,1 4-31,12 4-25,6 1-15,3 4-16,5 2-13,9 4-3,2 0-3,1 10-5,-3 7 0,-7-1 0,-10 1-3,-12-1-2,-7 4-1,0-3 3,-19-1 8,-15 4-2,0-1 3,-2-5-9,3 2-5,11-6-62,10 0-129,12-4-160,12-5-506</inkml:trace>
  <inkml:trace contextRef="#ctx0" brushRef="#br1" timeOffset="172154.0198">12755 11486 1205,'0'0'162,"0"0"140,0 0-168,0 0-90,0 0-22,0 0-18,0 28-2,0 4 21,-7 0-16,-4-1-6,2-1-1,-1-4-14,-2-6-73,-1-4-177,2-13-304</inkml:trace>
  <inkml:trace contextRef="#ctx0" brushRef="#br1" timeOffset="172318.7761">12718 11249 1180,'0'0'105,"0"0"118,0 0-41,0 0-182,0 0-10,0 0-15,71 58-148,-32-27-111,3 2-314</inkml:trace>
  <inkml:trace contextRef="#ctx0" brushRef="#br1" timeOffset="172723.3399">13228 11509 948,'0'0'139,"0"0"130,0-79-136,0 62-61,-12 4-8,-8 7-29,-3 6-12,-2 0-8,-1 13-3,3 10-4,3 7-6,7-1 2,9-1-1,4-5-6,4-3-4,25-11-27,13-6-22,5-3-32,4-7-57,-6-18-16,-9-12 39,-13-6 66,-7-12 56,-3-6 46,-9 6 55,-1 12 9,-1 9 15,-2 20 16,0 9-33,0 5-19,0 9-74,0 21-11,0 13-4,-6 17 26,-3 5-17,-4 6-8,0-2-1,-1-3-38,11-8-137,0-12-186,3-12-568</inkml:trace>
  <inkml:trace contextRef="#ctx0" brushRef="#br1" timeOffset="173107.6855">13875 11618 679,'0'0'158,"0"0"47,0 0-77,0 0-56,0 0 15,0 0-32,-69 78-6,54-47-30,-2 2-19,0 1-18,1-5-147,4-6-400</inkml:trace>
  <inkml:trace contextRef="#ctx0" brushRef="#br1" timeOffset="173917.4775">14648 11248 703,'0'0'93,"0"0"57,0 0 70,0 0-120,0 0-7,0 0-31,-75-52-19,49 52 3,0 6-6,0 14-15,4 6-2,2 3 1,7 2 4,9 5-6,4-2-11,7 2-7,22-3-4,11-7-12,5-9-59,4-10-63,-1-7-84,10 0-215</inkml:trace>
  <inkml:trace contextRef="#ctx0" brushRef="#br1" timeOffset="174186.8088">14994 11305 332,'0'0'435,"0"0"-256,0 0 63,0 0-125,0 0-67,0 0-19,-99 13-13,89 10-4,4 0-12,6 3-1,0-2-1,18-8-3,9-7-7,4-9 9,0 0 1,1-9 4,-12-11 5,-5-5 7,-7-2 27,-5-1 16,-3-1-22,0 7-26,0 5-11,0 10-21,0 4-67,0 3-53,5 0-265,21-3-365</inkml:trace>
  <inkml:trace contextRef="#ctx0" brushRef="#br1" timeOffset="174500.6465">15538 11202 455,'0'0'495,"0"0"-319,0 0 78,0 0-199,0 0 12,-91-6-9,75 20-24,-1-2-26,10 5-6,4 4-2,3-2-2,1-2 1,18-2-13,4-2-10,9-2 6,-3-5-13,0 0 14,-2-2 3,-13-1 13,-5-3 1,-7 0 9,-2 0 24,-2 0 41,-21-3-31,-10-4-40,-3 1-3,2 3-10,7-4-51,7 0-79,7 0-146,11-6-303</inkml:trace>
  <inkml:trace contextRef="#ctx0" brushRef="#br1" timeOffset="174817.5126">15875 11001 933,'0'0'168,"0"0"125,0 0-88,0 0-102,0 0-31,0 0-40,10 13-27,-6 16 29,-1 11-3,0 3-15,3 4-9,-2-1-3,3 0-2,-4-6-2,-1-4-1,-2-2-10,0-9-46,0-3-51,0-10-183,3-10-155</inkml:trace>
  <inkml:trace contextRef="#ctx0" brushRef="#br1" timeOffset="174998.2193">15846 11292 727,'0'0'246,"0"0"-114,0 0 78,0 0-138,0 0-54,0 0 29,102-5-27,-48 0-20,-3-5-53,-7-5-163,-6-3-235</inkml:trace>
  <inkml:trace contextRef="#ctx0" brushRef="#br1" timeOffset="175357.4626">16485 10767 991,'0'0'44,"0"0"225,0 0-63,0 0-138,0 0-27,0 0-14,69 36 49,-24 4-7,-9 11-29,-7 16-4,-12 12-6,-14 3-11,-3-2 0,-9 0-8,-17-7-8,-8-1-3,-8-2-12,-9-9-50,-7-10-104,2-12-210</inkml:trace>
  <inkml:trace contextRef="#ctx0" brushRef="#br1" timeOffset="175633.8533">17007 11514 1487,'0'0'164,"0"0"-25,0 0-16,0 0-97,0 0-23,0 0-3,-1-21-33,-16 14-99,-6-8-374</inkml:trace>
  <inkml:trace contextRef="#ctx0" brushRef="#br2" timeOffset="194115.6016">4265 13389 520,'0'0'18,"0"0"72,0 0 83,0 0-141,0 0-22,0 0 6,0 0 25,0-14-2,0 14 12,0 0 12,2 0-11,8 0-9,3 4 1,7 9-6,2 8-16,5 1-9,4 7-5,2 1-3,0-2-5,0-6-24,1-2-129,0-9-138,-2-8-394</inkml:trace>
  <inkml:trace contextRef="#ctx0" brushRef="#br2" timeOffset="194280.3853">4681 13392 592,'0'0'203,"0"0"-123,0 0 163,-83-9-151,48 34-70,-11 9 31,-3 3-17,4-2-25,3-4-11,8-3-1,7-4-83,11-12-176,13-4-280</inkml:trace>
  <inkml:trace contextRef="#ctx0" brushRef="#br2" timeOffset="194496.9522">4496 13240 911,'0'0'21,"0"0"134,0 0 94,0 0-188,0 0-53,0 0 70,-7 76 9,-1-29-52,-1 6 1,3 0-20,-4 3-13,1-1-3,-2-1 0,4-4-52,7-4-124,0-7-111,3-12-318</inkml:trace>
  <inkml:trace contextRef="#ctx0" brushRef="#br2" timeOffset="195501.8412">5797 13234 519,'0'0'219,"0"0"-104,0 0 117,0 0-103,0 0-70,0 0-31,0 17-8,0 12 53,-6 5-18,3 5-13,-3 0-7,3 2-11,-4-2-14,2-3-4,-1 0-6,3-5 0,0-3-31,3-7-108,0-11-154,0-10-388</inkml:trace>
  <inkml:trace contextRef="#ctx0" brushRef="#br2" timeOffset="195900.3856">5816 13316 718,'0'0'69,"0"0"40,15-95 84,3 67-102,6 9-30,1 7-1,-5 4-28,5 2 1,-1 5-7,-2 1-7,2 0-8,0 17-4,-7 12-6,-1 5-1,-9 7 2,-7 0 2,0-4-4,-13-8 2,-7-2 0,0-7-1,0-9-1,5-5 5,5-3-2,1-3-1,3 0 5,2 0-1,0-9-2,4 1 3,0 5-3,0-1 10,0 4-7,0 0-7,1 1-14,15 15 13,3 1 1,5 3 0,4-1-2,5-2-45,0 0-80,1-11-196,2-6-471</inkml:trace>
  <inkml:trace contextRef="#ctx0" brushRef="#br2" timeOffset="196245.1402">6298 13433 512,'0'0'235,"0"0"-233,0 0 110,0 0-44,0 0-41,0 0-11,94 14-8,-66-14-8,2 0 0,-6-9-7,-9-4-9,-2-4 16,-10 1 0,-3-1 10,0 5-2,-13 2 30,-8 3 24,-6 4-28,-3 3-1,-1 0 18,3 0-7,0 10-2,8 9-8,2 5-9,3 2 4,9 2-12,6 1-7,0-3-4,9 0-6,18-6-3,12-7-22,13-6-108,-1-7-148,2 0-394</inkml:trace>
  <inkml:trace contextRef="#ctx0" brushRef="#br2" timeOffset="196478.1795">6747 13174 881,'0'0'112,"0"0"197,0 0-156,0 0-51,0 0-46,0 0-29,0-17-18,0 44 33,3 10 4,-3-1-21,3 7-13,-3 0-7,3-3-5,3-4-1,0 0-53,3-7-121,-1-5-101,5-14-323</inkml:trace>
  <inkml:trace contextRef="#ctx0" brushRef="#br2" timeOffset="196671.5335">6693 13339 809,'0'0'83,"0"0"188,0 0-109,0 0-91,0 0-15,0 0 0,114-30-28,-68 28-16,-3 2-12,-4 0-19,-4 0-115,-7 0-185,-5 2-266</inkml:trace>
  <inkml:trace contextRef="#ctx0" brushRef="#br2" timeOffset="197083.485">7026 13307 877,'0'0'107,"0"0"124,0 0-163,0 0-37,0 0 7,91 17-8,-76 8 3,-5-2-1,-7 1-11,-3-2-11,0-5-1,-13-2-7,1-3 5,-6-7-5,9-3-2,3-2-6,6 0-13,0-14-13,15-8-29,15-3-41,10 6-7,2 2-39,1 8-12,5 4 16,1 0 27,-10 4 106,-5-5 7,-16 3 4,-6-7 73,-3 1 141,-5-1 27,-1 3-41,-3 4-42,0 3-31,0 0-49,0 12-72,0 15-3,-3 5 0,-8 6 0,6-6-3,-1 0-15,6-4-110,0-11-75,0-8-204,0-9-488</inkml:trace>
  <inkml:trace contextRef="#ctx0" brushRef="#br2" timeOffset="197242.6869">7477 13138 1006,'0'0'75,"0"0"193,0 0-77,0 0-125,0 0-66,0 0-15,-4-10-35,31 41-102,-3-2-235,9-4-440</inkml:trace>
  <inkml:trace contextRef="#ctx0" brushRef="#br2" timeOffset="197505.7349">7821 13302 512,'0'0'500,"0"0"-360,0 0 37,0 0-119,0 0 18,0 0-4,-23 94-39,22-72-10,1-5-14,0-2-5,1-7 4,12-7 1,3-1 13,6-4 25,5-18-6,3-9-24,2-2-8,3-4-9,-8 7 0,-5 8-35,-10 13-42,-5 6-94,-2-1-140,7 4-410</inkml:trace>
  <inkml:trace contextRef="#ctx0" brushRef="#br2" timeOffset="197819.3135">8224 13314 151,'0'0'273,"0"0"-153,0 0 99,0 0-146,0 0 19,101 10-17,-83-18-27,-2-1-11,-2-5 2,-7-6-4,-7 1-1,0-1 9,-7 4 15,-16 5-3,-8 5-24,-9 6 6,-8 6 4,2 14 3,1 10 3,5 3 3,13 3 2,15 1-16,12-1-17,9-2-8,28-5-10,11-7-1,13-8-4,12-4-55,-2-10-40,0 0-47,-10-7-390</inkml:trace>
  <inkml:trace contextRef="#ctx0" brushRef="#br2" timeOffset="198629.6288">9718 13188 538,'0'0'140,"0"0"35,0 0 22,0 0-84,0 0-35,0 0 4,39-50-18,-39 41-27,-14 1 1,-5 2-13,-7 3-5,-4-1-1,-2 4-11,0 0-4,9 0 3,-1 7 3,12 3-4,3 2-5,5 2-1,4 3-1,0 3-1,16-1 2,14-3-3,9 1-4,7 0 2,2-1-13,-5 1-4,-11-3 5,-6 1 4,-14 2 10,-6-4 1,-6 0 2,0-3 0,-15 4 3,-15-1 9,-4-7 0,-6 2-2,4-5-4,9-1-4,12-2-2,5 0-8,10-9-67,4-11-157,26-7-331</inkml:trace>
  <inkml:trace contextRef="#ctx0" brushRef="#br2" timeOffset="198809.3658">10065 13187 966,'0'0'150,"0"0"116,0 0-58,0 0-162,0 0-41,0 0 14,23 60 9,-23-30-25,0 0-3,0-5-31,0-2-114,-3-6-111,-7-10-378</inkml:trace>
  <inkml:trace contextRef="#ctx0" brushRef="#br2" timeOffset="198972.9496">9909 12954 1107,'0'0'56,"0"0"111,0 0 62,0 0-215,0 0-14,0 0-49,36 43-78,6 1-174,10-1-304</inkml:trace>
  <inkml:trace contextRef="#ctx0" brushRef="#br2" timeOffset="199409.0967">10491 13268 356,'0'0'491,"0"0"-408,0 0 169,-18-89-168,6 77-7,-8 4-13,0 8-19,-4 0-19,-9 12-9,3 8 4,2 7-9,5-2-3,13 5-8,7-3-1,3 2-1,12-3-10,18-9-26,6-3-17,3-11-11,-1-3-15,-2 0 9,-9-23 22,-5-4 46,-7-8 3,-3-12 17,-7-2 43,2-5 3,-7 4 7,0 14 1,0 9 0,0 15 21,0 6-24,0 6-34,0 6-34,0 20-5,0 14 5,2 3 5,-2 6-5,0-6-1,0-2-28,0-8-117,8-11-102,2-9-339</inkml:trace>
  <inkml:trace contextRef="#ctx0" brushRef="#br2" timeOffset="199611.7069">10759 12715 1097,'0'0'154,"0"0"139,0 0-159,0 0-111,0 0-22,0 0 12,17 37-7,-13-2-6,-4 8-5,3 10-107,3 0-164,10-6-379</inkml:trace>
  <inkml:trace contextRef="#ctx0" brushRef="#br2" timeOffset="199897.3438">11065 13089 873,'0'0'206,"0"0"36,0 0-22,0 0-182,0 0-31,0 0 6,-38 36 6,34-19-10,4 0-2,0 5-2,9-2-1,8 6 0,5 1-1,-1-4-3,-3 4 1,-4-5-1,-4-5 1,-10-2-1,0-1 2,-14-7-1,-12 0-1,-9-7-4,2 0-70,8-11-108,7-15-208</inkml:trace>
  <inkml:trace contextRef="#ctx0" brushRef="#br2" timeOffset="200047.8204">11357 12986 817,'0'0'89,"144"-14"258,-80 11-198,-24 3-141,-27 0-8,-8 0-10,-5 0-90,-6 3-173,-20 5-180</inkml:trace>
  <inkml:trace contextRef="#ctx0" brushRef="#br2" timeOffset="201043.283">12806 12933 428,'0'0'142,"0"0"73,0 0-60,0 0-77,0 0-17,0 0 8,10-16-8,-10 9 21,0 2-19,0 0-1,-3-2-21,-13 2-17,-8-3-9,-6 8-3,-7 0-5,-2 0 6,-4 11 1,8-2 3,12 4-2,9 1-1,9-2-11,5 5-3,0-1 0,11-2-1,20 0 1,15-2 5,7-2-5,-1 1-2,-2 4-12,-12 2 5,-11-1-1,-12-5 9,-8 1 1,-6-1 1,-1-1-1,0-1 11,-20 2 17,-19 1 13,-13-2-2,-6-3-13,-4-5-6,7 1-13,15-3-7,12 0-3,7 0-26,9 0-112,9-8-105,3 1-251</inkml:trace>
  <inkml:trace contextRef="#ctx0" brushRef="#br2" timeOffset="208184.0607">13198 12969 315,'0'0'200,"0"0"-97,0 0 141,0 0-102,0 0-13,0 0-18,0 0-32,-34-52-28,21 52-20,-1 3-16,-4 14-5,0 9 5,6 0 0,9 1 0,3 0-3,0-5-7,13-3-3,16-4 0,2-6-2,8-8 0,1-1-3,-4-8-24,-6-11-3,-8-5 10,-4-5 9,-7 0 1,-4 1 5,-7 6 5,0 5 2,0 4 2,0 6 5,0 7 4,0 0-10,0 0-3,0 14-15,3 9 15,6 0-1,8 1 1,4-5-1,7-6-5,1-9-13,3-4-17,4 0-28,-8-14-9,-1-8 29,-11-11-3,-6-1 32,-3-5 15,-4-2 6,1 2 9,-4 5 53,0 9 7,0 8 11,2 8-25,-2 4-12,4 5-9,-1 14-40,0 22 2,0 11 17,0 13 7,-2-1-10,1 4-14,1-5 0,0-1-2,4-10-23,4-11-75,-2-11-76,4-14-165,0-11-337</inkml:trace>
  <inkml:trace contextRef="#ctx0" brushRef="#br2" timeOffset="208588.9905">13768 12883 779,'0'0'85,"0"0"133,0 0-79,0 0-87,94-65-10,-62 71-9,-5 14-18,-6 2-6,-10 3-5,-9 1-4,-2 4 0,0-1 3,0-2-3,0-1-5,0-7-2,0-2-17,14-10-13,4-4-13,7-3 4,4-17-1,0-10-23,-3-7 30,-4-10 22,-9 1 14,-3 0 4,-7 6 39,-3 8 43,0 8 32,0 9-14,0 6-5,0 6-16,0 6-49,0 20-28,0 17 16,0 8 38,-3 3-16,0 6-21,0-4-14,-1-2-5,4-7-6,0-10-77,0-12-73,0-12-47,7-13-160,9 0-344</inkml:trace>
  <inkml:trace contextRef="#ctx0" brushRef="#br2" timeOffset="209203.5971">14266 12920 673,'0'0'145,"0"0"93,0 0-57,71-76-107,-42 76-27,-3 0-11,-2 6 2,-6 15-12,-10-1 2,-8 6-1,0-1 2,-15 5 2,-6 1-17,-1-5-7,7-7-7,1-5-10,8-4-31,6-7-35,0-3 5,0 0 23,13 0 31,6 0 17,6-10 6,3-4 19,7-4-7,3-1-8,1-9-7,-3 1-3,-6-2-10,-8-8-22,-5-2-26,-11-7 43,-6 0 15,0 2 5,0 5 28,0 6 26,0 9 18,-3 11-11,3 7-12,0 6 16,0 0-46,0 9-24,-3 21 1,3 13-1,0 4 11,0 1-5,0-7-6,6-4-1,8-7-3,2-5-45,1-8-36,12-10-49,-1-7-2,6 0-33,1-17 16,-9-12 89,-3-8 0,-10-3 64,-5 3 71,-5 6 97,-3 3 10,0 11-36,0 8-7,0 5-41,0 4-16,0 17-75,0 13 4,-6 12-2,-3-1-1,0-1-4,-3-1-2,6-6-32,3-4-100,3-5-88,6-15-207</inkml:trace>
  <inkml:trace contextRef="#ctx0" brushRef="#br2" timeOffset="209362.1335">14941 12537 1096,'0'0'129,"0"0"114,0 0-16,-62-70-171,62 70-39,0 0-17,9 14-57,10 13-53,12 5-100,7-2-219</inkml:trace>
  <inkml:trace contextRef="#ctx0" brushRef="#br2" timeOffset="210007.6365">15214 12775 709,'0'0'37,"0"0"164,0 0-67,0 0-64,0 0-30,106 26-29,-77-26 0,-4-17-8,-3-2-2,-8-11 10,-5 0-1,-9-2 12,0 5 23,-18 10-10,-9 10-1,-7 7-8,-4 4-9,1 24 6,6 10 3,10 2-13,11 3-7,10 0-6,3-7-8,34-10-28,10-3-25,18-10-34,20-12-52,6-1 82,3-1 25,-9-15-120,-21 2 121,-17-1 33,-15-2 6,-19 4 46,-7-4 62,-6 1 28,0 2-34,-10 0-48,-10 2-24,-2 4-16,3 6-3,-1 2-7,8 0-4,5 17-6,7 2-4,0 1-8,6 0 1,10-4 5,8-5 0,4-8-3,7-3-13,9 0-39,1-17-71,-3-9 37,-9-8 78,-20-15 23,-10-13 71,-3-14 87,-1-10-25,-11 0-2,-5 13 27,7 17-10,4 23-56,4 27-18,2 12-40,0 43-29,0 19-5,8 21 7,1 6-6,-1 1-2,-4-1-9,-4-9-74,0-10-118,0-13-169,0-10-760</inkml:trace>
  <inkml:trace contextRef="#ctx0" brushRef="#br2" timeOffset="211288.689">17244 12472 256,'0'0'406,"0"0"-331,0 0 87,0 0-69,0 0-48,0 0 12,-34 68-9,54-65 6,3-3 10,12 0 1,8-10-18,3-9-20,-5-8-9,-9 1 0,-9-5-9,-14-2 4,-9 2-2,-4 1 11,-16 9 9,-12 2-14,-3 12-6,0 4 1,3 3-5,6 0-3,10 10-4,6 9-1,5 2-1,5 4-2,11 2 4,12 7 1,14-1 0,5-1-1,7 4 2,2-2-2,-3-1 0,-8-3-12,-9-8-8,-17-2 14,-11-3 2,-3-8 4,-6-1 4,-17-2 13,-6-6 9,-10 0-5,-3 0-17,5-6-4,4-11 0,9-3-25,8 7-70,7 1-65,7 4-186,2 2-413</inkml:trace>
  <inkml:trace contextRef="#ctx0" brushRef="#br2" timeOffset="212473.8845">17944 12391 470,'0'0'62,"0"0"114,0 0-72,0 0-52,0 0 14,0 0 36,-42 0 10,29 0-29,-7 0-37,-3 0 1,-4 10-11,4 1-5,1 5-9,1 0-7,8 1-6,1 3-6,10 0-2,2 0 1,11-4-2,12 0 0,7-5 1,4-8 0,2-3 5,-4 0-2,-2-14 4,-12-6 17,-8-2 10,-10-2 17,0-2-22,-10 3-17,-5 6-13,-3 4-2,6 10-26,7 3-76,5 0-88,0 0-280</inkml:trace>
  <inkml:trace contextRef="#ctx0" brushRef="#br2" timeOffset="212960.7564">18129 12366 812,'0'0'182,"0"0"45,0 0-11,0 0-151,0 0-58,0 0 1,33 31 25,-24-3-13,-2-2-11,2-2-3,2-8-4,-2-3-2,4-6-1,0-7-2,5 0-4,0 0-1,5-20 0,-1-7 4,-2-3-1,0 1-2,-4 4 6,-4 8 1,-2 9 0,-2 8-2,1 0-4,0 3-1,5 14-2,-4 5 7,6-2-1,0 1 3,1-4 2,-2-8-2,-1-1 0,-5-8-1,-2 0 1,2 0 0,4-5 0,4-15 8,1-2-6,2-2 0,0-2 3,-1 9-2,-3 5 0,-3 5 13,-4 7-2,0 0-5,3 16-1,-2 9-2,2 7-4,-2 0-2,0-1 0,1-5-33,3-6-69,10-8-87,5-8-219</inkml:trace>
  <inkml:trace contextRef="#ctx0" brushRef="#br2" timeOffset="213283.876">19000 12372 740,'0'0'116,"0"0"73,0 0-133,0 0-38,0 0 16,0 0-22,90-1 0,-71 1-4,-5 0-3,-3-3-3,-2-10 4,-4 2 7,-4-4 3,-1 1 35,0 1 9,-15 7 9,-14 6-34,-5 0-4,-7 9 16,1 12 5,4 4-2,12 4 1,15 3-21,9 3-14,17-1-8,20-4-5,9-8-6,3-8-2,-4-14-81,1 0-32,-3-7-130,-2-17-378</inkml:trace>
  <inkml:trace contextRef="#ctx0" brushRef="#br2" timeOffset="214311.3918">20209 12018 174,'0'0'741,"0"0"-612,0 0 160,0 0-143,0 0-94,0 0-9,0 7-13,0 13-28,0 13 45,0 6 3,-4 4-9,-2 3-8,0-2-11,2-1-13,0-10-6,2-1-2,1-7-1,-3-7-2,3-7-41,-1-6-97,2-5-136,0-5-230</inkml:trace>
  <inkml:trace contextRef="#ctx0" brushRef="#br2" timeOffset="214799.8165">20189 12143 230,'0'0'235,"0"0"-115,0 0 98,0 0-113,0 0 16,0 0-21,-6-85-20,6 66-8,10-5-13,4 3 1,8-1-12,2 2-15,6 3-9,2 7-12,3 7-4,1 3-5,0 11-1,-4 12 3,-6 10-4,-10 6-1,-13 1 0,-3-1 1,-15 1 7,-11-7-4,-6-7-3,1-5-1,4-5-1,4-9-10,7-5-10,6-2 16,-1 0 5,8-12 7,-1-1 14,2 7 16,2 1 15,0 5 2,0 0-35,13 7-16,10 10 5,5 5 4,2 5-9,2 0-3,1-2 0,2 0-40,5-8-106,2-9-116,4-8-339</inkml:trace>
  <inkml:trace contextRef="#ctx0" brushRef="#br2" timeOffset="215150.7098">20776 12204 554,'0'0'249,"0"0"-215,0 0 47,0 0 48,0 0-46,0 0-31,101 19-22,-79-19 5,-1 0 2,-12 0 9,-2-5-7,-4-7-2,-3-4 3,0-1-26,0 1-10,-7 0-3,-11 6 6,-5 5 4,-6 5 7,-3 0 10,-5 8 1,5 12 5,9-1-4,5 4-9,10 4-1,8-3-10,3 1-7,27-1-3,12-8-2,16-6-6,11-7-46,13-3-85,5-6-54,3-17-235,-6-1-111</inkml:trace>
  <inkml:trace contextRef="#ctx0" brushRef="#br2" timeOffset="215489.2639">21419 12163 602,'0'0'229,"0"0"12,0 0-125,-83-42-15,47 41-19,-1 1-26,2 0-2,7 1-10,7 15-11,11 4-25,7 3-5,3 3-3,3 1-1,24-8-5,5-2-6,9-7-47,4-10-22,2 0-24,1-10-79,-9-12-44,-11-9 93,-10-9 135,-15-10 54,-3-8 98,-10-5 16,-13 5-1,2 14-32,7 17 30,6 17-24,8 10-64,0 20-57,0 20-17,13 20 18,2 8-3,0-2-12,-5 1-6,-3-4-3,-7-3-57,0-4-123,0-14-228</inkml:trace>
  <inkml:trace contextRef="#ctx0" brushRef="#br2" timeOffset="216005.8542">22240 11872 1047,'0'0'181,"0"0"80,0 0-42,0 0-127,0 0-42,0 0-25,0 50-19,0-10 24,0 6-3,0 4-9,0 2-12,0-5-4,-3 0-2,1-8-3,-1-6-35,2-7-40,1-9-91,0-14-152,9-3-290</inkml:trace>
  <inkml:trace contextRef="#ctx0" brushRef="#br2" timeOffset="216245.3754">22322 11936 1039,'0'0'134,"0"0"128,18-73-121,12 60-71,8 6-36,4 7-4,2 0-4,-5 3-8,-7 17-8,-12 3 1,-16 1-7,-4 2-1,-21 1 4,-18-2-3,-4 2 2,0-1-6,10-6-12,15-4-94,18-6-172,24-8-145,25-2-240</inkml:trace>
  <inkml:trace contextRef="#ctx0" brushRef="#br2" timeOffset="216628.9184">22977 11939 731,'0'0'247,"0"0"-62,0 0 61,5-76-165,-18 73-6,-11 3-26,-5 0-27,-3 6-12,2 17 16,8 1-13,4 2-9,7-1-4,7 0-1,4-6-1,0-2-2,15-3-9,9-8-29,4-6-21,-1 0-2,-3-11 46,-5-15 19,-6-3 22,-6 0 29,-4-2 1,-2 8 3,1 7-6,-2 5-4,0 11-19,0 0-12,0 0-14,0 14-9,0 8 8,0 6 1,1-2 0,4-1-6,1-1-50,5-7-89,6-3-104,5-12-202,1-2-392</inkml:trace>
  <inkml:trace contextRef="#ctx0" brushRef="#br2" timeOffset="216913.8311">23121 11821 611,'0'0'161,"0"0"-6,0 0 31,0 0-95,0 0-24,80-24-17,-70 46-2,0 2-4,0 2-1,0-6-11,-3-3-23,-2-5-3,-3-8-4,-2-4-2,0 0 3,0 0 10,-8 0 16,-1-9-10,1-8-8,7 1-3,1 2-7,0 3-2,4 6-16,18 1-23,11-2-44,6-4-54,5-3-110,6-7-184</inkml:trace>
  <inkml:trace contextRef="#ctx0" brushRef="#br2" timeOffset="217145.1025">23682 11558 984,'0'0'180,"0"0"130,0 0-135,0 0-69,0 0-41,0 0-42,-13-39-23,13 63 1,0 12 7,0 10 5,-3 2 2,0 2-8,3 1-7,0-4 0,0 1-2,0-8-11,0-5-30,0-7-23,10-11-71,7-10-37,1-7-89,1-5-181</inkml:trace>
  <inkml:trace contextRef="#ctx0" brushRef="#br2" timeOffset="217303.9467">23576 11790 704,'0'0'218,"0"0"-51,0 0 64,0 0-146,0 0-49,0 0-2,68-27-16,-12 18-18,-4-2-19,-3-2-69,-1 4-107,6-4-161</inkml:trace>
  <inkml:trace contextRef="#ctx0" brushRef="#br2" timeOffset="217475.5059">24209 11434 1152,'0'0'134,"0"0"149,0 0-175,0 0-108,0 0-4,0 0-8,0 46-46,3-9-101,-3-1-150,0 6-374</inkml:trace>
  <inkml:trace contextRef="#ctx0" brushRef="#br2" timeOffset="217620.4006">24194 11959 816,'0'0'484,"0"0"-372,0 0 91,0 0-126,0 0-71,0 0-6,-21 17-7,18-17-158,3 0-204</inkml:trace>
  <inkml:trace contextRef="#ctx0" brushRef="#br2" timeOffset="217775.7154">24701 11714 546,'0'0'568,"0"0"-559,0 0-18,0 0-12,0 0-271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55:13.51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4814 15427 257,'0'0'114,"0"0"-29,0 0 63,0 0-44,0 0-29,0 0-6,0 0-5,0 0-11,0 0 2,0 0-6,0 0-6,0 0-6,0 0 3,0 0 4,0-2-8,0-3 0,0-4-24,0-2-8,-8 2 6,-9-2 3,3 2-9,-7 1 3,-1 2-4,-5 3-3,0 3 2,-3 0-1,3 0-1,-1 4 0,3 12 2,4-2-2,4 5 0,4 0-1,7 2 1,6-1-3,0-4 3,3 1-1,15-5 1,3-5-1,3-4 3,4-2-2,-1-1 4,1 3-4,-1 0 0,-2 1 0,-5 5-1,-4 2 0,-5 2-1,2 0-3,-4 1 3,-3 1 1,0 0-2,-6-1 2,0 1-2,0-2 3,-9-4 0,-6 1 7,-6-3-3,-8-3 6,-1-1 28,-2-3-11,1 0 7,3-7-7,7-3-6,1 0-6,1 4-15,1 3-1,9 3-11,0 0-38,5 0-87,4 3-123,7 1-196</inkml:trace>
  <inkml:trace contextRef="#ctx0" brushRef="#br0" timeOffset="494.8295">5136 15533 37,'0'0'556,"0"0"-457,0 0 114,0 0-123,0 0-51,0 0-26,6-7-12,2 7 2,2 0-3,8 0 18,-2 0-1,5 0-3,0 0-7,1 0-2,-5 0-5,-1-7 1,-4-3 4,-6-2-3,-4-1 1,-2 2 4,0-4 1,0 4 16,-5 1 13,-10 3-3,-5 1-13,-3 2-9,-7 4 11,-1 0-2,1 0-8,0 13 19,6 4-11,0 3-5,5 2-3,7-1-3,9 2-4,3-3-2,0-3-2,9-2 1,16 2 2,5-4-1,3-6-4,5 0-7,-3-7-42,5 0-86,-4 0-126,0-14-192</inkml:trace>
  <inkml:trace contextRef="#ctx0" brushRef="#br0" timeOffset="742.3039">5494 15298 710,'0'0'140,"0"0"124,0 0-110,0 0-49,0 0-13,0 0-18,2-57-30,0 59-38,-1 17-3,2 7 17,1 5 12,-1 4-8,-3-1-9,0 3-6,0 1-8,0-4-1,0 2-2,0-10-41,3-3-122,0-7-55,10-9-201</inkml:trace>
  <inkml:trace contextRef="#ctx0" brushRef="#br0" timeOffset="1148.44">5740 15380 596,'0'0'167,"0"0"-1,0 0-50,0 0-82,0 0 1,0 0 44,53 11-41,-36-5-22,0 1-1,2-3-12,0-1 0,-2-3-3,-1 0-4,-3 0-8,0-11 1,-6-2 7,-7-5 3,0 0 2,0-1 1,-7-1 2,-7 6 15,-2 1-4,-2 3 10,-6 10 3,3 0-2,0 0-5,-1 16 2,1 8-8,9-2-3,3 4-2,9-1 0,0 0-10,12-4-6,15 3-2,4-7-14,8 0-67,4-5-75,5-4-138,-2-8-146</inkml:trace>
  <inkml:trace contextRef="#ctx0" brushRef="#br0" timeOffset="1619.8828">6229 15397 408,'0'0'144,"0"0"98,0 0-51,0 0-26,0 0-61,0 0-41,0 0-18,-68-46-15,35 49 0,5 12 5,-2 3-5,4-1-4,6-1-8,9 5-7,3-4-11,8 2 0,0 1-3,19-4 3,15 0 0,4-6 0,7-7-39,4-3-41,4 0-18,-4-13-35,-1-7-24,-5-2-15,-9-11 18,-7-1 41,-6-8 49,-6-2 64,-3 1 53,-5 4 80,-4 8 34,-3 6-24,0 5 14,0 7-36,0 7-14,0-1-28,0 7-11,0 0-26,0 0-42,0 12-2,-3 16 2,-1 5 5,-2 9-2,6 1-1,0 0-2,0 0-4,0-4-28,0-5-82,0-7-48,6-5-125,1-9-104</inkml:trace>
  <inkml:trace contextRef="#ctx0" brushRef="#br0" timeOffset="1822.4218">6465 15358 577,'0'0'178,"0"0"-14,0 0 34,0 0-164,0 0-13,89-43-13,-50 36 1,-6-3-9,-3 0-2,-10 2-15,-3 3-110,-14-1-69,-3 2-160</inkml:trace>
  <inkml:trace contextRef="#ctx0" brushRef="#br0" timeOffset="6668.4147">8477 15125 320,'0'0'58,"0"0"99,0 0-78,0 0-14,0 0 14,0 0-37,0 0-3,-16-81-1,6 65 4,0 5-2,-3-2-12,-2 0 4,-2 6 7,1 2-24,-7 3-6,6 2-5,-1 0 7,-3 0 6,2 5 3,2 7-8,1 2-4,7 5 0,6-2-8,3 0 1,0 2-2,15-4 5,9 2-3,3-6 1,10-5 2,3-1 1,2-2 1,-6-3-6,-4 6 2,-3-3-1,-9 5 2,-4 1-3,-3 7 0,-4 1 0,-5 0 0,-2 2 4,-2-3 6,0-2 10,-3-6 11,-9 1 8,-7-6 11,-8 0-4,-2 0-16,-1-3-15,4 0-11,2 0-3,3 0-1,9-9-14,8-5-29,4 0-58,10-1-141,17-2-162</inkml:trace>
  <inkml:trace contextRef="#ctx0" brushRef="#br0" timeOffset="6862.7576">8750 15093 641,'0'0'224,"0"0"-33,0 0 72,0 0-149,0 0-76,0 0-31,19 2 11,-13 23 16,2-1-16,-2 4-14,0 1-4,-3-1-2,-3-2-88,0-6-138,-3-10-248</inkml:trace>
  <inkml:trace contextRef="#ctx0" brushRef="#br0" timeOffset="7050.3633">8762 14836 505,'0'0'397,"0"0"-248,0 0 128,0 0-198,0 0-36,0 0-43,-3-31-25,3 58-57,3 10-80,4-1-191</inkml:trace>
  <inkml:trace contextRef="#ctx0" brushRef="#br0" timeOffset="7514.1153">9146 15112 256,'0'0'344,"0"0"-222,0 0 93,0 0-108,0 0-18,0 0-18,19-75-24,-31 65 3,-6 8-13,-1 2-5,-9 0-23,-1 6 2,-4 14-1,3 5-4,8 2-6,13 3-3,9-4-1,0-3 1,18-1-6,9-7 0,7-5-6,6-10-6,-1 0-19,0-8-17,-3-14 7,0-7 5,-4-12 23,-12-8 19,-7-4 3,-10 1 3,-3-5 34,0 8 46,-3 12 5,0 12 1,-4 13 17,7 10-12,0 2-26,0 22-64,0 16-2,0 17 27,0 4-8,4 1-10,8-1-11,4 5-2,-2-2-38,-8-6-166,-6-5-316</inkml:trace>
  <inkml:trace contextRef="#ctx0" brushRef="#br0" timeOffset="8954.4202">7466 15434 778,'0'0'57,"0"0"-9,0 0 64,0 0-78,0 0-17,0 0-15,-39 60-2,33-42-7,6-4-82,0-7-124,3-7-228</inkml:trace>
  <inkml:trace contextRef="#ctx0" brushRef="#br0" timeOffset="9089.8396">7466 15434 739,'43'41'238,"-49"-46"-52,3 5 70,3 0-133,0 0-108,0 5-15,0 12-14,3 10 10,12-1-44,0 2-138,0-6-201</inkml:trace>
  <inkml:trace contextRef="#ctx0" brushRef="#br0" timeOffset="18006.6945">6823 14720 59,'0'0'446,"0"0"-392,0 0 159,0 0-55,0 0-68,0 0 22,0 0-38,-46-29-5,46 20-18,10 1-18,10-2-11,3 0-6,6 6-5,1-1 0,1 5-4,-4 0-4,-4 12-1,-3 13-1,-12 6 1,-8 3 2,0 5 11,-5-3 5,-18-5 9,0-2 13,-7-10-13,-1-2 3,-2-7-11,3-2-4,2-8-9,1 0-6,2 0-2,8-8-36,5-12-72,12-6-85,0-4-277</inkml:trace>
  <inkml:trace contextRef="#ctx0" brushRef="#br0" timeOffset="18076.0544">6823 14720 828</inkml:trace>
  <inkml:trace contextRef="#ctx0" brushRef="#br0" timeOffset="18194.5141">6823 14720 828,'63'-44'147,"-63"42"171,0 2-161,0 0-73,0 0-54,0 0-30,0 10 4,0 7-1,0 8 1,0 3-2,3 4-2,4-3-22,4 2-118,6-8-145,3-10-345</inkml:trace>
  <inkml:trace contextRef="#ctx0" brushRef="#br0" timeOffset="18404.3757">7223 14696 526,'0'0'448,"0"0"-308,0 0 108,0 0-170,0 0-63,0 0-14,0 12 8,0 13 12,0 2-13,0 0-8,0 2-8,0 1-88,-6-10-143,-4-7-285</inkml:trace>
  <inkml:trace contextRef="#ctx0" brushRef="#br0" timeOffset="18576.4067">7139 14551 936,'0'0'53,"0"0"167,0 0-3,0 0-154,0 0-33,0 0-30,-19-59-47,22 76-85,10 8-74,5 2-192</inkml:trace>
  <inkml:trace contextRef="#ctx0" brushRef="#br0" timeOffset="18974.5851">7476 14630 521,'0'0'116,"0"0"71,0 0-6,0 0-50,0 0-30,0 0-21,7-15-39,-11 15-24,-12 0-15,-2 0 2,0 0 2,3 5-2,2 7-4,7 1 0,1-1-4,5 1-1,0-1 0,14-1-5,8-3-7,5-2-3,-2 0 7,-1-1 1,-3 3 9,-6-1 2,-9 3 1,0 1-7,-6-5 7,0 4 1,0-3 4,-9 2 15,-9-5-1,-3 1-6,0-3-9,1-2-4,6 0-31,2-4-81,8-12-111,4-4-218</inkml:trace>
  <inkml:trace contextRef="#ctx0" brushRef="#br0" timeOffset="19214.7281">7718 14495 813,'0'0'170,"0"0"126,0 0-171,0 0-94,0 0-25,0 0 61,0 66-8,0-36-25,0-1-13,0 1-7,0-1-14,0-1 0,0-8-7,0-1-48,0-5-69,3-8-56,3-6-155,0 0-141</inkml:trace>
  <inkml:trace contextRef="#ctx0" brushRef="#br0" timeOffset="19394.9663">7642 14654 614,'0'0'133,"0"0"91,0 0-43,0 0-121,0 0-18,0 0-13,101-43-7,-63 33-18,-1 0-4,-4 1-70,-3 2-165,-2 0-100,-6 0-97</inkml:trace>
  <inkml:trace contextRef="#ctx0" brushRef="#br0" timeOffset="19560.7874">7967 14539 572,'0'0'217,"0"0"26,0 0-82,0 0-99,0 0-32,0 0-11,0 19 38,3 1 1,-3 3-16,3 1-30,-3 1-9,3-5-3,0-2-46,-3-2-129,2-9-227</inkml:trace>
  <inkml:trace contextRef="#ctx0" brushRef="#br0" timeOffset="19723.939">7934 14446 847,'0'0'110,"0"0"168,0 0-160,0 0-112,0 0-6,0 0-94,4-21-103,9 29-186</inkml:trace>
  <inkml:trace contextRef="#ctx0" brushRef="#br0" timeOffset="20136.6105">8122 14529 473,'0'0'287,"0"0"-157,0 0 35,0 0-85,0 0-70,0 0 16,15 36 22,-12-17-19,-1-2-8,5 2-6,-4-5-9,0-3-1,0-5-2,0-3-3,1-3-2,6 0 2,3-4 8,2-16-2,1-9-6,2-2 0,-3 2 0,-1 4 4,-1 9-3,-7 5 7,1 8 7,-4 3 6,0 0-17,2 9-4,4 8 16,1 3-8,-1 3-1,-3 0-7,3-6-4,-2 0-64,10-4-71,-1-10-158,1-3-147</inkml:trace>
  <inkml:trace contextRef="#ctx0" brushRef="#br0" timeOffset="20555.6108">8549 14485 362,'0'0'310,"0"0"-110,0 0 19,0 0-84,0 0-41,-82-28-24,63 28-10,2 12-11,5 2-22,2 3-9,3 2-3,7 1-12,0-1-1,11 4-2,9-6 0,10-3-7,3-6-22,5-7-51,-1-1-16,-1-1-57,-7-18-57,-1-12 52,-12-7 14,-4-9 106,-3-5 38,-9-5 33,3 2 66,-3 9 9,0 9-2,0 13 45,0 8-8,-3 13-38,3 3-14,-7 0-58,2 26-33,-6 11 20,4 6 20,4 6-19,3-2-8,0 2-9,0-3-4,0-6-32,9-7-84,6-11-64,-3-8-126,4-11-200</inkml:trace>
  <inkml:trace contextRef="#ctx0" brushRef="#br0" timeOffset="20693.2802">8689 14386 715,'0'0'99,"0"0"44,0 0-35,0 0-72,0 0-18,103-6-18,-70 6-132,-8 0-244</inkml:trace>
  <inkml:trace contextRef="#ctx0" brushRef="#br0" timeOffset="23182.1347">10419 14862 609,'0'0'56,"0"0"161,0 0-118,0 0-83,0 0-11,0 0 9,-7 24 26,7-11 3,0-7-7,11 5 0,7-6 6,5-1-11,4-4-14,2 0-7,6-3-10,-2-14-2,-5-5-14,-4-8 3,-7-1 6,-5-5 4,-2 0 3,-4 3 3,-2 4 5,-1 11 16,-3 5 32,0 6 3,0 4 7,0 3-2,0 0-12,0 0-27,0 3-25,0 23 4,0 11 0,-3 10 13,-1 8 8,4 2-11,0 4-4,0-7 4,0-4-10,0-4 2,0-9-6,0-4 2,4-7-2,2-6-2,0-7 2,0-4 0,6-4-1,0-2-1,3-3 2,6 0 0,1-10-1,2-8-14,-6-4-10,-4-4 1,-1-2-1,-4 0 0,-5 1 6,-4 1-2,0 2 5,-10 8 7,-8 0 8,3 5-2,3 1 4,6 8-1,0-2 4,4 4-3,2 0-2,0 0-3,0 0-13,0 4 3,11 6 12,1-1 3,5 1-1,2 0 0,0-6-10,-3-1-15,7-3-4,-9 0-19,2-14 19,-7-6-1,-9-7 14,0-5 0,0 0 5,-3 1 0,-3 5 11,-2 6 1,5 6 3,1 6 10,2 4 5,0 1-17,16 0-1,7 3 2,3 0-3,3 0 1,0 9 2,1 5 6,-9 2-3,-4 4-1,-4-1 6,-9 5-6,-1-2 7,-3 2 3,0 1-8,0 0-4,3-3-2,3-2 3,4-3-4,4-7 0,0-3-1,6-7 0,7 0-1,3-14 2,-4-12-2,2-6 0,-9-9 2,-3 2 0,-8-2 0,-8 12 3,0 12 7,0 10 8,-15 4 8,0 3-3,-9 13-13,2 13-7,-3 5 2,9 5-2,9-6-3,4-1-5,3-5-2,3-4-60,18-6-85,9-12-240</inkml:trace>
  <inkml:trace contextRef="#ctx0" brushRef="#br0" timeOffset="23715.5414">11511 14849 810,'0'0'116,"0"0"182,0 0-172,0 0-77,0 0-23,0 0-14,6 4-10,4 12 12,5 1-5,2-2-8,0 0-2,2-3 0,3-4-20,-3-8-21,0 0-15,2-6-10,-1-8 13,-5-10 8,0 4 20,0 0 12,-5 1 14,-3 11 3,-2-1 15,-2 8-3,-3 1 5,4 0-20,-2 4 5,1 10 9,3 5 20,-3 1-11,3-6-7,3-1-7,4-4-3,4-6 6,-1-3-9,2 0 14,3-15-5,1-9 8,-2-5 14,-3-5 8,-3-2 17,1 3 13,-10 10 8,-1 7-18,-4 11 14,0 5-22,0 0-35,0 17-19,0 13 0,3 17 10,3 4-7,4 4 5,4-1-5,2-3-3,-3-5-11,1-3-76,-11-4-224,-3-9-431</inkml:trace>
  <inkml:trace contextRef="#ctx0" brushRef="#br0" timeOffset="25449.7652">13580 14819 462,'0'0'97,"0"0"89,0 0-30,0 0-82,0 0-14,0 0-1,0 0-4,0-33-22,0 20 4,-6 0 8,-6 0-5,0 3-1,-5 3-13,-2 3-8,0-2-7,-4 6-1,4 0-6,-7 6-3,2 11 11,1 10 1,5 3 1,8 2-1,7 5-6,3-4-5,13 3 2,12-7-4,15-2-2,6-10-33,10-10-46,4-7-54,-1 0-74,-4-10 2,-7-11 35,-9-1 137,-12-2 35,-10 1 30,-6 4 93,-5 2-3,-6 7 0,0 0-14,0 0-17,-3-1-44,-11 3 2,0 4-24,-6 4 1,7 0-7,-3 0-1,3 7-7,5 10-3,2 5-6,6 4 0,0 1 0,3-3 0,14-5 0,6-6-2,7-6-1,-2-7-4,6 0-3,-2-3 4,-6-10 6,-8-12 0,-1 0 3,-8-1-3,0-1 1,-3 10-1,-3 8 0,0 4 4,-3 5 1,3 0-5,0 0-2,1 17 1,8 0 1,5 7 10,2-7-5,2-5-4,3-2 3,-3-10-4,4 0-2,-3-10-12,1-16-32,0-7 3,-3-7 8,-11-3 9,-3-6 16,-4-1 10,-2 8 5,0 8 26,0 10 35,0 15-2,-2 6-12,-1 3-10,-2 12-38,1 19-4,-3 8 12,4 2 7,3 4-7,0 2-9,0-5-3,3 1-7,13-10-43,5-5-49,0-14-59,6-9-96,-5-5-132</inkml:trace>
  <inkml:trace contextRef="#ctx0" brushRef="#br0" timeOffset="25651.8008">14235 14777 499,'0'0'145,"0"0"107,0 0-73,0 0-106,0 0-19,0 0-21,81-31 10,-31 25-15,-5 3-2,1-4-6,-9 3-11,-9 4-9,-10-3-2,-4 3-28,-11 0-111,-3 0-86,0 3-113</inkml:trace>
  <inkml:trace contextRef="#ctx0" brushRef="#br0" timeOffset="26015.3633">14748 14770 573,'0'0'157,"0"0"82,0 0-133,0 0-27,0 0-14,0 0-27,0 0 8,-45-24-10,39 24-9,3 0-6,3 0-14,0 0-2,0 0-5,0 0-1,0 0-5,0 0 6,3 0 8,3 0-3,-5 0-5,1 0-9,-1 0-18,-1 0-22,0 0-17,0 0-12,0 0-46,0 0-44,0 0-105,0 0-213</inkml:trace>
  <inkml:trace contextRef="#ctx0" brushRef="#br0" timeOffset="26260.0057">14719 14615 706,'0'0'236,"0"0"47,0 0-79,0 0-112,0 0-41,0 0-19,-3 44 64,-3-7-37,3 0-32,3 6-14,0-4-8,0 1-5,1-4 0,9-5-28,0-8-92,4-7-98,2-10-131,7-6-271</inkml:trace>
  <inkml:trace contextRef="#ctx0" brushRef="#br0" timeOffset="26573.8392">14921 14783 614,'0'0'162,"0"0"86,0 0-81,0 0-53,0 0-37,0 0-26,0 0-36,-23-37-10,16 51-1,1 6-1,3 2 2,3 2-5,3 2-1,16-9-1,7-3-3,2-9-4,2-5-8,-3 0 3,-7-13 14,-8-10 7,-1-4 6,-11-3 17,0 1-5,0 3-20,-5 12-5,-2 8-4,-1 6-17,5 0-61,3 0-120,0 10-56,14-3-128</inkml:trace>
  <inkml:trace contextRef="#ctx0" brushRef="#br0" timeOffset="27018.0203">15414 14720 634,'0'0'180,"0"0"87,0 0-104,0 0-59,0 0-31,-104-69-8,77 69-11,3 0-23,8 13-19,-1 2-9,13 2-3,4 4-2,0-5 0,21 1-2,1-4-5,10-3-5,-1-10-22,-4 0-4,-3-3 23,-13-13 16,0-1 1,-2-7 7,-3-1-1,-2 7 2,-1 7 4,-2 9 3,3 2-14,-4 14-1,0 22-11,0 14 11,-15 15 1,-3 5 10,-6 3 2,2-11-10,-2-13 0,4-9 6,-2-13 5,-1-8 15,-2-9 9,-4-10 19,-6 0 5,1-13-39,0-13-9,7-7-14,3-1-5,6 2-82,5 9-83,-1 10-123,2 3-423</inkml:trace>
  <inkml:trace contextRef="#ctx0" brushRef="#br0" timeOffset="27730.3869">15915 14905 615,'0'0'258,"0"0"-8,0 0 19,0 0-104,0 0-34,0 0-47,0-33-48,0 47-34,-7 11 5,-12 6-5,-2 4 1,3 2-3,4-3-8,5 1-75,6-6-163,3-8-219</inkml:trace>
  <inkml:trace contextRef="#ctx0" brushRef="#br0" timeOffset="30242.9393">16414 14452 547,'0'0'187,"0"0"-14,0 0 67,0 0-86,0 0-16,0 0-16,0 0-21,0 0-32,0-15-29,0 15-25,0 15-11,0 12 0,0 8 15,0 9-1,0 2-6,0 0-4,0 0-7,0-2 5,0-4-6,0-5-1,0-7 0,0-5 1,0-7-16,0-10-40,0-6-94,0 0-71,4-22-83,12-12-568</inkml:trace>
  <inkml:trace contextRef="#ctx0" brushRef="#br0" timeOffset="30490.805">16485 14553 646,'0'0'170,"0"0"-19,0 0 109,20-84-156,6 72-55,6 2-2,0 5-12,2 5-12,-2 0-3,-2 0-13,-8 10 2,-4 7-4,-10-1 3,-7-1 6,-1-1 2,0 1 0,-17 4 0,-6 3-7,-2 0-9,4-2-8,9-2-85,12-6-53,0-4-167,30-8-245</inkml:trace>
  <inkml:trace contextRef="#ctx0" brushRef="#br0" timeOffset="30871.776">17116 14522 572,'0'0'139,"0"0"82,0 0-67,0 0-30,0 0-60,0 0-26,-56-47-7,18 57-12,2 10 10,7 4 0,2 0-13,12 1-5,8-2-11,7 1-3,0-9 3,17-1-3,12-9-3,0-5-4,7 0 1,-3-5-9,-5-12 3,-5-2 13,-10-7 2,-3 2 3,-4-3 3,1 5 4,-7 5 8,3 10 10,-3 4 8,0 3-2,0 3-34,0 14-6,0 10 6,3-4 4,5 2-4,4-1-3,4-5-26,3-4-60,3-10-108,0-5-187</inkml:trace>
  <inkml:trace contextRef="#ctx0" brushRef="#br0" timeOffset="31188.4388">17327 14416 771,'0'0'109,"0"0"26,0 0-41,0 0-5,0 0-32,91 73 4,-68-37-23,0-6-28,-11 2 3,1-4-7,-6-9-4,-5-3-1,-2-7-1,0-4-3,-15-5 3,-4 0 14,-2 0-14,4-19 0,6-5-1,8 4-3,3 0-6,0 4 9,14 6 1,8 0-6,8 4 2,7-4-32,3 3-71,-6-6-106,2-1-198</inkml:trace>
  <inkml:trace contextRef="#ctx0" brushRef="#br0" timeOffset="31390.8675">17740 14265 852,'0'0'235,"0"0"59,0 0-151,0 0-44,0 0-48,0 0-42,-3 15 2,6 21 32,0 9-15,-2 4-11,1-2-16,-2 2 0,1-4-1,1-4-33,-2-3-102,3-11-94,3-14-234</inkml:trace>
  <inkml:trace contextRef="#ctx0" brushRef="#br0" timeOffset="31562.9459">17680 14489 956,'0'0'164,"0"0"105,0 0-186,0 0-51,82-23 3,-44 23-30,2 0-5,0 0-7,5 0-94,-3-3-121,7-1-172,1 0-295</inkml:trace>
  <inkml:trace contextRef="#ctx0" brushRef="#br0" timeOffset="31818.0823">18171 14420 398,'0'0'265,"0"0"-39,0 0-34,0 0-80,0 0-31,0 0-34,-60 2-7,60 12-8,6 0-3,10 2-9,2 1-7,2 2-8,-3 1 0,-1-1-3,0 1-1,-6 0 1,-1 0 2,-5-1 2,-4-5-1,-5 2 4,-13-7-1,-1 2-1,-7-7-7,7-2-12,1-2-67,7-2-92,5-22-186</inkml:trace>
  <inkml:trace contextRef="#ctx0" brushRef="#br0" timeOffset="31983.8308">18342 14350 888,'0'0'140,"0"0"121,87-29-152,-68 24-52,-6 5-41,-5 0-16,-8 0-3,0 0-71,-8 0-200,-15 5-207</inkml:trace>
  <inkml:trace contextRef="#ctx0" brushRef="#br0" timeOffset="34084.4259">19570 14396 552,'0'0'112,"0"0"110,0 0-133,0 0-22,0 0 4,0 0-6,0 0 2,0-16 0,0 16-16,0 0-18,-8 13-22,-5 10 8,0 3 16,0 4-13,6 0-11,6-3-7,1-1-4,3-9 0,15-5-2,5-5 2,5-6 0,4-1 2,2-5 0,0-14-2,0-4 0,-11 0-3,0-4-1,-13 1 4,-2 4 2,-6 11 4,0 0 0,-2 11 14,0 0 5,0 0-25,0 5-15,-2 15 15,1 2 0,1 6 0,0-2 0,21 1 0,10-5-1,7-6 1,5-6 0,5-7 0,2-3-6,2-6 0,1-17-4,-4-7 0,-11-3 10,-10-3 5,-15-1-5,-10 3 6,-3 8-3,0 8 8,-14 11 10,-1 7-7,-2 3-8,0 16 2,1 2-6,8 4-2,5-1-4,3-1 3,0 0-29,19-6-99,1-4-136,2-6-419</inkml:trace>
  <inkml:trace contextRef="#ctx0" brushRef="#br0" timeOffset="35021.8115">13046 14591 678,'0'0'51,"0"0"-4,0 0 135,0 0-78,0 0-52,0 0-52,17 21 26,-14 34 26,-3 15-6,0 15-7,0 14-9,-3 0-3,0 7 2,-1 0-5,4-6 1,0-7-8,0-6-6,0-13-4,9-15-6,2-13-1,2-13 0,-6-12-2,-2-8-25,-1-13-41,-2 0-51,-2-29-1,0-21-410</inkml:trace>
  <inkml:trace contextRef="#ctx0" brushRef="#br0" timeOffset="35981.8631">13043 14611 396,'0'0'11,"0"0"74,0 0 0,0 0-46,0 0 44,107-82-11,-56 67-31,12 1-7,14-3-2,12-3 0,10-1 1,10-1-4,4 5 2,11 0-1,6 5-5,6-3-14,9 3-10,11-5 1,10 1 0,7-4 3,-1-4-5,3-1 4,-13-2-4,-9 1-3,-18-1-2,-20 4 3,-10 3 1,-11 1 0,0 6 0,6-1 0,10 0 1,12 2-8,7-8 0,-3 1-2,5-1-3,-9 4 3,-5-1 5,-8 3-9,-8 4 7,-4 3 4,-1 7-1,2 0-4,13 0-8,4 0 10,11-2-19,3-6-13,-6-1 14,-9-5-8,-17 0 29,-18-2 3,-18 3 1,-16 3 11,-11 1 12,-6 6 25,-4-1-2,1 1-3,2 3-8,4 0 2,2 0-2,0 0-12,-1 0-8,-9 0-7,-4 0 0,-9 0-8,-4 0-1,-2 0 0,1 3 3,0 4 1,0 0 5,3-2 1,-2 5 9,-2 0-8,4 4-1,2 3 5,3 2 7,0-3-10,3-2 5,-4 0 7,3-5-14,-8 4 7,1 4 1,-1 2-5,-1 8 2,-3 6 5,-3 6-9,0 8 5,0 9-3,0 10 2,-5 7-5,-3 3-2,3 3-6,1-7 3,-1 1-5,2 0-2,2-6 1,-6-2 1,2-9-2,-2-9-4,0-8-14,1-6-15,-1-7 5,1-3-71,-1-6-87,-6-8-157</inkml:trace>
  <inkml:trace contextRef="#ctx0" brushRef="#br0" timeOffset="37212.4067">13295 15748 300,'0'0'1,"0"0"131,0 0 4,0 0-66,0 0-5,0 0-6,-37-4-10,33 4 9,4 0-3,0 0-14,0 0-12,14 0-6,22 0 10,22-3 32,30-4-9,18 0-24,24-4-12,13 3-13,7-2 0,12-1-5,1 2-2,5-4-10,-2 2 8,-1 5-1,1 3-15,-6-5-5,1 3-42,3-7-32,1-3 24,-4 0 40,0-2 13,-19 3 12,-15-3 8,-11 4 9,-7 3-1,-3-2 9,-4-3-3,-6 0-1,-4 1-11,1 1 0,0 4-3,3 1 3,1 2 7,0 3-1,-10-1-2,-8-1-5,-8 1-1,4-3 0,0 0 1,-1-3-1,-2 0-7,-10 2 3,-11 0-1,-8-2 3,-3 6 2,-2-2 3,-1-1-3,1 0 2,1 2-1,2-2-1,1 0-4,5 1 4,-3-1-1,2 0 1,-3 4-1,-3 0 1,-2 0-2,-2 3 2,-8-4 1,2 1 2,-4-1-2,-2 1-1,-4 0 5,2 3 4,0-4 6,1 4 4,2 0 4,-1 0 8,-2 0-16,-6 0-9,-9 0-4,-1 0-1,-6 0 0,0 0-1,0 4-7,-6-4-31,-12 0-117,-7 0-201</inkml:trace>
  <inkml:trace contextRef="#ctx0" brushRef="#br0" timeOffset="40384.0032">20523 14201 160,'0'0'287,"0"0"-203,0 0 133,0 0-63,0 0-36,0 0 6,0 0-21,0-16-30,0 16-34,0 3-22,0 14-10,0 9 17,0 8 29,1 1-24,4 2-2,-3 0-5,3-1-15,-1 0 2,1-3-6,-1-3-3,0-7 2,0-7-1,-1-9 0,0-4-1,-1-3 0,-2 0 6,0 0 9,3-7 3,1-15-12,8-5-6,0 0-2,2-2 2,5 3 0,0 3-1,2 6 0,3 6 0,0 3-2,1 6 1,-6 2 2,1 5 0,-4 11 0,-2 4 0,-2 2 0,0 2-1,-3-4 1,0 0-2,2 0-19,0-4-77,4-4-66,1-10-168,7-2-291</inkml:trace>
  <inkml:trace contextRef="#ctx0" brushRef="#br0" timeOffset="40730.5988">21070 14420 758,'0'0'90,"0"0"126,0 0-119,0 0-83,0 0-7,0 0 9,78-3-8,-48 3-3,-3-1 0,-5-7-4,-4 0 2,-6-1-1,-6-6 3,-6 3-1,0-2 4,-2 4 1,-16 0 11,-1 7 21,-6 0-13,-1 3-5,-2 0 8,3 6-11,5 8-5,3 8 1,10 3-8,6 0 13,1 1 0,6-2-3,16-1-15,8-3-3,6-7-7,3-9-37,1-4-78,0 0-153,-6-7-232</inkml:trace>
  <inkml:trace contextRef="#ctx0" brushRef="#br0" timeOffset="41015.7484">21406 14354 192,'0'0'461,"0"0"-286,0 0 29,0 0-109,0 0-17,82-54-26,-58 58-20,-2 16 4,2 0 3,-3 2-1,-2 1-15,-2-4-14,-5-5-8,-4-3 1,-4-5-2,-3-3-12,-1-3 11,0 0 1,0-17 23,0-8-20,0-6 0,12-1-1,3 9-4,3 3-1,3 10 0,4 6-4,7 1-10,5 3-40,5 0-100,5 0-112,0 3-139</inkml:trace>
  <inkml:trace contextRef="#ctx0" brushRef="#br0" timeOffset="41383.428">22122 14282 474,'0'0'227,"0"0"-92,0 0 1,0 0-32,0 0-33,97 0-22,-57-2-13,4-8-17,0 0-7,-5-2-3,-8-5-4,-10-2 3,-6-1-3,-7-4 0,-4 7 3,-4 3 3,0 2 13,-17 7-9,-11 0-8,-9 5-2,-9 2 6,1 15-5,-1 11 15,7 2 15,15 2 4,14-1-5,10-2-11,7 3 3,29-4-7,18-3 6,13-5 15,12-9-17,12-6-10,7-2-7,-1-3 13,-10 0-20,-20 0-5,-27 0-28,-20-3-58,-17 3-46,-3 0-59,-17 0-411</inkml:trace>
  <inkml:trace contextRef="#ctx0" brushRef="#br0" timeOffset="43683.6794">12556 17219 712,'0'0'139,"0"0"-109,0 0 52,0 0 15,0 0-43,0 0-16,0 0 13,0 0 17,3 0 19,4-9 3,-3-6-4,2-11-65,-6-1-2,0-2-2,0 0-5,-10-1-8,-13 5 0,-6 8-4,-3 4 3,-5 11-1,-9 2 4,-8 12 2,-1 21 10,2 6-1,12 8-4,14 4-5,18-1 3,9-3-8,13-7 2,26-7-3,12-8 0,14-3-2,11-10 0,14-1-68,8-11-87,3 0-117,-7-6-71,-13-11 28,-21-7-4,-14-1 193,-15-6 126,-8 2 201,-11 0 52,-6 5-40,-6-3-39,0 4-26,0 4-51,-15 2-15,-3 6 1,0 9-35,-9 2-20,2 0-1,2 13-11,7 6-7,3 1-5,5 5-3,8-3-1,0 0 0,17-5-1,9-3-3,7-5 1,6-9-3,-6 0 1,-5 0 5,-8-16 2,-7-6 6,-4-2 2,-2-6-7,-4 4 4,-3 0 0,2 11-1,-2 9 12,0 6 0,1 0-18,4 4-18,4 18 4,1 2 14,8 2 2,8-4-2,4-3 2,5-6-2,4-6-2,0-5-17,1-2-37,-4-1-18,-7-19 7,-3-11 28,-9-8 19,-5-9 16,-2-7 4,-2 1 15,-3 2 10,1 9 24,-6 13 16,0 11 10,0 10-14,0 9-7,0 0-34,0 14-20,-7 19 0,1 9 8,0 6 3,3 5-4,3-1-5,0-1-2,0-6-13,11-6-65,7-12-55,5-7-96,-2-14-111,0-6-381</inkml:trace>
  <inkml:trace contextRef="#ctx0" brushRef="#br0" timeOffset="43859.2248">13316 17084 893,'0'0'112,"0"0"19,0 0 33,0 0-151,0 0 21,101-5 26,-26 5-44,-5 0-16,-7 0-46,-14-10-60,-12 3-126,-16-3-136</inkml:trace>
  <inkml:trace contextRef="#ctx0" brushRef="#br0" timeOffset="45063.906">13803 16803 453,'0'0'353,"0"0"-260,0 0 155,0 0-69,0 0-107,0 0-46,-7-15-11,13 35 10,6 4 53,-3 8-36,-3 7 4,-3 5-14,-3 1-9,0 5-11,0-6-9,0 1-2,0-5-2,0-4-10,4-9-71,16-7-90,3-16-114,12-4-171</inkml:trace>
  <inkml:trace contextRef="#ctx0" brushRef="#br0" timeOffset="45371.8859">14193 17012 718,'0'0'102,"0"0"81,0 0 2,0 0-120,0 0-40,0 0-9,-69-7-9,50 28-3,10 5 4,6-4-6,3 2 6,3-4-6,19-3-1,11-12-1,2-5 7,8 0-2,-9-15 5,-7-9-2,-13-4 15,-12-3 37,-2 1-18,0 1-25,-10 4-17,4 13-3,0 2-7,6 10-39,0 0-46,6 0-140,20 8-21,20 1-92</inkml:trace>
  <inkml:trace contextRef="#ctx0" brushRef="#br0" timeOffset="45860.7456">14726 16946 512,'0'0'196,"0"0"-47,0 0 11,0 0-39,0 0-48,0 0-38,-46-68-12,11 68 14,-2 8-11,3 6 0,14 2-8,10 1-11,10 0 0,0-1-6,22-7 3,11-1 1,5-5 0,7-3-1,-2 0-4,-6-13-5,-8-7 5,-10-3 1,-2 0 4,-8-1 3,-2 10 6,-3 6 8,-2 8 24,-2 0-35,0 16-11,0 16 0,0 15 1,0 11 7,0 9-3,-11 9 0,-4 1-5,0-9-4,1-8 4,-9-14-6,3-9 5,-5-13 0,-4-12 1,-11-5 18,-5-7 12,-7-13 7,-1-13-17,9-15-10,15-5 0,19-3-5,10-3-5,13 9-4,23 9-3,12 12-9,8 8-37,9 3-43,3 6-74,3 1-141,-9-1-380</inkml:trace>
  <inkml:trace contextRef="#ctx0" brushRef="#br0" timeOffset="46041.0669">15041 17076 920,'0'0'144,"0"0"121,0 0-110,0 0-93,0 0-15,0 0-4,-7-7-21,7 7-6,1-4-2,2 1-4,2-3-10,-1 2-95,2-3-125,2 1-262</inkml:trace>
  <inkml:trace contextRef="#ctx0" brushRef="#br0" timeOffset="55649.1128">15323 16929 702,'0'0'77,"0"0"61,0 0 44,0 0-86,0 0-48,0 0-4,0 0-10,-4 4-3,2 16 39,1 2-15,1 2-18,-2 6 6,-2 0-13,4 0-12,-2-4-7,1-1-10,-1-3 3,1-3-4,-1-5-8,1-5-44,1-5-91,0-4-76,0-4-143,9-22-332</inkml:trace>
  <inkml:trace contextRef="#ctx0" brushRef="#br0" timeOffset="55923.8556">15301 16983 607,'0'0'130,"0"0"23,0 0 30,0 0-101,0 0-15,39-80-9,-19 68-13,8 4-6,-6 3-8,5 4-12,-4 1-4,0 0-8,-7 1-5,-1 10-4,-8 3 2,-3 3 0,-4 7 2,0-2 1,-20-1 13,1-2 6,-6-1-4,4 0-13,1-7-5,7-2-11,5-6-57,7-3-91,1 0-164,10-6-288</inkml:trace>
  <inkml:trace contextRef="#ctx0" brushRef="#br0" timeOffset="56112.5889">15654 16933 846,'0'0'150,"0"0"36,0 0 5,0 0-132,0 0-31,0 0-9,32 4 2,-25 17 4,0 1-14,0-3-11,-4 4-1,-3-6-43,0-2-69,0-4-140,0-11-265</inkml:trace>
  <inkml:trace contextRef="#ctx0" brushRef="#br0" timeOffset="56285.1568">15668 16665 1105,'0'0'103,"0"0"140,0 0-111,0 0-98,0 0-34,0 0-23,-4 0-29,17 27-51,7 2-67,6 3-115,13 3-110</inkml:trace>
  <inkml:trace contextRef="#ctx0" brushRef="#br0" timeOffset="56690.2454">16135 17005 593,'0'0'128,"0"0"71,0 0-92,0 0-28,0 0 23,42-92-14,-42 76-40,-16 0-10,-2 9 9,-2 2 1,-4 5-16,-2 2-20,-2 16-5,4 6-6,9 2-1,9 1-5,6-1-3,0-2 8,25-4-23,7-4-21,10-9-3,-2-7-2,-2 0-24,-5-26 28,-7-12 42,-3-13 3,-9-10 20,-3-4 54,-2 5 3,-2 6 10,1 20 19,-2 9-18,-6 16 0,4 9-26,-2 4-62,-1 26-2,2 12 2,0 9 3,4 8-3,-2 2-3,-1 0-55,-1-3-156,1-4-202</inkml:trace>
  <inkml:trace contextRef="#ctx0" brushRef="#br0" timeOffset="57312.855">16789 16692 748,'0'0'143,"0"0"67,0 0-45,0 0-97,0 0-25,84-19 1,-38 19-5,1 0-22,2 0-15,-6 0-2,-4 0-57,-7 0-118,-8 0-201,-10 0-396</inkml:trace>
  <inkml:trace contextRef="#ctx0" brushRef="#br0" timeOffset="57455.8649">16922 16811 10,'0'0'906,"0"0"-869,0 0 67,0 0 28,0 0-2,115 9-75,-46-9-37,6-12-18,-3 2-79,-1-7-306</inkml:trace>
  <inkml:trace contextRef="#ctx0" brushRef="#br0" timeOffset="57778.6329">17940 16551 1161,'0'0'162,"0"0"-53,0 0 151,0 0-180,0 0-51,0 0-23,-3-21-6,3 45 0,1 10 6,1 10 0,-2 0 4,0 4-10,0-1 2,-2-3-4,-1-2 0,2-8-26,1-1-62,0-13-109,1-8-108,18-12-349</inkml:trace>
  <inkml:trace contextRef="#ctx0" brushRef="#br0" timeOffset="58010.9751">18065 16544 1033,'0'0'107,"0"0"100,0 0-136,98-44-59,-57 44-1,-2 11-5,-11 12 2,-3-1 0,-12 1 2,-10 1 3,-3-4 1,-14 0 7,-18-1 12,-10 1-19,-4 0-14,3-3-27,8-3-85,13-6-86,19-5-252</inkml:trace>
  <inkml:trace contextRef="#ctx0" brushRef="#br0" timeOffset="58444.3327">18565 16687 292,'0'0'458,"0"0"-330,0 0 75,0 0-118,0 0-20,0 0-16,-74-44 11,39 44-5,1 0 7,4 0-26,7 10-14,5 7-21,8 3-1,7-1-1,3 1-10,0-1-3,21-5-40,6-2 1,1-7-2,2-5-11,0 0 35,-8-8 27,2-12 4,-9-5 12,-3-6 31,-1-2 12,-1 3-2,-4 1 4,-2 12-6,0 9 5,-4 6-9,0 2-32,0 3-15,0 16-18,0 6 18,0 5 2,0-4-2,8 4-9,5-6-80,13-2-90,7-6-207,-2-13-508</inkml:trace>
  <inkml:trace contextRef="#ctx0" brushRef="#br0" timeOffset="58751.8665">18817 16564 779,'0'0'219,"0"0"-95,0 0-1,0 0-95,0 0-6,87 19-11,-72 13 13,-6 2 3,-3 2-9,-6-6-7,0-4-4,0-5-7,-7-9 2,-8-1-2,2-5 10,4-6 0,-5 0 4,10-6-8,4-14-6,0-9 0,21-5-31,10 2-9,3 5-15,2 11-10,0 7-7,-3 6-56,-5 0-35,-6 1-138,-2-5-141</inkml:trace>
  <inkml:trace contextRef="#ctx0" brushRef="#br0" timeOffset="58949.0148">19233 16458 775,'0'0'186,"0"0"93,0 0-87,0 0-51,0 0-60,0 0-54,0 0-27,6 19 24,-6 15 12,0 4-18,-6 0-10,-1 2-7,3-2-1,1-4-7,-1-4-56,4-7-91,0-4-75,0-11-208</inkml:trace>
  <inkml:trace contextRef="#ctx0" brushRef="#br0" timeOffset="59090.8497">19175 16620 866,'0'0'167,"0"0"98,0 0-88,0 0-169,0 0-8,100-34-3,-65 29-75,-8-3-142,-8 1-261</inkml:trace>
  <inkml:trace contextRef="#ctx0" brushRef="#br0" timeOffset="61542.2706">19500 16762 563,'0'0'33,"0"0"71,0 0-36,0 0-6,0 0 4,0 0 43,19 23 24,-6-23-17,-2-6-30,-1-8-12,-6 4-20,0-1-8,-4 5-8,0-1-10,0 5-9,0 2-4,0 0-15,0 0-10,-2 0-2,-8 7 9,4 5-79,6 2-69,0-5-132,5-8-325</inkml:trace>
  <inkml:trace contextRef="#ctx0" brushRef="#br0" timeOffset="62638.2522">19451 16481 525,'0'0'64,"0"0"12,0 0 73,0 0-60,0 0-2,85-26 58,-84 21 13,-1 3-48,0 2-27,0-3-34,-11 3-27,-12 0-19,-6 0 1,3 8-2,3 1-2,8 6 1,6-1-1,4 6-3,0-4 3,5 6 0,0 2-1,9-2-1,9 1 0,10 4 2,2-2-1,3-3 1,-6-2-6,-11-3 5,-9-5 0,-5-2 1,-2-6-1,0 3 1,-6-7 0,-17 0 8,-6 0 9,-3 0-9,3 0-8,6 0-30,8 0-96,11 0-101,4 3-263</inkml:trace>
  <inkml:trace contextRef="#ctx0" brushRef="#br0" timeOffset="63029.7035">19932 16758 503,'0'0'334,"0"0"-305,0 0 84,0 0-47,0 0-31,0 0 15,2-5 6,-2 5-25,0 0-12,0 0-11,1 0-8,-1 0 4,2 0 4,-2 0 10,1 0 38,-1 0 15,0 0-4,2-1-3,1-3-13,1-3-6,1-3-27,-5 2 15,0 1 6,0 3-12,0 1 4,0 3-10,0 0-21,0 0 0,0 0-8,0 0-21,0 6-94,0 8-53,0-2-97,1-2-539</inkml:trace>
  <inkml:trace contextRef="#ctx0" brushRef="#br0" timeOffset="64856.5033">20265 16462 436,'0'0'166,"0"0"-57,0 0 78,0 0-114,0 0-39,0 0 9,1-10 22,-1 10-4,2 0-6,-1-2-6,3 2-2,-4-2 1,0 2-12,3-3-9,-3 1 10,0 2-10,0-1-13,0 1-9,0 0-4,0 0-1,0 0 3,0 0-1,0 0-2,0 0 0,0 0 2,0 0 0,0 0-1,0 0 6,0 0-7,0 0 2,0 0-3,0 0 1,0 0 0,1 0-1,-1 0-1,0 0 2,0 0 0,0 0 0,0 0 1,0 0-1,0 0 1,0 0-1,0 0 0,0 0 0,0 0-2,0 0 2,0 0-4,0 0 1,0 0-5,0 0 1,0 0 0,0 0-1,0 0 0,0 0-5,0 0-4,0 0 4,0 0-4,0 0 0,0 0 0,0 0-10,0 0-17,0 0-25,3 0-1,1 0-21,-2 1-40,-1 4-69,-1-3-131</inkml:trace>
  <inkml:trace contextRef="#ctx0" brushRef="#br0" timeOffset="65435.1159">20354 16480 19,'0'0'625,"0"0"-472,0 0 51,0 0-36,0 0-64,0 0-21,0 0-22,0 0-3,0 0-31,0 0-19,0 11-2,0 9 20,2 9 13,-2 7 2,0 0 6,0 5-21,0-4-14,0-4-6,0-3-1,0-2-5,0-7 0,0-3-1,0-6 0,0-4-5,0-7-56,0-1-57,1 0-46,14-9-84,5-15-326</inkml:trace>
  <inkml:trace contextRef="#ctx0" brushRef="#br0" timeOffset="65751.2248">20458 16593 549,'0'0'176,"0"0"-30,0 0 7,28-73-45,-15 56-12,1 1-19,3 2-15,2 3-18,3 2-16,3 4-9,2 2-2,1 3-4,0 0 4,-1 5-13,-3 12-4,-4 3 1,-9 1 0,-5-2-1,-6-2 2,0-5 6,-11 1 12,-10-4 2,-6-1-3,-2-1-16,4-2-3,2-3-30,10-2-63,5 0-44,8 0-120,0-7-282</inkml:trace>
  <inkml:trace contextRef="#ctx0" brushRef="#br0" timeOffset="65967.3382">21000 16508 371,'0'0'513,"0"0"-440,0 0 136,0 0-72,0 0-79,0 0 17,45 26-10,-44-1-12,-1-1-15,0 0-24,0-2-13,0 2-1,0-7-10,-6-2-82,-7-5-92,-1-6-231</inkml:trace>
  <inkml:trace contextRef="#ctx0" brushRef="#br0" timeOffset="66162.106">20951 16196 1039,'0'0'101,"0"0"79,0 0 29,0 0-143,0 0-66,0 0-9,21-26 1,-1 50-73,1 5-79,-4 4-144,2-3-240</inkml:trace>
  <inkml:trace contextRef="#ctx0" brushRef="#br0" timeOffset="67684.5186">21615 16559 446,'0'0'117,"0"0"-36,0 0 80,0 0-72,0 0 7,0 0 20,19-22-30,-19 12-25,0 3-23,0-1-3,0-1-9,-7 0-6,-2 2-7,-2-3-5,1 5-3,-2 3-4,0-1-1,-2 3 0,1 0 4,0 0 5,-2 0 2,3 5-5,-3 3-3,2 3-2,0-2 2,2 2-3,0-2 0,4 1-3,0-3 3,2 0 0,0 0-1,2-2 3,0-2-4,2 2 3,-1 0-1,2-1 0,0 2-4,0 1 4,0 2 0,0 2-2,0-5 2,6 2 0,0-2 0,2 0-8,2-2 1,1 0 4,-1 1 1,2 3-5,-1-2-3,2 0-2,-1-1 4,0-2-1,3-1 0,-2-2-4,0 0 6,-1 0 1,-1 0 6,-2 0 0,-2 0 1,1 0 1,-2 0-1,1-2 0,-1-6 1,1 1-1,2-3 0,0 2 0,-2-3 0,0 5-2,-2-2 2,-1 5 0,-1 1 0,-3-1 1,0 3 4,0-1-5,0 1-1,0 0 0,0 0-4,0 0 4,0 0-1,0 0 2,0 0 2,0 0-3,0 0 0,0 0-1,0 0-2,0 0 0,0 0-1,0 0-5,0 0 2,0 0 5,0-3 2,0 3 0,0-3-4,0 1 4,0 2 1,0-3 0,0 3-1,0 0 1,0 0-1,0 0-2,0 0 0,0 0 0,0 0 1,0 0 1,0 0 0,0-2 0,0 2 2,0 0-2,0 0-3,0 0 3,0 0 2,0 0-1,0 0 0,0 0-1,0 0 1,0 0-1,0 0-1,0 0-1,0 0 1,0 0 0,0 0 1,0 0 1,0 0 0,0 0-1,0 0 2,0 0 0,0-3-1,0 1-1,0 1 0,0 0-1,0-2-1,0 1 0,0 0 2,0 2 0,0 0 1,0 0-1,0 0 0,0 0 1,0 0 0,0-1 0,0-1-1,0-1 0,0-4-1,3 0 1,0-3-7,1-5 7,2-2-1,0-3 1,2-7 4,-2-1-4,0 0 3,0 2-1,-2-1 5,0 2 6,1 4 4,-2-1-1,-2 2 1,0-4 10,-1-2-10,2-3 14,-2 2-1,0 0 5,0 5-5,0-1 19,0 3-10,0 6-6,0-2-7,0 7-1,0 2-9,0 3-14,0 4-2,0 2-5,0 25 5,4 13 2,-1 9 9,0 7-2,1 5 1,-1 4-6,-2-4-4,-1-2 0,0-7-2,-1-2-62,-14-10-152,-3-4-189</inkml:trace>
  <inkml:trace contextRef="#ctx0" brushRef="#br0" timeOffset="68973.6517">22944 16402 486,'0'0'231,"0"0"-120,0 0 81,0 0-121,0 0-15,0 0-1,-25-47-25,8 39 1,-4 6 20,-2-2-4,-5 4-6,-3 0-4,-5 8-12,2 12-6,3 2 1,12 1-16,8 4-1,9-3-3,2 2-4,10-6 3,13-7-5,7-6 5,8-4 0,1-3 0,-1 0-16,-5-14 3,-6-2 3,-12-4 10,-1-3 2,-3-7 3,-2 3-1,0 1 4,-3 9 12,-4 8 7,0 4 12,-2 5 0,2 0-38,2 5-6,3 15 6,4 2-1,1 5 1,0-5-4,3 2-34,-2-7-82,-2-1-84,0-8-113,3-8-204</inkml:trace>
  <inkml:trace contextRef="#ctx0" brushRef="#br0" timeOffset="69326.846">23184 16316 891,'0'0'104,"0"0"137,0 0-122,0 0-85,0 0-34,0 0 1,21 23 11,-12-1-2,-3 2 1,4-1-4,-2-3-6,1-6 0,1-3 0,-1-2 1,3-6 2,1-3 2,4 0 2,5-7-2,2-13 2,3-4-5,1-5-1,0-1 2,-2 4-3,-5 9 0,-5 7 0,-4 10 2,-3 0-3,0 0-2,-2 17-6,-2 5 5,1 6-3,2 2-1,2-8-41,2-1-48,3-2-74,4-10-82,6-6-75</inkml:trace>
  <inkml:trace contextRef="#ctx0" brushRef="#br0" timeOffset="69732.7904">23867 16336 715,'0'0'138,"0"0"75,0 0-119,0 0-59,0 0-23,0 0 1,-77-29-5,56 44-7,5 0 2,5 4 1,0 0-4,8 0-2,3-5-4,0 2 4,10-7-4,9-1-12,0-8-22,4 0-20,-1 0-41,2-16-19,-1-5 77,-3-11 43,-4-8 1,-7-6 86,-4-10 38,-5-2 44,0 4 4,0 4-1,-9 9-31,1 16-43,5 11-26,3 5-16,-1 9-26,1 0-27,-5 28 0,1 13-3,4 15 12,0 0-10,0 4 1,9 6-3,-9-3-21,0 2-91,-26-7-257,-9-3-726</inkml:trace>
  <inkml:trace contextRef="#ctx0" brushRef="#br0" timeOffset="71111.6503">16603 17740 436,'0'0'14,"0"0"61,0 0 38,0 0-3,0 0-19,0 0 2,26 19-1,-26-19 26,3 0-4,-3 0-8,0 0-16,0-7-31,0 1-32,0 0-1,0-2-8,-17 5-17,-7 3 2,-12 0 0,-7 4-3,3 9 6,5 2 1,10 3-2,12-2 3,2 4-1,11 0-3,0 0-1,21 2 2,20-4 2,12 1-2,13-9-5,5-1-51,-5-7-88,3-2-87,-11 0-152,0-2-211</inkml:trace>
  <inkml:trace contextRef="#ctx0" brushRef="#br0" timeOffset="71396.3128">17113 17835 499,'0'0'208,"0"0"-25,0 0 23,0 0-80,0 0-37,0 0-48,-46-35-28,24 37 6,-4 14 4,6 1-6,4 0-1,10 1-8,6 2-8,3-2 1,24-2-1,11-7 10,7-9-3,1 0-1,-9 0-1,-7-12 4,-10-5 2,-10-2 4,-7-5 27,-3 2-28,-3 3-14,-16 9-11,0 5-23,0 5-60,5 0-72,10 0-149,4 0-243</inkml:trace>
  <inkml:trace contextRef="#ctx0" brushRef="#br0" timeOffset="71635.6027">17441 17703 846,'0'0'168,"0"0"-46,0 0 127,0 0-128,0 0-39,0 0-30,23-38-26,-20 50-16,-3 10 25,0 8 4,0 1-12,0 4-16,0 2-9,0 0-2,0-2 0,0-6-36,-3 1-118,3-9-95,0-5-218</inkml:trace>
  <inkml:trace contextRef="#ctx0" brushRef="#br0" timeOffset="71952.079">17834 17861 585,'0'0'351,"0"0"-293,0 0 164,0 0-118,0 0-65,0 0-32,-27-31 5,5 42-4,-3 6-2,8-1-1,2 4 0,10-3-5,5 3-4,0-7 3,23-1 0,3-5 1,2-7 4,2 0 6,-4-10-2,-9-10 15,-7-2 29,-7-4 4,-3-1-25,0 8-31,-7 4-3,-7 9-22,-2 6-73,4 0-55,3 0-152,9 2-133</inkml:trace>
  <inkml:trace contextRef="#ctx0" brushRef="#br0" timeOffset="72213.7725">17964 17824 466,'0'0'463,"0"0"-388,0 0 94,0 0-75,80 24-45,-56 0-25,-6 3-3,-4 0-13,-4 0 0,-10-6-8,0-5 0,0-6 0,-14-4 7,1-2 18,1-4 19,7 0 11,5-16 3,0-13-38,3-3-14,18-4 0,6 4-6,0 7-11,-2 12-6,-3 4-32,2 9-54,-1 0-95,4 0-219</inkml:trace>
  <inkml:trace contextRef="#ctx0" brushRef="#br0" timeOffset="72830.7986">18736 17928 245,'0'0'150,"0"0"42,0 0 38,0 0-67,0 0 0,0 0-47,-22-17 10,22 14-21,0 3-34,0 0-36,12 0-23,15 0 3,5 0-8,10 0-7,-3 0 0,-6 0-92,-8 6-80,-10 1-137,-9-2-126</inkml:trace>
  <inkml:trace contextRef="#ctx0" brushRef="#br0" timeOffset="72980.6937">18712 18030 562,'0'0'280,"0"0"-196,0 0 37,0 0-37,0 0 14,0 0-18,103 24-51,-42-24-29,8 0-28,-2 0-168,-4-5-160</inkml:trace>
  <inkml:trace contextRef="#ctx0" brushRef="#br0" timeOffset="73227.6921">19527 17786 1154,'0'0'80,"0"0"149,0 0-96,0 0-95,0 0-24,0 0-7,9-3 7,-6 18 4,-2 5 5,1 6-8,-2-1-5,0 1-4,0 3-5,1-3-1,1-2-8,1 2-63,2-6-74,-1-8-69,1-4-199,0-8-373</inkml:trace>
  <inkml:trace contextRef="#ctx0" brushRef="#br0" timeOffset="73609.7265">19522 17824 700,'0'0'84,"0"0"121,0 0-44,0 0-89,21-75-24,-2 66 14,5 1-21,4 2-10,2 6-12,2 0 3,-3 7-13,-7 12-2,-3 5-6,-13 0 1,-6 0-2,0 2-8,-22-4 8,-11-4-4,-3-4-10,-3-4-8,8-5-2,7-3 13,9-2 11,5 0 11,5-2 7,4-6 19,1 3 16,0 5 22,0 0-32,6 0-43,19 2-7,9 14 7,9 1 0,0 2-16,0 4-97,3-6-59,3-7-235,2-7-282</inkml:trace>
  <inkml:trace contextRef="#ctx0" brushRef="#br0" timeOffset="74330.9733">20034 17885 966,'0'0'44,"0"0"91,0 0-104,0 0-30,0 0 24,0 0 0,109 19-12,-77-17-11,-2-2-2,-3 0-10,-6 0-46,-8-4 30,-5-11 26,-8 0 6,0 1-1,-9 0 0,-15 5 4,-8 4 26,-5 5-15,-1 0 8,-1 8 8,12 4-11,6 6-2,13-4-14,8 6-9,0-3 0,25 0-2,15 0 1,11-3-26,8-4-51,16-3-30,1-5-46,3-2 74,-6 0 10,-6-3-160,-13-6 76,-11-7 131,-7 2 23,-11 1 82,-7-4 65,-6 5 13,-4-4-26,-8 0-11,0 4-38,-5-5-25,-17 5-9,-8 2-1,-8 6-10,-2 0-15,-1 4 2,3 0-11,10 13-7,6 7 0,10 1-9,8 1-2,4 2-1,5-2-4,25-2-7,9-3-27,11-7-34,7-10-75,-2 0-39,-4-6 88,-8-15 47,-12-8 49,-9-9 5,-6-8 19,-4-4 63,-3 0-9,-9 9 38,0 12 46,0 12-17,0 14-15,-5 3-25,-4 15-87,-3 16 2,-1 13 15,7 6-17,6 1-13,0 5-1,0 0-61,0 1-152,3-5-260,19-4-89</inkml:trace>
  <inkml:trace contextRef="#ctx0" brushRef="#br0" timeOffset="74621.9705">21452 18106 615,'0'0'505,"0"0"-300,0 0 7,0 0-44,0 0-76,0 0-28,-8 0-18,8 0-24,0 0-9,0 0-13,0 0-8,-10 0-66,-14 0-153,-7 0-426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8:57:16.274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9857 3269 5,'0'0'0</inkml:trace>
  <inkml:trace contextRef="#ctx0" brushRef="#br0" timeOffset="1619.416">8191 2844 554,'0'0'62,"0"0"-4,0 0 51,0 0-48,0 0-42,0 0 8,25 0 18,-17 0 4,-4 0 22,1 0-3,-1 0-2,2-2-7,-3-4-9,0 0-11,-3 1 0,0-2 1,0-2-3,-12 2-22,-13 1-15,-5 4 0,-10 2 0,-2 0 2,0 2-2,3 12 0,-4 3-2,5 5-1,9-1 0,5 0-2,15-4-1,6-3-30,3-2 10,18-1 21,19-5 5,5-1 3,13-2-1,2-2-2,3 2-5,-11 1 3,-7 2-2,-13 2-4,-9 3 2,-10 1 3,-7 2-5,-3 2 3,-3 0 4,-19 1-5,-8 0 6,-9-3 19,-7-2 11,1-4-6,2-5-7,4-1-9,8-2-8,10 0 0,6 0-34,15-6-73,0-7-208,15-4-252</inkml:trace>
  <inkml:trace contextRef="#ctx0" brushRef="#br0" timeOffset="2213.2084">8568 2902 738,'0'0'97,"0"0"7,0 0 93,0 0-120,0 0-77,0 0-6,-10 9 6,1 14 18,4 2-14,5 3 5,0-2-8,8-2 0,14-8-2,5-2 0,2-10-23,3-4-12,-5 0-12,-6-7 5,-5-7 26,-2-8 17,-7-2 1,-1-5 7,-4 4 2,2 4 22,-4 6-3,0 9 3,0 5 15,0 1-47,0 0-4,0 17-25,0 4 29,5 2 0,3 1 0,9-7-2,5-1-25,11-6-15,8-6-23,3-4 8,-5 0-54,-8-11 2,-10-11 4,-9-3 57,-6-8 48,-6-3 27,0-3 52,0 2 10,0 9 5,0 8 25,0 11-18,0 6 3,0 3-41,0 3-63,0 20-19,0 14 19,0 9 38,0 7-22,0-2-5,0 2-6,0-4-5,0-2-1,3-6-15,12-7-102,0-9-96,2-8-145</inkml:trace>
  <inkml:trace contextRef="#ctx0" brushRef="#br0" timeOffset="2477.934">9226 2875 829,'0'0'17,"0"0"162,0 0-113,90-65-45,-56 65-13,-8 9-8,-3 11-4,-13 7-3,-6-2 3,-4-2-3,0 0 2,-11-4-1,-1-3 5,2-4-7,3-2 2,7-3-9,0-3-26,17-3 32,8-1-3,8 0-15,9-1-44,0-12-37,-2-1-36,-11-2-54</inkml:trace>
  <inkml:trace contextRef="#ctx0" brushRef="#br0" timeOffset="3458.4733">9648 2847 298,'0'0'223,"0"0"-15,0 0-48,0 0-55,0 0 16,0 0-45,-21-51-13,21 49-25,-4 2-17,4-3-2,0 1-8,0 1 4,0-1-3,0 2 3,0 0 0,0 0 0,0 0-4,0-1 9,0 1-2,0 0 7,0 0-7,0 0-7,0 0 0,0 0-4,0 0-1,0 0 9,0 0-4,0 0-11,0 1-6,0 13-6,0 8 12,0 9 9,4 7 0,-4 5 2,0-2 6,-4 1-14,-2-7 4,-4-3-5,3-9-1,1-5-1,-1-4-5,1-4-28,3-4-56,0-6-28,3 0-20,0-21 6,0-13-280,9-11 224,10-6 187,1 0 4,2 5 104,1 8 92,3 11-53,1 10-40,6 10-15,-4 7-63,0 2-7,-7 20-13,-5 4-1,-11 0-2,-6 2-2,-9-2-1,-14-1-3,0-4 7,0-3-1,10-5-3,7-4-3,3-3-7,3-1-18,3-3 1,20-2 6,12 0 16,1-16-32,9-6-62,-2-4-40,-4-4 58,-4-6-62,-6-7-20,-10-1 101,-8-4 59,-8 9 88,-3 6 128,0 11-41,0 7-23,0 7-4,0 3-49,0 5-23,0 0-32,0 0-44,-3 20-16,0 10 16,-4 10 30,7 3-11,0-3 0,0-2-10,7-4-9,3-8-3,2-2-17,4-7-57,7-8-47,7-9-33,4 0-58,6-17 30,-1-16 104,-6-7 10,-4-4 71,-6 2 61,-11 6 124,-5 10-8,-3 6 10,-1 7-38,-3 7-50,2 4-12,-2 2-32,0 3-55,0 19-22,0 11 22,0 6 2,0 4 4,-7-2-6,1-5-8,0-2-80,3-9-91,0-9-141,3-13-207</inkml:trace>
  <inkml:trace contextRef="#ctx0" brushRef="#br0" timeOffset="3599.9827">10377 2646 1138,'0'0'73,"0"0"153,0 0-93,0 0-106,0 0-27,0 0-85,-16-19-125,28 43 40,9-4-220</inkml:trace>
  <inkml:trace contextRef="#ctx0" brushRef="#br0" timeOffset="3916.0944">10585 2806 552,'0'0'29,"0"0"163,0 0-74,0 0-28,104 24-33,-83-24-4,0 0-5,-10 0 0,0-15 26,-4-4-6,0-5-36,-4-1 10,-3-1-14,0 6-4,0 6-1,-6 4-10,-12 10-13,0 0-13,-8 7 13,0 15 0,-1 2 0,9 3 0,3-2 1,7 1-1,7-4 0,1 1 0,1-6-21,22-3-43,5-6-91,5-6-110,0-2-289</inkml:trace>
  <inkml:trace contextRef="#ctx0" brushRef="#br0" timeOffset="4155.8939">10871 2774 696,'0'0'125,"0"0"15,0 0-20,0 0-98,0 0-22,0 0 1,81 31 1,-68-11 3,-7-3 2,-6-6-2,0-2 4,0-5 4,0-1-3,-6-3 16,3 0 13,-1 0 19,4-12-3,0-7-49,0-6 10,10 1-16,9 4-44,13 1-74,2 4-105,2 4-117</inkml:trace>
  <inkml:trace contextRef="#ctx0" brushRef="#br0" timeOffset="4396.01">11166 2710 423,'0'0'163,"0"0"34,0 0-75,0 0-85,0 0-23,0 0 25,3-3 35,-3 3 27,0 0-28,2 0-27,1 0-29,6 7-12,0 11 5,0 2 3,-4 2-8,-2 0 2,-3-2-3,0-4-1,0-4 1,-4-1-4,-9-7-20,-5-4-62,6 0-142,6-10-288</inkml:trace>
  <inkml:trace contextRef="#ctx0" brushRef="#br0" timeOffset="4516.1916">11302 2671 940,'0'0'98,"0"0"60,85-13-23,-55 13-111,-12 0-24,-7 0-30,-11 0-176,-7 0-321</inkml:trace>
  <inkml:trace contextRef="#ctx0" brushRef="#br0" timeOffset="6488.3688">12637 2230 495,'0'0'136,"0"0"-15,0 0 59,0 0-27,0 0-39,0 0-32,10-32-14,-10 27-18,-9 0-24,-14-1-22,-16 5-3,-16 1 2,-17 0 1,-6 0-2,-3 0 5,3 0 0,5 6 0,16 0 5,18 0 4,13 5-1,10-3-10,6 4 7,3 2 0,0-1-3,2 3 3,2 1 8,-4-2 0,2 4-1,5 1 2,-2 2-1,2 4-4,0 5 3,0 4-6,0 2 4,0 3-2,0 1 6,0 3-8,2 3-10,7 7 6,-3 9 4,3 3-6,-3 5 0,2 0-1,-2 0-5,-1 3 2,0-2-3,-2-1 0,-3-6 2,0-1 0,0-2-2,0-4 1,0 0-1,0-7 1,0 2-1,0-2 1,0-5-1,0-7 0,0-11 0,0-10 0,0-6 0,0-8 2,0-4-1,0 0 9,3 0 18,-3 0 12,3 0 0,-3 0-1,0 0-3,0 0-8,0 0-28,0 0 0,0 0 0,4 0 0,-4 0 0,0 0 0,0 0 0,0 0 0,0 0 0,0 0 0,0 0 0,0 0 0,0 0 0,0 0 0,0 0 0,0 0 0,0 0 0,0 3 0,0-3 0,0 0 0,0 4 0,0-4 0,0 0 0,0 1 0,0-1 0,0 2 0,0 1 0,0-3 0,0 1 0,0 1 0,0-1-32,0-1-21,0 6-14,0 0-7,0 4-5,0 1 59,0 0 15,0-8-8,0-1 2,0-2 10,0 0 1,0 0 12,0 0 2,0 0-1,0 0 2,0 0-3,0 0-2,0 0-3,0 0 1,0 0-5,0 0-2,0 0 0,0 0 0,0 0-1,0 0 1,0 0 4,0 0-3,0 0 0,0 0-1,0 0-1,0 0 0,0 0-1,0 0-2,0 0-5,0 0-8,0 0 0,0 0 5,0 0 3,0 0 7,0 0 0,0 0 1,0 0 4,0 0-4,0 0 2,0 0 2,0 0 0,0 0 0,0 0-3,0 0-1,0 0 1,0 0 0,0 0 3,0 0 5,0 0 0,0 0-1,0 0-7,0 8-1,0 8-9,0 8 9,3 11 0,-3 9 1,0 11 0,0 7 3,0 11 5,-3 7-1,-7 2-5,0 7 0,1 1-1,1-1 0,-2-2 0,2-4-1,-4-6-1,9-1 1,0-3 1,1-1 2,0-1-3,1 1 5,0-3-3,-2 2 5,0-6-7,0-2 3,3-5-3,0-7 9,0 2-9,0 0 1,0-4 2,3-3-3,0-3-2,0-4 2,-1-5 0,0-2-1,-2-6 0,0-7 0,0-7 0,0-5-1,0-4-16,0-3-50,2-5-16,4-29-142,9-30-513</inkml:trace>
  <inkml:trace contextRef="#ctx0" brushRef="#br0" timeOffset="7957.5218">12336 2181 407,'0'0'94,"0"0"-92,0 0 11,0 0-4,0 0 13,0 0 37,-3 4-10,3-2-2,0-2 18,9 1-6,23 2 7,23-1 4,30 1-13,31-3-8,31 2-14,27-2-20,19 0-15,12 0 0,6 0 3,9 0-2,-1-2-1,4-7 0,7-2-4,-5-2-10,2 2 3,-5 4 0,-2 0 9,-7 4-3,-10 1 2,-15 2-2,-19 0 5,-17 0 0,-11 5 2,-4 0-2,-2-2-1,-5-1 0,-3-2-2,-4 1-6,-6 1 2,-10-1 6,-9 2 0,-13 4-4,-7-2-4,-10 0-4,-4 0 10,-5 0-1,-14 0 2,-16-1 2,-9-2 0,-11-1 2,-6-1 7,-3 0 26,0 0 10,1 0 5,-1 0 7,0 2-22,4 6-19,-1 1-5,3 3 48,-3-2 17,-1-3 12,-2-5 2,0-2-8,0 0-12,0 0-16,0 0-28,0 0-4,0 0-4,0 0 5,0 0 14,0 0-6,0 0-4,0 0-14,-2 0-7,2 0-6,0 0-1,0 0-1,0 0 2,0 0-1,0 0 1,0 7-2,0 11-2,13 11 3,0 17 1,0 19 0,0 18 0,-6 18-4,-7 19 3,0 14-1,-15 11 2,-13 9-1,-5 6-1,-3 12 2,8 2-2,-2 4 2,3-2 0,4-11 1,-1 3-3,5 2 1,6-4-1,6-10-3,5-13 5,2-22 0,0-15-3,6-16 3,6-15 0,0-13 0,2-12 0,-1-12-1,0-12-4,-1-14-16,3-5 4,3-7 0,4 0 3,6-16-15,4-16-92,-7-16-181,-11-17-429</inkml:trace>
  <inkml:trace contextRef="#ctx0" brushRef="#br0" timeOffset="9067.9416">11872 5963 323,'0'0'27,"0"0"-25,0 0 41,0 0 17,0 0-4,0 0 23,0 0 2,-23-48 21,23 48-12,0 0-23,0 0-33,0 9-7,0 11 22,5 6 0,-1 5-10,-1 4-5,-1 8-7,-2-1 0,1-1-3,-1 1-14,2-5-7,7-6-1,-7-3-2,8-4 3,-1-5 6,4-5 9,4-1 1,3-2-2,9-1 2,10-2 5,13-1-9,13-2-1,22-5-2,21 0-6,25 0-2,23-2 0,18-4-3,18 3-1,17 2-1,11-3 1,14 3 4,1-2-1,12-1-3,18 3 0,1 0-3,10 0 0,-12 1-18,-20 0-29,-21 0-2,-34 0 15,-30 0 30,-19 0 7,-11-2 1,-8-5 8,-9 2 7,-7-2 0,-12 1 1,-11 4 3,-6 2 5,5 0-13,-2 0-2,4 0-4,-1 6-6,-5 0 1,-12 1 2,-10-3-3,-7-3 3,-10-1-3,-4 0 2,-8 0 0,-6 0 0,-14 0 1,-5 0 8,1 0 18,-2 0-11,0 0-10,0 0-8,0 0-13,-6-12-108,-11-5-311,5-9-196</inkml:trace>
  <inkml:trace contextRef="#ctx0" brushRef="#br0" timeOffset="9629.3077">17798 5818 928,'0'0'12,"0"0"34,0 0 71,49-83-48,-37 72 13,-6 3-20,-3 7-12,-2-2 0,-1 3-3,0 0-6,0 0-5,0 0 4,0 0 5,0 0-9,0 0-7,0 0-12,0 0 5,0-2 0,0 1-9,0-1-8,0-6 1,0-1-6,0-6-27,0 0-1,0-2-1,0-2-10,0-2 19,0 2 17,7 0-3,0 5 6,-3 5 3,-2 5 4,-1 0 15,-1 4 9,0 0-15,0 8-16,0 24 2,0 14 0,0 13 24,-1 16-10,-8 7 0,-2 4 4,4-4-6,1-7-6,1-3-4,3-8 3,2-11 1,-2-14-5,-2-10-2,-5-4 6,-15-11 1,-12-4 2,-22-8 10,-23-2-15,-23 0-5,-22-13-24,-21-8-77,-14-8-185,-3-7-251</inkml:trace>
  <inkml:trace contextRef="#ctx0" brushRef="#br0" timeOffset="11355.9618">13726 2327 164,'0'0'41,"0"0"72,0 0 29,0 0-33,0 0 22,0 0-20,51 1 7,-51-1-5,0 0 0,0 0-1,0 0-20,0 0-16,3 0-13,-3 0-17,4 0-8,-1 0-11,1 0-15,-1-2-10,0 2 2,-3 0-4,2 0 1,-2 0-1,1 0-7,2 0 6,0 0 1,5 2 2,-5 2 1,0 0 2,0-1-1,0-1 3,-3-2-2,0 0 3,0 0 8,0 0 6,0 0 14,0 0 13,0 0 3,0 0-18,0 0 8,0 0-1,0-7 4,0-3-7,-3-6-20,-6-2-18,1 1 0,4 0 0,1 3 0,3 2 0,0 6 0,0-1 0,0-2 0,0 0 0,0-3 0,0-5 0,1-1 0,-1-3 0,0-1 0,2 2 0,-1 7 0,0 0 0,1 7 0,2 3 0,-4 3 0,0 0 0,0 0 0,0 5 0,0 21-22,0 20 1,-11 17 16,-11 17 3,-7 16 2,0 12 0,-4 9 0,0 6-1,5 1 1,5 2 0,7 0-1,4-1 0,7-3 0,5 4-1,0 2 1,3-5 1,5-2-1,-5-10 0,-3-7 0,0-5-1,-3-10 1,-9-6-4,1-1 2,4-6 1,-6 0-1,2 3-2,3 0 3,5 0 1,3-3 0,0-3-2,6 2 1,3 0 0,-2 1 1,-7-1-1,0-1 2,0-5-1,-11 0 2,-1-2-1,1-1 0,3-1 0,2 0 0,-1-1 0,2-2 1,1-4-1,4-10 0,0-4 1,0-5 3,0 0-3,0-3 0,0-1 0,9 0 0,1 0-1,-7 1 2,0 0-4,-3 2 4,0 0-3,0-2 1,-9 1-4,-5-4 4,4-5-3,1-6-2,3-3-14,2-7-13,4 0-4,0-2 17,0-1 0,0-1-20,0-3-37,0-5-44,0 0-75,0-28-125</inkml:trace>
  <inkml:trace contextRef="#ctx0" brushRef="#br0" timeOffset="12286.1409">15671 2404 125,'0'0'108,"0"0"15,6-80-53,0 54 60,0 2 0,1 4-32,1 5-19,-5 6 31,-3 3 6,3 3-30,-3 1-2,2 1-18,-2 1-26,0 0-14,0 0-26,4 1-1,-1 19 1,5 17 11,3 17 17,0 22-1,2 23 18,-9 17-4,-4 20-20,0 12 6,-1 9 4,-15 7-22,-1 2 0,-3 5-7,-5-4 3,2-8-5,1-9 2,6-9 6,9 1-7,4 2-1,3 3 0,0-3 0,0-9 0,0-7 1,5-16-1,0-4 2,0-10 1,-5-8 3,0-4 3,0-2-1,0-5 0,-10-1-1,-1-1 10,-1-2 2,1-4-1,1-8-3,-3-5 0,0-3 5,2-2-1,2-5-6,3-6 1,2-3 0,2-9 0,2-10-8,0-4-5,0-9-1,0-5-6,2-2-18,18-24-8,16-19-109,3-19-198,-4-12-401</inkml:trace>
  <inkml:trace contextRef="#ctx0" brushRef="#br0" timeOffset="13394.2795">12293 2965 81,'0'0'22,"0"0"32,0 0-1,0 0-21,0 0 9,0 0-12,0 0-23,0 41-6,0-35-10,0-4-4,0 2-1,0 1 15,0 0-4,-3 4-30,-13-1 32,-4 2-9,-1-1-29,-4 3 31,3-1 9,-1 0 10,-1 1-6,0-2 1,0-2-3,5 1-2,4-2 42,-2 0 42,1 2-6,-2 0-39,-1 1-15,4-1 4,0-1 21,9-4 29,0-2-4,6 1-10,0-3-4,0 0-12,4 4 6,24-1-18,25-1 26,32 1 47,22-1-39,26 0-19,26 4-18,16-1-14,19 1-4,15 2-11,9-3-4,9 4 0,4 2 1,-3 0 4,-8 1-5,-9-1 0,-13-4-2,-13-2 0,-9-1 2,-4-4 0,-11 0-6,3 0-15,-9 0-31,-3 0 13,-1 0 9,-9 0 9,-8 0-1,-9 0 7,-7 0 4,-8 0 7,1 2 2,-13-2 2,-4 0 2,-3 0-2,-4 0 4,-2-2 5,-3 0-2,-6 2 6,-17 0 2,-18 0 3,-17-2-12,-20 2 2,-4 0 8,0 0-16,-4-1-49,-29-5-288</inkml:trace>
  <inkml:trace contextRef="#ctx0" brushRef="#br0" timeOffset="14598.3104">12456 2738 552,'0'0'68,"0"0"58,0 0 71,0 0-85,0 0-7,0 0-13,0 0-2,68-22-27,-68 12-21,0 0-4,0-1-21,-11 1 8,-7 2-25,-2 6 0,-6 2-3,4 0 2,-6 12 2,10 3-4,2 3-3,5 2 0,8 2 0,3-2-4,0 1-2,18-1 0,10 2 5,8 0 3,-5 4 4,0-1-4,-5 1 4,-11-4-8,-11-3-6,-4 0 3,-7-4 3,-16-3 4,-2-5 2,-4-4 2,6-3 6,3 0-4,8-16 4,10-5-6,2-3-3,2-1-15,30 4-26,10 2-48,12 5-93,3 1-75,-3 4-278</inkml:trace>
  <inkml:trace contextRef="#ctx0" brushRef="#br0" timeOffset="14756.4318">12767 2830 363,'0'0'278,"0"0"24,0 0-24,0 0-91,0 0-36,0 0-66,10-32-44,-7 44-41,1 14-6,1 7 6,0 3 0,-2-4-1,0-2-86,-3-5-118,0-8-171,0-11-300</inkml:trace>
  <inkml:trace contextRef="#ctx0" brushRef="#br0" timeOffset="14898.4183">12734 2634 662,'0'0'450,"0"0"-352,0 0 106,0 0-204,0 0-37,0 0-37,52 53-67,-10-21-203,10-2-442</inkml:trace>
  <inkml:trace contextRef="#ctx0" brushRef="#br0" timeOffset="15257.8186">13204 2810 879,'0'0'77,"0"0"174,0 0-135,0 0-57,-90-68-28,71 69-15,0 20-13,-1 4-2,7 2-1,10-1-7,3 1 3,0-7-7,22-1-1,11-8-29,9-9-26,3-2 9,-2-10-12,-7-16 21,-13-10 49,-11-13 8,-4-11 53,-8-7 36,0 1-20,0 14 21,0 20 10,-4 17 0,4 13-13,0 2-81,0 29-14,0 20-8,10 18 8,2 5 0,2 4-6,-1-1-117,-7-10-170,4-10-418</inkml:trace>
  <inkml:trace contextRef="#ctx0" brushRef="#br0" timeOffset="16283.938">14151 2898 231,'0'0'427,"0"0"-383,0 0 136,0 0-105,0 0-35,0 0 6,-10-83 1,-3 68-6,-3 6 14,0-1-17,-7 8 4,3 2-24,-3 0 3,1 9-7,4 9-14,3 3 0,9 1 0,6-1-2,0 0-1,16-1 3,13-2 0,7-1 0,4 0 0,-4-2 0,-1 2 0,-10-3-1,-8 0 1,-7-3 0,-8-2-1,-2 0 1,-6-1 10,-19 1 30,-11-1 25,-7-4-35,3-1-12,6-3-14,8 0-4,6-7-29,13-7-71,7-1-193,7-3-317</inkml:trace>
  <inkml:trace contextRef="#ctx0" brushRef="#br0" timeOffset="16711.3617">14291 2888 606,'0'0'294,"0"0"-161,0 0 66,0 0-124,0 0-63,0 0-8,15-5 0,2 19 5,-3 6 3,0 4-5,-4 0 1,-2 0-3,-5 0-5,0-9 2,0-4 0,0-5-2,-3-4 1,1-2 4,2 0 4,6-14 16,3-10-12,9-8-12,-5 1 4,7 2 2,-7 9 6,-3 7 5,-1 7 11,-2 6-11,0 0-14,0 7-4,0 13 0,3 6-1,-7 1 1,1-1-3,2-1 3,1-1-60,6-9-66,6-7-108,5-8-161</inkml:trace>
  <inkml:trace contextRef="#ctx0" brushRef="#br0" timeOffset="17041.68">14820 2889 687,'0'0'141,"0"0"74,0 0-110,0 0-70,-82-12-11,60 33-7,3 3-8,4 2 1,4-2-1,7-4-9,4 1-2,0-6-3,0-4-14,11-7-11,8-4 30,-3 0 0,4-10-1,-5-9 1,-5-3 7,0-2 4,-4 2 21,1 5 6,-3 7 31,-4 5 6,0 5-24,0 0-51,3 7-2,3 13-14,0 3 15,1 2 1,2 0-25,2-4-56,0-3-48,3-8-154,1-9-131</inkml:trace>
  <inkml:trace contextRef="#ctx0" brushRef="#br0" timeOffset="17559.2156">14967 2891 300,'0'0'550,"0"0"-473,0 0 38,0 0-115,0 0 0,0 0 4,6 35 2,-3-19 4,0-5-4,4-2 0,-2-3-4,-1-2 2,3-4 0,3 0 3,-1 0 25,4-9 1,-1-8-17,3-3 0,-3-1-13,-3 4-2,1 6 10,-7 5-2,0 4-6,2 2-2,-2 0-1,3 0-6,1 6-21,-3 10-17,2 1 20,-3 0 12,3-4 7,0-3-2,5-2 1,-1-4 6,5-1 0,2-3 0,0 0 0,4 0 0,6-8-3,1-8-22,1-4-16,-2-2 2,-13-5 31,-3-1 8,-8-1 28,-3 9 41,0 8 16,0 12 1,-11 0-49,-6 18-28,-3 8-3,2 4 11,7-2-8,4-4 7,7-3-16,0-3-6,7-4-63,10-2-117,12-6-261</inkml:trace>
  <inkml:trace contextRef="#ctx0" brushRef="#br0" timeOffset="18481.6571">16324 2950 225,'0'0'17,"0"0"24,0 0-10,0 0-7,0 0 9,0 0 45,-6 0 54,6 0 21,0 0-33,0-2-2,0-1 37,0 0-28,0-1-29,0 0-24,0 1-3,0 3-3,0-3-11,0 1-26,0 1-5,0 1-10,0-1-4,0 1-1,0 0-1,0 0-4,0 0-4,0 0-2,0 0 0,0 0-1,0 0-2,0 0-2,0 0 0,0 0-1,0 0-4,0 5-2,-4 11 3,1 7 9,-8 9 2,5 2-2,0 1 2,2 2 2,1-4-4,1-3 1,-1-4-2,1-5 1,2-5-8,0-2-113,0-9-71,8-5-162,14 0-198</inkml:trace>
  <inkml:trace contextRef="#ctx0" brushRef="#br0" timeOffset="18811.3168">16405 2934 587,'0'0'158,"0"0"19,0 0 13,0 0-108,0 0-48,0 0-2,42-68-1,-31 66-7,0 2 1,-1 0-2,4 0-10,-7 4-4,2 11-4,-7 7-3,-2 4 0,0 2 1,-8 1 5,-2-3 0,-8-5 2,6-4-1,4-6-7,3-5-1,5-4-1,0 0-2,0-1-1,0 2-1,0 4-6,13 0-6,5 2-20,10-2-57,11-1-79,3-6-132,3 0-205</inkml:trace>
  <inkml:trace contextRef="#ctx0" brushRef="#br0" timeOffset="19308.1486">16856 3018 622,'0'0'192,"0"0"-34,0 0-12,0 0-100,0 0-11,-81-23-19,64 33-16,5 8-5,6 1 1,5-1 2,1-1-11,0-5-55,15-7-13,7-5 26,2 0-20,-3-4-26,-6-12 14,-2-3 71,-10-3 16,-3 1 54,0 3 13,0 7 34,0 6-23,0 5 1,0 0-79,0 5-21,1 9 17,9 4 2,-3 1 4,9-3 0,3-3-2,2-5 0,4-5-18,1-3-46,0-1 7,-8-17 25,-4-7 32,-4-8 7,-10-5 25,0-4 37,0-1 19,0 5 13,-8 10-10,1 13-2,3 7-9,3 8-40,0 4-40,-4 22-46,3 9 40,1 7 4,1-3-3,0 0-27,10-4-73,9-6-85,3-10-96,-2-9-383</inkml:trace>
  <inkml:trace contextRef="#ctx0" brushRef="#br0" timeOffset="19569.6501">17025 2958 452,'0'0'488,"0"0"-477,0 0 22,0 0-33,0 0-30,114-17-71,-86 10 34,-7 2 67,-6 0 5,-9 0 74,-3 3 69,-3-1 21,0 3-41,0 0-65,0 0-49,0 0-14,0 15-26,0 4 26,0 5 4,0-2-4,0-2-3,2-1-92,4-7-74,1-9-167,-1-3-281</inkml:trace>
  <inkml:trace contextRef="#ctx0" brushRef="#br0" timeOffset="19698.3711">17227 2825 837,'0'0'202,"0"0"141,-27-78-188,27 74-82,0 4-73,0 0-19,1 9-155,16 8-96,7 0-13,6-1-310</inkml:trace>
  <inkml:trace contextRef="#ctx0" brushRef="#br0" timeOffset="20153.8979">17444 2897 559,'0'0'221,"0"0"-155,0 0 66,0 0-42,0 0-36,0 0-24,25 61-12,-21-56-14,-3-1-2,1-3 0,-1-1-2,4 0 6,2 0-1,3-5 2,6-10 4,1-2-8,3 0-3,-4 3-5,3 5 0,-3 2-4,0 7-14,-4 0-1,0 0-42,-9 10-3,0 3 2,-3-3 21,3 2 14,3-3 18,5-3 10,3-6 4,3 0 5,2 0 14,2-10 29,-8-2 11,-3 2 44,-4 6-1,-5 1 4,-1 3-23,4 0-48,0 2-34,6 13 0,1 7 38,3 2 32,1 3 13,-8 1 12,-4-1-48,-3 2-34,-21 2-14,-27 5 2,-22 3-5,-16-3-166,-5-6-278</inkml:trace>
  <inkml:trace contextRef="#ctx0" brushRef="#br0" timeOffset="21823.8558">12612 3853 681,'0'0'61,"0"0"-20,0 0 100,0 0-43,0 0-23,0 0 23,0 0 14,18 6-13,-13-7-16,-3-8-36,-2-3-2,0-3-12,-5 0-16,-9 1-10,-6 1-7,4 4 0,-3 6-4,-1 3 4,-2 0-12,-1 6 12,4 8-2,-4 3 1,9 2-2,-1 3-1,7 2-4,8-2 2,0 2 0,14-6-4,15-2-5,7 1 4,6-3 3,0 0-8,-3-1 5,-8-3-3,-10 2 11,-9-3-7,-11 2 4,-1-2 6,-3 3 5,-16-1 28,-11 0 15,-4-1-14,4-1-10,-7-4-14,11 1-6,7-5-4,10-1-28,2 0-85,7-11-79,10-9-271</inkml:trace>
  <inkml:trace contextRef="#ctx0" brushRef="#br0" timeOffset="22003.7602">12891 3973 1071,'0'0'321,"0"0"-144,0 0 27,0 0-186,0 0-6,0 77-9,0-32 19,0 0-16,0-2-6,0-2-5,0-3-90,0-8-172,0-9-289</inkml:trace>
  <inkml:trace contextRef="#ctx0" brushRef="#br0" timeOffset="23137.274">14272 3870 702,'0'0'496,"0"0"-443,0 0 187,0 0-122,0 0-118,0 0-9,48 10 9,7 16 8,3 2 2,1 2-9,-8 1-1,-8-5-14,-10 0-92,-10-6-71,-8-6-115,-7-8-150</inkml:trace>
  <inkml:trace contextRef="#ctx0" brushRef="#br0" timeOffset="23315.971">14710 3842 972,'0'0'129,"0"0"108,0 0-73,0 0-148,-83 50-11,36-4 17,-2 0-16,5 1-6,5-4-17,7-4-96,13-9-111,13-10-226</inkml:trace>
  <inkml:trace contextRef="#ctx0" brushRef="#br0" timeOffset="23541.8356">14725 3870 963,'0'0'137,"0"0"-20,0 0 38,0 0-123,0 0-29,0 0 2,52 44 18,-25-20-9,2-3-14,-1-1-8,-1-7-79,-2-6-123,-4-7-107,-2 0-152</inkml:trace>
  <inkml:trace contextRef="#ctx0" brushRef="#br0" timeOffset="23803.4418">14982 3945 78,'0'0'552,"0"0"-298,0 0 14,0 0-71,0 0-98,0 0-67,-26 10-30,13 30 33,0-3-12,4 1-5,1-8-10,4-7-6,4-6-2,0-8-1,0-5 1,-1-4 2,-3 0 9,-2 0 26,-3-7 17,-1-5-46,-1-1-5,1 6-3,4 3-4,0 1 1,2 2-7,0 1-24,-1 0-28,5 0-65,0 0-74,0-4-142,0-6-253</inkml:trace>
  <inkml:trace contextRef="#ctx0" brushRef="#br0" timeOffset="24096.2376">15079 3850 602,'0'0'412,"0"0"-339,0 0 141,0 0-142,108-23-38,-76 23-5,-5 3-4,-9 8-14,-7 1 0,-11 5-5,0 2 4,-8 8 35,-13-2 3,-2 1-8,3-1-17,3-1-9,5-5-6,6-3 5,6-3-3,0-6-4,9-3-1,24-4 2,6 0-1,13 0-6,3 0-95,8-4-127,-3 1-272</inkml:trace>
  <inkml:trace contextRef="#ctx0" brushRef="#br0" timeOffset="26143.8879">16791 3825 709,'0'0'103,"0"0"95,0 0-34,0 0-98,0 0-19,0 0-2,0-3-10,0 3 7,0 0-1,0 0 2,0 0-1,0 0-11,0 0-7,0 0-6,0 0 0,0 0 1,0 0-6,0 0-3,0 0-3,0 0-4,0 0 0,0 0 0,0 0 2,0 0 3,0 0-2,0 0 2,0 0-3,0 0-4,0 0-2,0 5-2,0 7 2,-7 7 1,-2 3 4,0 0-3,-2 0 0,2 0-1,2-1 5,2-4-4,1-3 2,4-8 0,0 0-1,0-3-2,0-2 0,0 1 4,0-1-4,0-1 1,0 0 3,0 0-2,0 0 2,0 0-4,0 0 0,0 0 0,0 0 5,0 1-5,0 1 6,0-1-6,3 1 1,3 0-1,0 1 0,3-3-1,3 2 1,-3-1-1,3-1 1,-1 0 0,2 0 1,-3 0-2,-6 0 0,2 1 1,2-1-2,3 2-2,2-2-1,-4 0-1,2 0-6,-2 0 5,-3 0 4,1 0 2,-4 0 0,-3 0 1,0 0 0,0 0 0,0 0 3,0 0-3,0 0 0,0 0 0,0 3-5,0 5-6,0 4 3,0 5 2,0 1 2,0 2 0,-10-3 4,-2-3 0,-2-3 4,2-5 3,-3 0-6,0-5 7,-4-1-8,-3 0 0,2 0-18,3-16-39,7-5-53,8-6-59,2-2-262,0 3-188</inkml:trace>
  <inkml:trace contextRef="#ctx0" brushRef="#br0" timeOffset="26384.7437">16876 3817 688,'0'0'160,"0"0"-7,0 0 52,0 0-120,84-43-18,-45 35-3,4 2-10,-6 1-26,-6 2-9,-9 0-13,-8 3-6,-9 0-12,-5 0-79,-2 0-173,-19 6-323</inkml:trace>
  <inkml:trace contextRef="#ctx0" brushRef="#br0" timeOffset="27610.0324">12506 4827 553,'0'0'75,"0"0"109,0 0-61,0 0-76,0 0 0,0 0 19,0 0 14,15-20 16,-15 18-17,0-1-21,0-2-6,0 0-30,0-2 2,0 2-9,0 0 5,-7-1-9,-1 5-8,0-1 9,1 2-10,1 0-1,-4 0 3,-1 6-4,2 9-6,3 5-6,2 6 10,4-1-5,0 1 3,16-2 2,8-2 1,1 1 0,1 0 1,-3 1 0,0-2 0,-13-2 0,-4-6 5,-6-3 2,0-3 10,-3-2 13,-16 0 24,-8-3-2,-1-1-26,1-2-23,-2 0-3,9 0-2,8 0-47,6 0-83,6-5-104,0-4-162</inkml:trace>
  <inkml:trace contextRef="#ctx0" brushRef="#br0" timeOffset="27954.1417">12770 4895 206,'0'0'590,"0"0"-429,0 0 91,0 0-106,36-76-65,-26 71-28,0 4-6,7 1-18,-2 0-8,1 0-1,-2 8-15,-5 5 3,-2 3 1,-7-1 3,0 4 2,-7 3 1,-12 2 2,-8 0-2,1-2 3,4-3-2,6-4-6,8-3 4,8-5-6,0 0-4,0-1 3,8-2 0,18-1 6,4-1 2,4 0-15,-3-2-1,-5 1-51,-11-1-109,-11 2-174,-4-2-446</inkml:trace>
  <inkml:trace contextRef="#ctx0" brushRef="#br0" timeOffset="30011.0615">14266 4621 356,'0'0'144,"0"0"-24,0 0 86,0 0-94,0 0-42,0 0 17,-3-11-15,3 11-10,0-1-17,0-1-15,0 1-9,0 1-10,0 0-3,0 0-3,0 0-1,0 0 3,0 0 5,0 0 6,0 0-1,0 0-14,0 0-3,0 0-1,0 0-26,0 0-60,0 0-99,0 4-120,15-1-67</inkml:trace>
  <inkml:trace contextRef="#ctx0" brushRef="#br0" timeOffset="30293.7921">14372 4590 485,'0'0'318,"0"0"-191,0 0 81,0 0-67,0 0-65,0 0-33,-6-16-24,9 16-19,22 18 0,8 6 37,12 5 28,0 2-20,-5-2-35,-10-2-10,-4-5-2,-12-4-54,-3-3-90,-7-6-138,-4-9-165</inkml:trace>
  <inkml:trace contextRef="#ctx0" brushRef="#br0" timeOffset="30489.6532">14627 4601 926,'0'0'128,"0"0"122,0 0-107,0 0-79,0 0-33,0 0-27,-15 29-3,-1 4 44,-4 3-17,1-1-16,-5-1-12,6-5-7,-3-2-69,6-7-98,12-9-131,3-11-305</inkml:trace>
  <inkml:trace contextRef="#ctx0" brushRef="#br0" timeOffset="30931.9384">14823 4567 920,'0'0'119,"0"0"71,0 0 7,0 0-146,0 0-48,0 0-3,4 5-5,-1 13 5,3 3 6,4 1 1,5-1-7,3-4 3,1-5-3,4-7-1,-6-5-8,-2 0-12,-1-12 11,-5-5 5,-6-2 1,0-3 4,0 3 0,-3 4 1,0 4 7,1 8 13,-1 0-1,0 3 0,0 0-20,3 17-22,-1 12 18,5 13 4,-4 3 15,1 1-5,3-7 8,-7-10 0,3-2 1,-3-11-2,0-6 9,0-3 3,-3-6-11,-15-1 3,-7 0-3,-1-1-18,-3-13-29,4-1-92,8 1-93,7 2-219,6 4-389</inkml:trace>
  <inkml:trace contextRef="#ctx0" brushRef="#br0" timeOffset="31936.3855">15203 4577 85,'0'0'227,"0"0"-176,0 0 12,0 0-39,0 0-19,0 0-5,0-10-14,0 10-30,0 0-21,0 0-50,0 0 58,0 0 0</inkml:trace>
  <inkml:trace contextRef="#ctx0" brushRef="#br0" timeOffset="32341.6707">15203 4577 62,'-6'-10'149,"6"10"-21,0-4-44,0 1-2,0 0-36,0 2 27,0 0 9,0 1-24,0-2 18,0 2 2,0 0-14,0 0 1,0 0-5,0 0 0,0 0-7,0-3-5,0 3-2,0 0-12,0 0-10,0 0 3,0 0-2,0 0 3,0 0-1,0 0-10,0 0-15,0 0-2,0 3-10,0 14 10,0 9 2,0 11 8,0 6 9,0-1 2,-7-3 1,6-9-9,1-8 9,0-7-6,0-8-6,0-4 1,8-3-5,5 0-1,7 0 1,12-7-6,3-7-75,-7-2-88,-4 2-144,-15 2-192</inkml:trace>
  <inkml:trace contextRef="#ctx0" brushRef="#br0" timeOffset="32492.1827">15297 4746 930,'0'0'120,"0"0"107,0 0-109,0 0-94,0 0-24,0 0-1,85-53-50,-68 36-101,-6 0-150,-11-5-220</inkml:trace>
  <inkml:trace contextRef="#ctx0" brushRef="#br0" timeOffset="32612.3026">15256 4553 1022,'0'0'126,"0"0"115,0 0-120,0 0-102,132-29-18,-66 23-1,-5-3-105,-9-2-285</inkml:trace>
  <inkml:trace contextRef="#ctx0" brushRef="#br0" timeOffset="34078.1109">16752 4553 773,'0'0'111,"0"0"46,0 0 86,0 0-140,0 0-54,0 0-5,0 0-22,2-17-16,-2 19-1,0 13-2,-6 2 25,-6 5-4,6-1-11,1 1 1,3 2-7,2 3 3,2-1-4,19-4 0,8-4 0,7-7-6,2-5-3,2-6-13,-1 0-25,-6-10 18,-9-10 23,-10-4 2,-7-6 31,-7 0 42,0 5 19,0 8-15,0 10-6,0 7-32,-7 11-41,-1 31-8,2 23 8,3 15 3,3 0-3,3-5-26,18 6-82,-8-12-256,-2-10-715</inkml:trace>
  <inkml:trace contextRef="#ctx0" brushRef="#br0" timeOffset="35262.1512">12566 5380 255,'0'0'121,"0"0"-25,0 0 76,0 0-63,0 0-7,0 0-18,0 0-14,34 19-4,-34-19 4,0 0 9,0 0-2,0 0-9,0 0-18,0 0-9,-9 0-10,-6 0-17,-12 0-14,2 4-1,-5 7 0,1 3 0,9 3 1,4 0 0,6 2-7,10-1-1,0-1 6,3-2 1,17-1-11,2 0 11,8-5 2,0 1-1,-5-2 1,2 6 0,-11-2-2,-4 5-1,-8 0 0,-4-2 2,0-1 10,0-2 8,-11-3 12,-7 2 4,-8-5 14,0-3-7,-3 0-22,10-3-15,-1 0-4,10 0-8,10-3-41,0-4-86,0-6-142,18 2-331</inkml:trace>
  <inkml:trace contextRef="#ctx0" brushRef="#br0" timeOffset="35674.0165">12790 5545 708,'0'0'220,"0"0"-48,0 0 50,0 0-142,0 0-30,0 0-17,47-53-14,-29 53-11,-3 0 5,6 0-10,-8 4-3,-7 3 0,-2 1-1,-2 1 1,-2-1 9,0 6-5,0-2 3,0 5-4,0 0 0,0-1-3,4 0 4,4-4-4,1-1 3,-3-1 0,0 0 11,-4 0 7,2 2 8,-1-1-3,-2 2 7,-1-3 0,0-3 1,0-1-4,0-2-8,-3 1 3,-10-3-7,-9 1-6,1-3-12,-4 0-7,-1 0-59,-7 0-121,-9 0-179,-2 0-414</inkml:trace>
  <inkml:trace contextRef="#ctx0" brushRef="#br0" timeOffset="39235.9342">14483 5506 330,'0'0'210,"0"0"-53,0 0 29,0 0-102,0 0 37,0 0-56,0 0-29,-67-56-5,39 56-1,1 5 12,2 12-7,5 3 0,5 5-17,5 3 2,10-2-13,0-1-2,10-1-4,15-8-1,3-6-5,9-7-13,-1-3 0,3 0-17,-11-17-5,-7-6 20,-12-7 20,-6-4 0,-3-2 7,0 3 13,0 12 18,0 8 13,0 10-3,0 3-12,0 11-36,0 18-5,0 6 5,0-1 6,7-3-4,16-4-2,5-9 0,4-5-14,5-7-34,-4-6-29,-4-2-50,-3-16-26,-10-7 39,-4-8 31,-6-7 59,-5-6 24,3 3 43,-4 9 56,0 10 25,0 14 0,0 5-21,0 5-35,0 9-68,0 18 4,0 10-4,0 3 12,-5 0-10,3-5 1,2-1-4,0-9 3,0-6-2,0-7 0,0-4 0,0-8-1,0 0-2,2 0 3,16-12 5,1-8-5,11-9-12,6 2-1,-6 6-9,2 6 8,-4 8 5,-2 7 5,-3 0 2,-9 7 2,-7 13 0,-5 3 8,-2-2 11,0 0 7,-12-5-1,-2-6-3,-3-2-9,2-3-3,5-5-10,0 0-7,6 0-64,4-5-103,17-12-198</inkml:trace>
  <inkml:trace contextRef="#ctx0" brushRef="#br0" timeOffset="39453.127">15269 5450 772,'0'0'140,"0"0"86,0 0-91,0 0-55,0 0-42,0 0-9,-100 12 10,72 20 0,9-1 7,12-2-21,7 1-16,4-10-7,16-3 1,10-6-3,7-6-30,9-5-65,3 0-117,-4-17-416</inkml:trace>
  <inkml:trace contextRef="#ctx0" brushRef="#br0" timeOffset="41402.5216">16912 5494 339,'0'0'74,"0"0"25,0 0-8,0 0-57,0 0-12,0 0 3,0 0 12,0-3 11,0 3-1,0 0 3,0 0 1,0 0-16,0 0-1,0 0-1,0-2 4,0 0 0,0 1 7,0-1-20,0 2 1,0-2-12,0 1-8,0-1 5,0 2-3,0-1 1,0-1 7,0 1 3,-4 0 4,1-1-9,0 0 0,-1 2-8,1-3 0,2 3-2,-1-2 5,2 1-4,-1-1 4,-1 1 1,2 1 11,0 0-1,0-2 2,0 1 17,0-4-10,16 0-11,4-1-17,9 0 1,-1 6-1,-7 0-1,-8 0 0,-10 0-7,-3 14-8,-6 6 16,-21 2 0,-5-1 2,-7-3-1,2 1 1,8-4 2,8-6-3,10-2-1,8-3-1,3-4 1,0 0 0,0 0 2,0 0 5,19 0 4,11 0-3,9 0 1,0 0 1,-3 0-9,-4 15 3,-9 6 1,-10 4 0,-11 6 7,-2-1 22,-15-2 20,-18-3 19,-9-3-17,-13-5-16,-7-3-11,4-5-4,9-1-16,14-6-1,15-2-8,10 0-19,10-16-108,7-18-321</inkml:trace>
  <inkml:trace contextRef="#ctx0" brushRef="#br0" timeOffset="45077.7037">2299 5521 865,'0'0'52,"0"0"49,0 0 121,0 0-72,0 0-46,0 0-43,0 0-24,0 0-18,0 7-18,0 35 3,0 17 19,-10 21 8,-7 16-7,-4 13-7,-1 13 5,-5 8-8,3 8-1,-1 0 10,4 2-14,-3 2-3,4 9-1,1 2 0,0-3 0,1-7-4,6-11-1,3-6 3,3-7-3,-1-10 1,4-2 6,0-6-2,-2-5-3,-1-4 11,-4-9-3,1-4 2,0-3 3,1-3-2,-2-8-7,7-12-5,-1-6 1,2-11-1,2-10 1,0-9-1,0-4-1,0-7 0,0-5-1,0 3-4,0-4-4,0 0-16,-3 0-14,-10 0-55,-7-24-144,1-12-171,-2-23-679</inkml:trace>
  <inkml:trace contextRef="#ctx0" brushRef="#br0" timeOffset="46832.3141">2323 5498 468,'0'0'33,"0"0"5,0 0 124,0 0-39,0 0-55,0 0-24,9-11 16,13 3 5,8-1-17,22 1 9,20-4-7,28 3 0,24-1-14,22 3-15,22-1-8,19 3-9,17 0-4,14 1 2,-2-3 0,2-2-2,10 1-1,-1-4-12,1 1 1,2 2-10,-2 2-11,-4 3 11,-11 4 6,-15 0 3,-19 0 7,-19 0 6,-17 6-1,-25-1 2,-12-5-2,-18 0 1,-18 0 0,-14 0 3,-12 0 20,-10-5 14,-8 0 20,-10 3-21,-4 0 2,-9 1 9,1-1 6,-4 2 6,0 0-9,0 0-12,0 0-8,0 0-13,0 0-4,0 0-10,0 0-3,0 0-2,0 0 2,0 9 11,0 2 11,0-2 7,1 1 5,1-3-6,-1 4 0,-1-5-4,0-3-4,0 1-6,0-4-4,0 0 1,0 0 3,0 0 1,0 0 6,0 0 4,0 0-5,0 0-6,0 0-14,0 1 0,0 1 0,0-1 0,0 0 0,0-1 0,0 0 0,0 0 0,0 2 0,0-2 0,0 3 0,0-1 0,4 8 0,5 8-3,4 15 3,5 16 3,6 16-3,-5 20 0,-6 23-3,-3 20 3,-10 18 0,0 13-1,-6 7-1,-21 5 1,-5 12-3,-4 4-3,-2 3 1,-2 0 4,7-16 0,-2-12-1,9-7 0,3-10-1,7-5 4,4-5 0,2-3 2,-1-6-2,-1-10 0,-4-7 1,2-11-1,4-12 0,4-10-3,3-12 2,3-13-2,0-18-23,0-10-35,0-12-12,0-11-77,0-7-36,-9-22-73,-28-8-362</inkml:trace>
  <inkml:trace contextRef="#ctx0" brushRef="#br0" timeOffset="48144.0162">2005 8705 84,'0'0'30,"0"0"6,0 0 31,0 0-49,0 0 7,0 0 22,-47-54-16,45 49-4,-1 2 10,3 3 29,0-1 15,0 1-2,0 0 9,0 0 14,0 0-10,0 0-33,0 0 1,0 0 4,0 0-3,0 1-8,0 15 17,0 6-1,0 9-16,0 11-11,0 9 2,0 11-2,0 10-13,-15 6-5,0 4 3,-1 1-3,2-4 2,1-4-6,4-9-4,-2-6-9,-2-4-2,4-4-1,3-4-1,0-3 0,3-9-3,3-3 1,0-8-1,0-3 2,0-2-2,0-4 0,5 1 0,8-2 0,8 2 1,10-3-1,17-2 1,25-8 2,30-4 1,28 0-1,35-13 0,22-7 1,21-6-4,16 2 0,-3-1-3,-1 5 2,-2 3 1,-4-3 3,-3 6-3,-2-2 0,-10 2-3,-9 2 0,-6-1 2,-14 1-1,-17 1-3,-19 1-3,-18 1-2,-15 1 8,-4-1-1,-7 1 1,-5 2 1,-11 3 1,-6-3-1,-11 1 2,-3 2 0,-6 0-1,-1 0 0,7 3 0,-5 0 3,6-3-4,-8-1 3,-11 1-3,-7-1 1,-9 1-2,-5 0 2,-10 1 1,0 0-1,0-1 0,0 3-2,9-2 2,0 2 0,9-2 0,4 0-2,-1-1 3,-5-2-1,-5 2 1,-7 1-1,-4-4 2,-3 0 5,0-2 8,0-4-2,-3-2 2,0-2-2,0-4 4,0-7-8,0-7 0,0-8-1,3-5-2,3 2-2,-5 2 2,2 5 0,-3 9 9,0 5-8,0 4-7,0 2-3,-4 5-22,-2-4-60,-3 4-169,-3-1-296</inkml:trace>
  <inkml:trace contextRef="#ctx0" brushRef="#br0" timeOffset="51227.9373">2123 6542 226,'0'0'146,"0"0"-105,0 0 57,0 0 50,0 0-27,0 0-33,0 0-19,-3 3 7,3-1-8,0 2-15,15 4 7,3 0 16,15 3-40,16-4 14,15-2-25,21 2 5,18-6-12,18 2-7,10 0-6,11-3-3,4 0-2,6 0-1,12 0 1,-6 0 0,-1 0 1,-5 0 2,-12-6-1,-4 0-2,-6-2-2,1-2-3,0 1 2,-1 2-7,-3-2 1,-6 6 4,-2-1 5,-1-2 1,-2-1 1,-1 0-2,-2-3-2,-6 3-2,4-3 0,-2 1 1,-3 1-2,-6 1 3,-3-2 1,-10 6 1,2-3 1,-5 2-1,3-3 1,-6-2-1,-8 4 0,-6-4-1,-9 1 0,2 5 1,-2-2 1,3 2 2,-8 0 1,-1 1-1,-1 1 3,-4-2-1,-2 1-1,4 0 0,-7 1-3,-5 1 1,-4-1 1,-9 0 1,-11 1-3,-10-2 5,-3 1-6,0-1-7,-24-2-93,-14-4-226,-10-4-356</inkml:trace>
  <inkml:trace contextRef="#ctx0" brushRef="#br0" timeOffset="52540.6545">3521 5589 91,'0'0'235,"0"0"-158,0 0 82,71-72 9,-54 56-51,2 2-19,-7 3-29,3 2-8,-3 1-15,-2 2-16,5 3-5,-4 1-8,-1 2-3,-1 0 9,0 0-11,-2 0 8,-1 0-3,2 2-6,-2-2 4,0 3-6,1-1 2,-4 1-9,0 1 0,0 1 2,0 9-1,-3 4 7,0 13 16,0 13 5,-12 18 13,-4 18-6,-1 17 4,-2 10-18,0 9-11,-1 2-6,4 0-3,2-6-2,1-7-1,4-9 2,3-11 1,-1-9-2,7-10 1,0-10-1,0-5 7,0-5 0,4-7 5,2-6 8,-3-9-6,3-6-1,-3-8 6,0-3-11,0-5 4,-3-2 9,0 0 12,0 0 16,0 0-6,0 0-4,0 0-7,0 0-6,0 0-6,0 0 12,0-2-22,0-1-12,0-6 0,0-1 0,0-3 0,0 0 0,0 5 0,0 5 0,0 3 0,0 0 0,0 0 0,0 0 0,0 0 0,0 0 0,0 0 0,0 0 0,0 3 0,0 5 0,0 8 0,-3 6 0,-6 9 0,-3 5 0,2 6 0,-5 12 0,3 10 0,0 13 0,-3 14 0,-3 7 0,-5 14 0,-9 7 0,-4 4 0,-3 5 0,-1 1 0,1 2 0,8-4 0,4-1 0,9-7 0,6-1 0,11-10 0,1-5 0,0 3 0,0-4 0,3-2 0,-3-5 0,3-9-11,-3-10 0,0-10 9,0-7-8,0-6 6,-3-10-1,-2-10-1,-1-10 2,3-9-9,3-9 0,0-3-2,0 1 4,0-3 6,0 0-2,0 0-4,0-7-18,5-10-36,10-9-89,0-4-90,8-15-227</inkml:trace>
  <inkml:trace contextRef="#ctx0" brushRef="#br0" timeOffset="53657.5505">5300 5284 371,'0'0'69,"0"0"-24,0 0 36,0 0 10,0 0-3,0 0-15,0 0 14,0 4-13,0 8-23,0 10 24,0 9 12,0 6-21,0 6-10,0 5-19,0 6-13,3 14 8,3 16-1,-4 15 0,5 13-10,-4 11-4,0 5-3,-3 1 3,0 2 8,0-4 0,0-1-9,0 5 1,0 4-1,0 1-5,-6 10-5,-3-3-6,3-4 8,3-3-5,-3-10 1,0-1-2,-7 5 2,-1 5 3,-2 4-5,1-2 0,3-6 4,3-6-6,3-10 1,0-5 8,-4-5-1,-4-2 11,-2-2 0,-2-8-6,-1-2-3,5-10 4,1-2 1,2-2-6,2-9-3,2-1 0,4-11-2,3-14 0,0-4 2,6-12 2,7-1-5,1 0 6,-4-3-2,-4 1 1,0-6-3,-6-1-2,2-5-3,2-4 0,-4 1-1,3 2 1,-3 4 1,0-2-1,0 5 0,0-6 0,-3-1 1,-3-1 0,6 0-2,-3-1 1,0 3 0,0-2 1,3-4-1,-3 3 1,3-1-1,0-5 0,0-2-2,0 0-4,0 0-7,0-2-8,3-18-21,8-14-79,-4-16-170,-1-15-517</inkml:trace>
  <inkml:trace contextRef="#ctx0" brushRef="#br0" timeOffset="55253.8365">2721 6145 482,'0'0'322,"0"0"-234,0 0 160,0 0-45,0 0-67,0 0-14,0 0-28,-3-3-22,3 3-38,0 0-18,0 0-16,0 20-6,0 6 6,6 8 11,-3 2-5,2-2 1,-5-2-5,0-3 0,0-4-2,0-4-12,-5-7-28,-4-4-96,2-10-84,2 0-109,-2-20-170</inkml:trace>
  <inkml:trace contextRef="#ctx0" brushRef="#br0" timeOffset="55493.5774">2657 6246 742,'0'0'103,"0"0"41,-3-80 41,3 54-102,9 2-5,4 3-11,-1 5-2,2 4-14,-1 7-6,-1 2-12,6 3-12,-3 0-10,3 4 0,-6 12-8,1 1 5,-5 8-4,-4-4 5,-4 5-1,0 1-8,-6-4 5,-10 1-5,1-5-9,1-3-68,7-11-75,7-5-140,0-11-260</inkml:trace>
  <inkml:trace contextRef="#ctx0" brushRef="#br0" timeOffset="55674.5523">3018 6110 873,'0'0'255,"0"0"-110,0 0 85,0 0-131,0 0-73,0 0-13,9 39 31,-9-10-11,0 1-24,0 0-7,-3-2-2,-6-6-64,4-3-136,-5-16-144,1-3-554</inkml:trace>
  <inkml:trace contextRef="#ctx0" brushRef="#br0" timeOffset="55816.2351">2927 5973 783,'0'0'592,"0"0"-549,0 0 190,0 0-195,0 0-38,0 0-86,22 2-57,11 29-20,6-4-286</inkml:trace>
  <inkml:trace contextRef="#ctx0" brushRef="#br0" timeOffset="56191.6269">3407 6113 957,'0'0'59,"0"0"213,0 0-159,-19-72-30,-2 60-15,0 8-21,-3 4-26,-5 1-8,3 16-4,4 3-7,5 3 0,7-2-2,4 1-3,6-3 0,6-2-12,18-8-24,10-9 22,3 0 3,-4-13 3,-2-17-4,-15-11 15,1-13 0,-11-11 7,-3-1 24,1 10 22,-4 16 21,0 20 23,0 13-23,4 7-37,-1 9-37,4 25-3,5 18 3,3 15 2,3 5-2,1-1-9,1-4-75,-1-5-179,5-15-351</inkml:trace>
  <inkml:trace contextRef="#ctx0" brushRef="#br0" timeOffset="56716.4767">4137 6092 689,'0'0'267,"0"0"-76,0 0 98,0 0-114,0 0-64,0 0-45,-12 0-23,9 12-19,-3 9-18,1 11 24,2 2-6,-3 4-11,6-1-6,-4-1-7,1-4 0,-3-2 0,3-5-43,3-5-62,0-12-155,6-8-200,13-8-209</inkml:trace>
  <inkml:trace contextRef="#ctx0" brushRef="#br0" timeOffset="56926.1599">4132 6116 746,'0'0'190,"0"0"-22,-13-74 69,13 58-143,16 6-37,5 1-11,6 5-6,6 2-3,-2 2-8,-4 2-11,-8 15-3,-8 5-7,-8 6 5,-3 1 4,-11 4-7,-14 1-4,-9 0-6,-1-5-4,10-3-86,10-13-110,15-10-184</inkml:trace>
  <inkml:trace contextRef="#ctx0" brushRef="#br0" timeOffset="57331.7474">4547 6104 764,'0'0'113,"0"0"58,0 0 48,0 0-152,0 0-38,-91-14 6,67 31-12,6 4-10,-1 2 3,8 0-1,5 3-11,6-4-2,0 2-2,9-7-1,9-3-5,3-9-17,3-5-1,-6 0 7,0-8 13,-8-12 4,-8-2 4,2-6 29,-4-5 8,0 7 1,0 4 5,0 8-3,0 8 14,0 6-17,0 0-41,0 10-4,3 9 2,3 10 2,3 1 1,3-1-1,3 0-20,-2-3-73,2-5-60,-3-10-98,-3-8-226</inkml:trace>
  <inkml:trace contextRef="#ctx0" brushRef="#br0" timeOffset="57751.7484">4611 6125 611,'0'0'77,"0"0"153,0 0-93,0 0-43,0 0 1,0 0-6,37-24-26,-31 24-2,0 0-24,-3 10-24,5 8 6,-5 5 3,4-1-2,-4 2-10,2-5-3,-1-2-3,-1-2-4,-1-6 0,-2-1 2,0-6-2,0-2 2,0 0 2,4 0 17,-1-14 7,4-8-17,4-8-9,-2 2 0,1 5-2,2 1-1,-1 9 1,-1 4 3,-4 5-3,0 4-3,0 0-3,4 7-3,-2 12-7,0 4-7,3 6-25,-2-6-47,3-2-31,6-4-93,0-10-80,6-7-154</inkml:trace>
  <inkml:trace contextRef="#ctx0" brushRef="#br0" timeOffset="58223.5631">5038 6103 474,'0'0'203,"0"0"38,0 0-31,0 0-79,0 0-53,0 0-32,-36-44-28,22 47-11,1 11-3,1 2 3,3 1-5,5-3-2,4-5-1,0 0 0,0-4-10,0 0-11,4-4-17,5 1-4,3-2-3,-2 0 9,1 0 1,-2 0-4,1-8 12,-1-6 23,0 3 5,0-1 1,-3 2 1,-4 6 8,-2 4 7,0 0-6,4 0-11,-1 4 0,0 7 2,3-3 4,1-1-2,2-3 1,-1-2-2,1-2 5,7 0 9,-4-15 36,6-5 19,-3-6-14,-2-8 11,-2 5 16,-1 0-27,2 9-5,-6 7-17,0 12-12,0 1-24,0 6-4,3 17 0,7 7-2,-6 3-54,0 3-107,-4-4-149,1-4-509</inkml:trace>
  <inkml:trace contextRef="#ctx0" brushRef="#br0" timeOffset="59131.8687">5964 6012 634,'0'0'146,"0"0"20,0 0 24,0 0-78,0 0-23,0 0-28,-24-9-25,-3 9 6,2 0-9,-5 3 5,3 11 15,3 2-5,-1 8-10,7 0-18,6 3-15,6 0-2,6 0-3,3-1-2,20-5-11,15-6-32,10-8-48,12-7-59,1-2-122,4-18-119,-9-1-89</inkml:trace>
  <inkml:trace contextRef="#ctx0" brushRef="#br0" timeOffset="59355.4357">6190 6116 93,'0'0'288,"0"0"-99,0 0 32,0 0-29,-4-71-59,-14 71-69,-6 0-13,4 14 0,3 6-5,2 0-15,9 2-11,6-1-5,0-1-7,8-4 1,14-8-3,4-6-4,3-2 15,-2 0-2,-6-10 11,-8-6-2,-12-4 4,-1 1-13,-4-8-15,-12 1-52,-2 2-76,3 3-142,9 3-100</inkml:trace>
  <inkml:trace contextRef="#ctx0" brushRef="#br0" timeOffset="59552.7654">6268 5880 835,'0'0'230,"0"0"43,0 0-39,0 0-134,0 0-49,0 0-23,6 6-21,0 28 8,3 4 13,0 1-19,-6 0-5,3-5-4,-3 0-22,4-6-85,3-3-114,10-14-113,7-10-333</inkml:trace>
  <inkml:trace contextRef="#ctx0" brushRef="#br0" timeOffset="60001.2595">6590 5987 148,'0'0'608,"0"0"-510,0 0 90,0 0-139,0 0-28,0 0-1,-88 27 6,72-5-2,6-5 7,8 0-1,2-8-21,0-2 0,9-6-5,10-1 18,1-1 11,4-15-14,-2-1-14,0-5-5,-6-2-1,4 1-26,-2 0-29,0 3-13,4 3 14,-2 4 26,8 5 23,-1 5 6,1 3 0,2 3-1,-6 16-9,-6 4-1,-8-1-16,-4-3 10,-4-5 17,-2-7 0,2-2 33,-2-5 36,2 0 9,3 0 39,8-17 27,2-11-85,12-10-47,5-5-3,6-1-9,-4 7-1,-8 16-39,-7 16-40,-13 5-75,-6 17-217,0 6-461</inkml:trace>
  <inkml:trace contextRef="#ctx0" brushRef="#br0" timeOffset="63269.7655">2368 4592 70,'0'0'661,"0"0"-607,0 0 27,0 0 72,0 0-59,0 0-57,0 0-17,0 0-3,0 0 2,0 0-1,4 0 11,-4 0 8,0 0 0,0 0-6,0 0-9,0 0-10,0 0-4,0 0-8,0 0 4,0 0-3,0 0 3,0 0 3,0 0 6,0 0 5,0 1 2,0-1 0,0 0 0,0 0 0,0 0 9,0 0 2,0 0 9,0 0 9,0 0-5,0 0-1,0 0-1,0 0-4,0 0-9,0 0-5,0 0 2,0 0 8,0 0-4,0 0-5,0 0 3,0 0-20,0-1-8,0-2 0,0 3 0,0-2 0,-4 2 0,4 0 0,0-1 0,0 1 0,0-2 0,0 2 0,0 0 0,0 0 0,0 0 0,0 0 0,0 0 0,4 0 0,-1 0 0,-3 0 0,3 0 0,-3 3 0,0-3 0,0 2-22,0-2-16,0 0-18,0 0-42,-19 0-105,-8 0-223,-6 4-402</inkml:trace>
  <inkml:trace contextRef="#ctx0" brushRef="#br0" timeOffset="64115.8296">2372 4871 456,'0'0'84,"0"0"-78,0 0 96,0 0 48,0 0-84,0 0-12,0 0 9,0 0 13,0 0-17,0 0-17,0 0 2,0 0-9,0 0-11,3 0-3,-3 0-11,0 0 0,0 0-1,0 0 6,3 0 1,-3 0-1,0 0-5,2 1-9,2 14 0,-1 7 13,3 9 11,-3 5 19,4 8-6,0 6-19,0 1-4,6 2-2,-4-3-4,6-7 3,0-5-12,-4-4 3,3-5-3,-5-7 2,-2-6-1,-3-3-1,-1-8 0,1-4 0,-4-1 0,0 0-6,0 0-36,0 0-41,0 4-75,-16 0-147,-9-3-299</inkml:trace>
  <inkml:trace contextRef="#ctx0" brushRef="#br0" timeOffset="71101.8912">2408 4949 463,'0'0'145,"0"0"-78,0 0 154,0 0-97,0 0-9,0 0-19,0 0 6,0 0-33,-19-45-16,19 40-1,0 0-4,0-2-23,4 1-8,12-1-12,5 0-5,5 4 2,2 3-4,-4 0 2,-5 17-8,-10 4-2,-3 0 10,-6-2 0,0-2 3,-6 2-1,-13-4 10,-4 2-8,1-2 2,-5-1-6,12-3-29,2-3-77,10-5-50,3-3-148,6 0-244</inkml:trace>
  <inkml:trace contextRef="#ctx0" brushRef="#br0" timeOffset="71506.3486">2848 4966 746,'0'0'106,"0"0"95,0 0-64,0 0-98,0 0-12,0 0-12,-84-24-5,59 27 2,1 9-1,5 1-1,4 3-8,7 1-1,1 2-2,7-1 1,0-4-7,10-4-22,10-6-15,5-4 8,2 0 13,-2-5-10,-5-10 22,-4-4 11,-4-2 4,-6-1 14,-1-5 7,2 4 16,-1 3-2,-3 4-13,0 8 4,1 3-9,-4 5-14,3 0-7,3 9-11,1 12 11,0 4 8,3 3-5,-1-3-3,3-3-3,6 0-72,-4-8-68,9-8-133,-5-6-250</inkml:trace>
  <inkml:trace contextRef="#ctx0" brushRef="#br0" timeOffset="71783.6517">3021 4845 443,'0'0'342,"0"0"-283,0 0 79,0 0-101,0 0-9,82 27 6,-61 5-13,-2 1 0,-5-4-14,-10-7-7,-4-5 0,0-5 0,-7-3 8,-10-6 5,-5-3-4,5 0 5,1-12-6,7-9-5,9-5-1,0-5-2,12 0 0,18 1-21,1 2-19,5 6-33,-3 1-44,-3 3-93,-8-2-163</inkml:trace>
  <inkml:trace contextRef="#ctx0" brushRef="#br0" timeOffset="71964.7745">3325 4662 453,'0'0'316,"0"0"-138,0 0 74,0 0-104,0 0-64,0 0-44,0-10-40,0 43 1,8 9 39,-2 8-7,1-3-6,2-1-20,-1-7-7,0-3-13,3-7-81,-5-8-88,-1-7-162,-1-13-290</inkml:trace>
  <inkml:trace contextRef="#ctx0" brushRef="#br0" timeOffset="72272.0077">3333 4838 877,'0'0'80,"0"0"113,0 0-92,0 0-95,0 0-6,104-27-3,-57 21-81,6 1-48,-5-2-60,-2-3-72,-7 1 26,-14-2-28,-5 0 266,-7 5 36,-3 1 151,-7 3-39,3 2-37,-1 0-6,1 10-31,0 12 12,1 3-10,-1 7 5,-3-2-2,0-2-4,-1-1-20,-2-6-27,0-5-25,-17-2 5,-7-8-8,-5-6-65,9 0-164,2-17-183</inkml:trace>
  <inkml:trace contextRef="#ctx0" brushRef="#br0" timeOffset="72422.2469">3892 4613 831,'0'0'171,"119"-31"123,-68 21-120,-18 5-77,-14 1-27,-14 4-41,-5 0-29,0 0-5,0 0-83,-3 17-153,-11 4-81,-8 3-556</inkml:trace>
  <inkml:trace contextRef="#ctx0" brushRef="#br0" timeOffset="74041.1539">2676 7139 642,'0'0'189,"0"0"-102,0 0 120,0 0-95,0 0-71,0 0-15,0 34 70,-7-5 38,-2 5-50,-3 2-15,-3 3-17,6 4-32,3 1 2,3-5-13,3-6-4,-5-8 0,5-6-3,0-6-2,0-8-4,0-1-32,0-4-64,0 0-46,0-9-7,0-14-216,0-6-111,0 0 224,0-3 255,0-1 1,0 1 235,-8-2 23,-1 4-48,1-1-22,8 1-35,0 5-54,0 3-24,0 4 2,8 2-11,1 2-12,7 5-24,2 1 5,6 3-20,9 5-7,1 0-7,-1 5 1,-6 12 1,-8 7-3,-7-3 0,-9 1 1,-3 0-1,0-2 4,-18 5 0,-6-6-4,-7 1 0,7-3-40,6-3-107,11-5-75,7-6-258</inkml:trace>
  <inkml:trace contextRef="#ctx0" brushRef="#br0" timeOffset="74222.2734">3002 7308 1060,'0'0'251,"0"0"-26,0 0-18,0 0-162,0 0-38,0 0 29,-11 86-6,8-51-28,3 2-2,0 0-5,0-1-94,-6-5-197,3-9-321</inkml:trace>
  <inkml:trace contextRef="#ctx0" brushRef="#br0" timeOffset="76006.4022">4146 7146 285,'0'0'10,"0"0"80,0 0 26,0 0-6,0 0 16,0 0 16,16 0-7,-16-6-47,-6 2-55,-4 0 9,-4 4-31,-7 0-9,-4 21-1,-2 3 1,4 1 4,12 0 0,9-3 0,2-3-5,8-2 1,17-8 1,8-9 7,6 0-10,0-16-2,-1-8-9,-8-2 6,-9-4 5,-12 2 0,-7 2 2,-2 5 1,0 5 14,0 8 16,0 2 8,0 6-27,-2 0-14,-1 16-8,-3 7 6,6 2 2,0-3 0,6-2-2,12-6-4,9-3-15,1-11-18,4 0 3,-2 0-33,-1-20 22,-11-5 29,-6-1 16,-6-4 2,-2 0 5,-2 11 8,2 4 34,-4 9-5,0 6-11,3 0-31,3 1-15,-1 19 1,1 9 9,-6-3 1,0 1-2,4-8 5,-4-2 1,2-6 1,2-4-1,-1-4 0,3-3 2,6 0 2,6-1 4,9-13-8,1-5 1,2 3-1,-5 2-3,-9 4-1,1 0 4,-5 7 0,1 0-1,1 2-8,-5 1 0,-2 0-9,-7 14-17,0 4 7,0 2 17,0-4 11,3 1 0,3-8 1,0-6-1,5-1 3,2-2 1,-4 0 2,0-3-1,-2-3 0,-7 4 15,3-1 15,-3 3 2,2 0-31,4 0-3,-1 3 9,6 6 23,1 1-26,2-1-3,-1 1-6,-1-4-45,-6-3-161,1-3-522</inkml:trace>
  <inkml:trace contextRef="#ctx0" brushRef="#br0" timeOffset="77783.2237">5946 6936 398,'0'0'255,"0"0"-150,0 0 100,0 0-62,0 0-60,0 0 7,0-12-12,0 12-19,0 0-3,0 0-11,0 0-15,0 0-10,0 0-16,0 0 0,0 1-3,0 8 3,0 10 16,0 3-6,0 6 5,0 7 0,-3 1 3,0-1-6,0 0-11,3-5 3,0-5-1,0-5-5,0-6 1,0-4-2,0-5 0,0-1 1,0-3-2,0 0 4,0 1 5,0-2-6,0 1-1,0 0-2,0-1 0,0 0 0,0 0 0,0 0 0,0 0 3,0 0-3,0 0 2,0 0-2,0 4 0,0-4 0,0 0-1,0 0 0,0 0-5,0 0-7,0 1-9,0-1-16,0 0-3,0 0-13,0-11-14,0-9-54,0-2 59,0-1 34,0-4 12,0 4 17,0-2 4,0 1 13,0 0 11,0 0 2,0 2-7,3-1-2,3 5-3,4-2 1,1 1 0,1 6 11,1 0-3,0 4-2,4 1-9,-2 2-5,2 3-2,3 3-5,0 0-2,-1 0-2,-4 13 0,-5 5-4,-4 6 4,-6 2-1,0-1 1,0-3 0,0-5 3,0-1-2,-3-4-1,-7-3 8,3-3-4,-1-3-1,-1-1 1,-4 0 1,5-2-1,-1 0-1,2 0 2,1 0 5,3 0 1,0 0-1,-1 0 3,1 0-12,0 0 6,3 0 6,-1 0 9,1 0-1,0 0-5,0 0-6,0 0 6,0 0 2,0 0-6,0 0 7,0 0 4,0 0-4,0 0-7,0 0-7,0 0 2,0 1-1,0 15-6,7 8 6,16 7 20,10 6-13,9 2-11,13 0-2,6 1-42,-6-6-190,-16-12-528</inkml:trace>
  <inkml:trace contextRef="#ctx0" brushRef="#br0" timeOffset="78745.5097">2365 8168 389,'0'0'127,"0"0"134,0 0-21,0 0-66,0 0-29,0 0-21,0 0-12,-2-8-28,2 8-22,0 0-29,-6 10-33,-1 17 5,-1 9-5,-2 7 20,4-1-10,0-2-1,3-3 3,-5-1-8,1-3-4,1-7-2,3-5-27,-1-8-95,4-6-110,0-7-123,0-7-262</inkml:trace>
  <inkml:trace contextRef="#ctx0" brushRef="#br0" timeOffset="79007.2046">2335 8236 825,'0'0'101,"0"0"21,0 0 116,-12-88-145,15 71-12,13 4-37,7-1-8,5 0-13,5 8 11,-2 3-8,-1 3-5,-9 0-10,-5 7-6,-7 12-3,-9 5-1,0 1-1,-3 5 4,-17-2-3,-3 1-1,2-6-2,5 2-60,14-3-82,2-7-83,11-8-167,21-3-288</inkml:trace>
  <inkml:trace contextRef="#ctx0" brushRef="#br0" timeOffset="79263.3858">2648 8296 664,'0'0'149,"0"0"47,0 0-25,0 0-84,0 0-23,91-63-8,-73 63-5,-5 0-8,-2 10-21,-5 10-7,-6 2 20,0 3-3,-9 0-1,-12-2 7,5-3 12,2-3-15,8-6-15,3-6-5,3 3-12,0-5-2,0 2 1,18-2 2,10-3-4,14 0-19,0 0-98,-2-3-154,-10-2-451</inkml:trace>
  <inkml:trace contextRef="#ctx0" brushRef="#br0" timeOffset="80747.2787">4028 8124 74,'0'0'352,"0"0"-341,0 0 106,0 0 23,0 0-66,0 0 3,0-9 11,0 9-12,0-1-4,0 1-5,0 0-11,0 0 1,0-3 3,0 3-11,0 0-21,0 0-15,0 0-12,0 0 0,0 0-1,0 0-3,0 0 3,0 0 1,0 0 1,0 0-2,0 0-1,0 0-9,0-4-2,0-2-1,0-5-17,-3 8 30,-2-3 3,1 3 4,-1 3-4,-2 0 1,-5 0-4,-6 0-7,-3 17 7,-1 5 0,1 0 2,12 4 4,6-4-4,3-2 7,0-3-8,15-5 3,6-8-3,7-4-1,5 0-12,3-14-16,-2-6-17,-4-10-6,-3-2 19,-12 5 24,-6 7 8,-5 8 15,-1 8 17,-3 4 30,0 0-41,0 0-21,0 23-36,0 2 36,3 2 2,6-6-2,3-5-10,7-6-11,4-9 0,8-1-14,6-7 1,-1-17-15,0-9 13,-8 0 23,-4-6 11,-12 3 2,-3 7 2,-5 7 24,1 10 33,-5 5-3,3 6-17,-3 1-14,0 0-25,0 8-15,0 12-1,0 6 16,0 4 5,0-1-5,3-6 2,6-6-1,3-7 0,1-3-1,-2-3-1,2-4-1,2 0-3,3-6-11,4-12-5,1-3 4,5-8-17,-1 3-5,1 3 6,-10 10 22,-6 8 3,-10 5 2,-2 0-2,0 6-20,0 9 28,0 9 10,0-2-6,4-2 13,7-3-12,5-8 18,3-2-13,2-7 28,3 0-16,0-7 2,1-10-12,-1 1-11,-3 0-1,-3 3-7,-3 3-2,-5 6 7,-4 2 2,-6 2 7,0 0 6,3 0 4,1 0-9,7 6 5,-2 4-13,0-4-18,-9-3-217</inkml:trace>
  <inkml:trace contextRef="#ctx0" brushRef="#br0" timeOffset="83069.0961">6107 7975 262,'0'0'184,"0"0"-88,0 0 108,0 0-91,0 0-18,0 0-11,0 0 4,15-55-38,-15 51 16,0 2-6,0-6 2,0 4 21,0-4-30,-9 0-23,-10 1-12,-1 3-7,-7 4-5,-1 0 0,-8 0 7,2 10-1,-4 8 6,6 4-2,5 6 2,12 1-5,5 1-5,10 0 0,0-1 4,19 1 1,8-5-4,3-3-3,7-7-2,2-5 0,4-6-4,-1 1-6,-6-5-35,-5 3-45,-8-3-50,-3 0-98,-7 0-210</inkml:trace>
  <inkml:trace contextRef="#ctx0" brushRef="#br0" timeOffset="86513.9031">6094 7925 69,'0'0'53,"0"0"19,0 0-30,0 0-26,0 0-2,0 0 6,0 0 18,-2 0-16,2 0-6,0 0 3,0-2 4,0-1 1,0-1-10,0 4 7,0-1 21,-3 1-16,3-1 17,0 1-3,-3 0-29,3-3-11,-3 3 0,3-3-3,0 3 1,0 0-3,-3 0 5,3 0 0,0 0 0,0 0 6,0 0-3,0 0 7,0 0-10,0 0 0,0 0-2,0 0-8,0 0-9,0 0 1,0 0 18,0 0 4,0-2 3,0 2 5,0 0 0,0 0-4,0 0-8,0-1-8,0-1-3,0 1-3,3 1 13,-3-3 2,0 3 3,0 0 26,0 0 13,0 0 22,0 0-24,0 0-6,0 0-13,0 0-17,0 0-3,0 0-4,0 0-2,0 0 4,0 0-1,0 0 2,0 0-1,0 0 3,0 0 0,0 0-2,0 0 2,0 0-3,0 0 11,0-2 13,0 2 21,0-2-8,0 1 17,0-1 45,0-1 15,0 0-28,-9-1-56,-7 1-6,-5 3 16,0 0-10,-3 0-2,-1 16-10,-2 5-2,0 8 6,2 5-6,3 2-3,5 3-2,8-3 0,6 3-3,3-3-4,0-4-1,9 0-1,10-7 0,4-3 1,7-8 9,1-3-1,3-6-5,-1-3 1,-2-2-6,-1 0 4,-3-8-3,-9-6 3,-5 2-1,-6 3-1,-5-2 7,-2 3 2,0-2-3,0 0-4,0 3-4,-3 1 2,0 0-2,3 2 3,0-2 3,0-1 0,0-4-6,3 2 1,8-4 1,8 4-2,5 1-1,0 1-1,3 3 1,1 1 1,2 3-1,-7 0 1,0 0 2,-11 0-3,-3 2-3,-6 10 3,-2 4 6,-1 5 10,0 5 4,0 2 1,0 1-6,0-4-9,0-4-4,0-2-2,0-2-7,0-1-48,8-5-174,-2-5-179</inkml:trace>
  <inkml:trace contextRef="#ctx0" brushRef="#br0" timeOffset="87754.3395">2368 9151 463,'0'0'159,"0"0"93,0 0-40,0 0-61,0 0-14,0 0-36,0 0-17,-11-4-25,11 4-19,0 0-15,0 0-21,-3 17 0,-6 12-3,-1 13 28,1-1-10,0 2 0,1-6-6,1-4-7,4-6-3,0-4-3,0-6 0,-1-4-3,2-4-19,2-3-47,0-4-92,0-2-48,0 0-81,0-12-138</inkml:trace>
  <inkml:trace contextRef="#ctx0" brushRef="#br0" timeOffset="88077.9913">2320 9193 829,'0'0'65,"0"0"190,0 0-90,0 0-73,0 0-5,0 0-36,19-82-26,-1 72-2,9 1-10,-1-1 0,6 4-2,-2-1-8,3 6-3,-11-2 1,-7 3-1,-9 0-3,-6 10-19,0 9 22,-6 5 3,-6 3 3,-4-4 2,2-3 3,-2-4-10,4 3 3,-3-7-4,3 0-1,3-2-26,3-3-78,2 2-61,4-6-173,0-3-223</inkml:trace>
  <inkml:trace contextRef="#ctx0" brushRef="#br0" timeOffset="91467.3668">2554 9389 39,'0'0'100,"0"0"-36,0 0 20,0 0-24,0 0-38,0 0-12,0-20-6,3 20 0,-3-1 26,0 1 29,3-3 20,-3 1 17,0-1-6,0 3 14,0 0 24,0 0 11,0 0-15,0-2-19,0 0-16,0 2-15,0 0-14,0-3-18,0 3-16,0 0-10,0 0-16,0 0 0,0 0-1,0 0-7,0 0-19,0 0-37,0 0-68,0 0-103,0 3-152,0 1-183</inkml:trace>
  <inkml:trace contextRef="#ctx0" brushRef="#br0" timeOffset="91611.2647">2554 9389 752</inkml:trace>
  <inkml:trace contextRef="#ctx0" brushRef="#br0" timeOffset="92030.0041">2554 9389 752,'54'13'122,"-57"-18"-67,3 0 159,0 5-105,3-4-72,16-2-12,5 1 4,1-3 4,-2 6 10,-1-2 2,-4 4-7,-9-3-14,-3 3-12,-3 0-5,-3 0-7,0 3 0,0 12 0,-6 6 7,-6-1 13,-6 0-6,6-6-8,-1-3 2,10-6-2,0-2-4,3-3 2,0 0 9,0 0 11,0 0 6,0 0-11,0 0-15,3 0-4,10 0 0,2 0 3,5 3-2,-1 4 0,-1 3-2,-6 4 2,1 0-1,-7 3 3,-4 3 1,-2 1 6,0-2 7,0-2 0,-11 0 12,-8-5-4,-2 1 6,2-9-10,-1-1-13,-5-3-1,5 0-7,-5-17-12,7-5-44,9-5-121,6 3-182,3 2-411</inkml:trace>
  <inkml:trace contextRef="#ctx0" brushRef="#br0" timeOffset="92937.4566">3628 9235 214,'0'0'60,"0"0"73,0 0-8,0 0-4,0 0-7,0 0-16,19-34-21,-11 31-23,1-1-6,4 4-21,2 0-16,8 0-2,9-1-3,1-1-4,-3 1-2,0 1-3,-2-2-34,-4-2 6,-1-6 13,-1 4-12,-6-2 6,-4 5 6,-6 1-4,0 2 12,0 0-3,0 0 13,6 0 6,3 9 19,5-1 8,9-3-4,4-5 7,10 0 12,2 0-12,6-9-4,5-5-7,-2-2-14,-9 6-11,-8 3-2,-10 4-66,-8 3-88,-8 0-188</inkml:trace>
  <inkml:trace contextRef="#ctx0" brushRef="#br0" timeOffset="94691.7459">5820 9002 801,'0'0'88,"0"0"67,0 0 103,0 0-138,0 0-16,0 0-29,-10-16-26,10 16-22,-3 9-20,-3 15 9,-4 10 44,4 0-29,-4 0-5,6 2-6,0-2-5,4-1-8,-3-5-4,3-1 0,-3-4-2,3-8-1,0-5-3,-3-4-20,3-3-40,0 0-78,0-3-69,0 0-86,6 0-204</inkml:trace>
  <inkml:trace contextRef="#ctx0" brushRef="#br0" timeOffset="95059.3786">5779 9135 762,'0'0'135,"0"0"40,-18-76 23,18 59-85,0 3-11,3-2-34,12-1-17,-1-2-2,9 4-12,1 1-10,2 0-8,6 8-7,1-2-5,-5 6-3,-4 2-4,-9 6-2,-9 18-13,-6 5 7,0 7 8,-15-2-2,-7-4 2,-2-7 0,3-7 3,2-3-2,14-10 0,1 1 3,2-4 2,2 0 20,0 0 18,0 0-5,0 9-26,2 7-10,22 9-2,15 13 7,17 3-8,1 2-9,1-1-114,-6-6-284</inkml:trace>
  <inkml:trace contextRef="#ctx0" brushRef="#br0" timeOffset="104496.146">12329 7689 458,'0'0'3,"0"0"15,0 0 110,0 0 7,0 0-33,0 0-9,0 0-1,0 0 4,4-8-11,-4 8-13,0 0-17,0 0-18,0 0-7,0 0-11,0 0-5,0 0-2,0 0-4,0 0 2,0 0 7,0 0 3,0 0 6,0 0-2,0 0-7,0 0-4,0 0-5,0 0-4,0 0 1,0 0-1,0 0 1,0 0 1,0 0 2,0 0 1,0 0 5,0 0 0,0 0 3,0 0-8,0 0-5,0 0-2,0 0 0,0 0-2,0 9 4,0 11-3,0 8 17,0 9-1,-7 5-1,2 6 0,2 3-5,-3 8-2,2 6-1,-1 2 2,-1 3-3,-4 3-2,5-8 2,0 2 1,2-4 2,2-4-6,1 2 3,0-3-4,0 1 6,4 0-3,6-1-2,0 0 1,-4-9-2,-1 1 0,3-4-2,-3-6 1,0 0 0,-2-1 0,1-3 0,-1-2 0,-3 2 0,0 0 4,3-6-6,-3 3 5,0-3-4,0-4 2,0 3-1,0-1 1,0-2 2,0 1-5,0-1 2,0-2 3,0-2-5,0 7 0,0-3 1,0 3 2,0-1-2,0-2 0,0 1 0,0 1 1,0 1 0,0-2 0,0-2-1,0 1 1,0 2 1,0-1-1,0-5-2,0 4 3,0-4-3,0 0 0,0-2 1,0 2-1,0-1 0,0-2 1,0 3-1,0-5 4,0 5-4,0 2 1,0 0-1,0 1 0,0-1-2,0-1 2,0 0 0,0-1-1,0-1 1,-3 2 2,3 0-2,-3 1 1,3 2-1,0 4 3,0-1-3,0-2 3,0-4-3,0 0 1,0-1-1,0 2 1,0-4-1,0 0 0,3-3 0,0-2 1,0-3 0,0 0-1,0-2 3,0 0-6,0 3 3,2-4 0,-2 1 0,-1-3 0,1 3 0,-2-3-1,0 0 1,1-7 0,-2 3-4,0-3-3,0 0-6,0 0 5,0 0-3,0-14-7,3-11-34,4-6-9,3-2-19,-4 4-152,-6-1-236</inkml:trace>
  <inkml:trace contextRef="#ctx0" brushRef="#br0" timeOffset="106446.2768">12433 7793 218,'0'0'91,"0"0"-80,0 0 66,0 0-6,0 0-40,0 0-10,0-10 25,0 10-1,0 0-26,0 0 24,-6 0 15,-2 2-28,4-1 6,1 1 13,1-2 35,2 0-11,0 0 9,0 0-14,0 0-22,0 0-7,0 0-15,0 0-7,0 0 1,0 0 0,0 0 10,0 0 6,0-3-9,0-5-23,0 0 0,0 0 2,9 1-3,11-1 7,13-3-6,13-3 4,22 1 4,19 0 1,16 0 9,21-4-11,19 4 4,15 1-7,18 1-4,6 3-2,7 1 0,6-1 0,6 1-8,3-3-4,2-3-17,-5 2-16,-4-1 2,-8-2 8,-13 0-31,-14 6 1,-28-1 19,-28 4 12,-18 1 10,-17 0 23,-15-1 1,-7-1 4,-4 0-1,-3 1 3,0-1 8,3 0-8,-2 2 2,-1 3-2,-6 1-3,-6 0 1,-8 0-3,1 0 1,-4 5 5,0 0 4,4-1 4,-2 0 7,1 0-4,-4-1-6,-3-3-1,-3 0 5,-5 0 0,2 0 9,-8 0 2,-1 0-2,0 0 4,0 0-6,0 0-9,0 2-6,0-2-2,0 0 4,0 0 15,0 0 22,0 0 3,0 0 3,0 0-3,0 0-11,0 0 4,0 0-1,0 0-5,0 0-6,0 0 1,0 0-9,0 0-2,0 0-7,-1 0-1,-3 0 4,2 0-2,2 0-2,-1 0-4,-1 1-9,1 1 2,1-1-2,0 1 2,0-1-1,0-1 2,0 0-3,0 0 2,0 2 1,0 1 0,0-3-3,0 0 0,0 0 0,0 0-1,0 0 1,0 0-9,0 0 3,0 2 2,0-2-1,0 0-1,0 0-4,0 0-4,0 0-2,0 0-4,0 0 2,0 0-3,1 0 2,4 3 8,3 4 2,5 3 8,1-3-2,9-2-3,7 2 5,11-1-1,9 0-3,8-1 5,-3 0-2,-1 0 2,-20 2 1,-12-2-1,-8 2 0,-8-3 0,-1 5-2,0 2 0,-4 8 2,6 7 2,-4 11 4,1 7 2,-1 14 4,-1 9-6,-2 12 1,0 10 3,3 10 2,1 3-6,2 7 3,0 1-2,5 2-1,3-1-5,2-5 2,3-6-3,-7-2 0,-2-5 0,-1-1-1,-5-2 0,3-8 1,0-9 1,0-6-1,2-5 0,2-3 3,-1-6-3,1-3 2,-2-7-2,1-7 1,-4-9-1,0-5 0,-2-5 0,0-8-17,-4-1-42,0-5-73,0-3-215,-7-26-463</inkml:trace>
  <inkml:trace contextRef="#ctx0" brushRef="#br0" timeOffset="107727.931">12376 10853 92,'0'0'14,"0"0"19,0 0 67,0 0-21,0 0-35,0 0-14,-8-14 28,16 8 0,0-1 30,-4 3 25,-1 1-5,-3 3 6,0 0-28,0 0-1,0-3-15,0 3-13,0 0-21,0 0-16,0 0-6,0 0-2,0 0 2,0 0 2,0 0 0,0 0-5,0 0-3,0 6-2,0 15 8,0 8 25,0 8-14,0 9-6,-7 7 2,-1 6 0,1-3-10,3-3 2,3-3-6,1-4 0,0-3-4,0-4 2,0-5-3,1-5 0,5-3 3,0-5-2,5-5 0,-5-3 3,4 0-5,5-2 2,5-5 0,6-3 4,13-3 5,20 0-7,16 0 5,21 0 3,19-3-13,15 0 0,16 2 0,11-1 0,20-1 0,17-1 2,17-3-1,18 1-1,4-2-1,-5 2-29,-9 6 2,-13 0 18,-11 3 9,-16 4-2,-13 0-19,-21-1-15,-14-3 10,-18-2 1,-10 3 22,-14-4 4,-7 0 0,-8 0 2,-12 0 0,-1 0 2,-6 0-2,-4-4-1,-6 4 0,-5 0-1,-1 0-3,-8 0 3,-6 0 0,0 0 0,-9 0 0,1 0-2,-9 0 2,-3 0 2,-5-4-2,0-2-3,-3-4-59,-26-7-256,-10-2-270</inkml:trace>
  <inkml:trace contextRef="#ctx0" brushRef="#br0" timeOffset="108155.4869">17055 9983 286,'0'0'15,"0"0"-10,0 0 15,0 0-6,0 0-11,0 0-3,81-23-31,-66 21-17,1 2-103</inkml:trace>
  <inkml:trace contextRef="#ctx0" brushRef="#br0" timeOffset="108770.1178">17261 9951 107,'0'0'73,"0"0"36,0 0 60,0 0-17,0 0 0,0 0-59,4-7-13,-4 7-9,0 0 24,0 0-13,0 0-18,0 0-13,0 0-11,0 0-8,0 0-13,0 0-3,0 0-8,0 0 2,0 0 0,0 0 5,0 0-3,0 0 5,0 0 2,0 0-5,0 0 3,0 0-12,0 0-2,0 0-1,0 0 2,0 0-2,0 0-1,0 0 2,0 0-2,2 0 0,7 3-1,1 17 6,1 10 3,-5 13-2,-6 18 12,0 23 3,-6 22 0,-15 20 2,-15 22-9,-4 7-8,-5 5-4,-1-13-3,4-21-1,9-17 1,5-16 0,-4-9 2,2-6-2,-1-10 7,0-11 8,2-9 21,2-8-12,4-9-8,5-7-9,8-8-6,4-3 4,-2-6-5,2-2 0,-4-5 2,-10 0 3,-11 0-5,-15-5-10,-18-9-45,-18-2-117,-11 2-164,-8-6-544</inkml:trace>
  <inkml:trace contextRef="#ctx0" brushRef="#br0" timeOffset="110009.1534">6850 5274 324,'0'0'0,"0"0"-86,0 0 85,0 0-1,0 0 2,0 0-9,0 0 9,16 36 7,-10-28-2,-3 3-5,-3-4-20,2-1-93</inkml:trace>
  <inkml:trace contextRef="#ctx0" brushRef="#br0" timeOffset="110097.8138">6850 5274 218,'67'78'61,"-49"-78"-39,10 0 1,7-10-20,21-8-3,16-6-34,13-7-35</inkml:trace>
  <inkml:trace contextRef="#ctx0" brushRef="#br0" timeOffset="110959.8014">6969 5494 214,'0'0'116,"0"0"-116,0 0-56,82-19-21</inkml:trace>
  <inkml:trace contextRef="#ctx0" brushRef="#br0" timeOffset="111118.3115">7597 5233 445,'0'0'63,"100"-45"-55,-46 27 56,10 1 11,-3 2-64,3 1-11,2-1-48,5-2-26,7-4 5,4-7-19,12-7-148</inkml:trace>
  <inkml:trace contextRef="#ctx0" brushRef="#br0" timeOffset="111208.5891">9078 4718 22,'81'-27'182,"-14"4"-175,-12 9-1,-18 3-6,-9 10-58</inkml:trace>
  <inkml:trace contextRef="#ctx0" brushRef="#br0" timeOffset="112339.406">12303 8067 320,'0'0'89,"0"0"16,0 0 78,0 0-30,0 0-35,0 0 4,0 0-15,10-18-69,-10 9-5,0-3 4,0-4-12,-16 2-2,-13-3-5,-8-4-9,-8-4 2,-11-5 0,-5-5-11,-5 1 8,-1 5-8,-8 0 0,7 8-2,-3 4-5,12 1-1,4 7 1,12 2 7,10 1 1,12-1 4,4 0 7,7-2 4,0 1-2,4 1 3,0 0 16,-1 4-5,7 1-8,-3 1 8,3 1-17,0 0-9,0 0-2,0 0-1,0 0-13,0 0-46,0 0-31,10 0-74,10 0-136,6 0-167</inkml:trace>
  <inkml:trace contextRef="#ctx0" brushRef="#br0" timeOffset="114191.6864">10060 8444 673,'0'0'48,"0"0"-37,0 0 163,0 0-42,0 0-13,0 0-1,5 9-15,-5-9-7,2-2-38,-2-10-31,0 4 5,0-1-4,-8 2 5,-9 3-14,-5 3-11,-4 1 3,-6 1-9,3 19 3,-1 6-3,0 4 4,5 11-1,4 3-2,12-1-1,9 1-2,0-10 0,33-5-4,12-12-27,16-15-48,12-2-75,11-20-78,2-11-102,-3-7 19,-8 1-31,-24 4 293,-19 2 53,-12 8 204,-17 2 24,-3 8 52,-6 0-109,-17 2-34,0 5-43,-2 0-19,2 6-39,0 0 12,10 0 1,0 3-15,4 6-17,2 7-17,7-2 0,0 0-2,0-4-5,19-3 0,3-2-17,5-5-3,-4 0-6,-1-8 16,-3-6 16,-4-5-1,-6 2 2,-3 7 7,-3 3-5,-3 7 29,0 0-3,0 0-25,3 0-3,0 0-16,7 9-4,4 6 20,4-3 0,3-2-4,4-3-21,5-7-33,-1 0-45,3-7 3,-5-14-23,-5-9 97,-8-7 26,-7-10 27,-7-4 94,0-4-7,-12 5-13,0 13-18,2 15-10,4 13 3,3 9 6,-1 3-76,0 25-1,-2 16-5,1 2 12,5 3-6,0-6-6,0 2-1,12-7-10,8-7-68,-4-9-75,7-8-53,-7-11-177,-3-3-244</inkml:trace>
  <inkml:trace contextRef="#ctx0" brushRef="#br0" timeOffset="114356.6375">10549 8386 950,'0'0'121,"0"0"104,0 0-66,0 0-128,0 0-24,0 0-6,61-31 14,-9 18-15,8 3-30,-6-7-65,1 8-108,-9-4-112,-7 3-150</inkml:trace>
  <inkml:trace contextRef="#ctx0" brushRef="#br0" timeOffset="114753.6501">11049 8213 397,'0'0'339,"0"0"-236,0 0 86,0 0-116,0 0-43,0 0 5,-9-10 1,1 10-4,-5 0 4,1 1-14,-9 9 4,6 2 9,2-2-22,4 3-4,3-2-9,6 1 0,0-1-3,0-3-4,2 1-1,8-3-5,3-4-8,-6-2 4,1 0 17,3 0 8,-7 0 3,-4-5-1,0 1-3,0-2 0,0 3 0,0-1 11,0 4-6,0-1 4,0 1-8,0 0-2,0 0-6,0 0 0,0-2-4,0 2-16,0-1-11,0 1-17,0 0-70,0 0-109,-4-2-242</inkml:trace>
  <inkml:trace contextRef="#ctx0" brushRef="#br0" timeOffset="114838.5672">11049 8213 1078</inkml:trace>
  <inkml:trace contextRef="#ctx0" brushRef="#br0" timeOffset="114987.7414">11049 8213 1078,'-100'-89'132,"92"76"126,5 6-45,3 4-101,0 3-42,0 0-30,0 0-21,0 10-19,0 19 1,0 13 5,3 5 0,-1 0-4,4-3-2,-6-6 0,3-4-33,3-6-57,1-9-115,8-7-145,8-12-440</inkml:trace>
  <inkml:trace contextRef="#ctx0" brushRef="#br0" timeOffset="115271.4273">11235 8179 1073,'0'0'40,"0"0"109,0 0-20,-105 67-96,89-33-9,5-3-5,9-4-18,2-7-1,6-6-5,11-4 3,9-7 0,0-3 2,-1-7 6,-2-16 9,-3-4 14,-13-8 30,-5-6-8,-2 3-14,0 9-25,0 9-12,-3 15-10,3 5-48,0 0-89,0 0-144,24 0-123,10 0-240</inkml:trace>
  <inkml:trace contextRef="#ctx0" brushRef="#br0" timeOffset="115699.3364">11474 8087 840,'0'0'137,"0"0"112,0 0-112,0 0-78,0 0-28,-94-9-12,69 32-13,5 7 3,7 2-9,10-1 1,3-6-1,0-4-5,10-7-21,9-8-24,10-6-7,-1 0-3,-1-20 15,-7-10 27,-4-3 18,-6-1 17,-6 8 33,-1 9 13,-1 12-2,-2 5-22,0 22-39,0 18 0,-3 17 0,-7 5 4,-5 4-4,-2-1-3,0-4-1,-3-1 4,2-12 0,-1-4 2,-2-13 8,6-11 22,-3-9 17,3-7 4,-1-4 17,4-13-19,-2-24-27,10-13-20,4-5-4,0 5-18,14 10-34,5 16-52,6 7-51,8 2-149,13-2-307</inkml:trace>
  <inkml:trace contextRef="#ctx0" brushRef="#br0" timeOffset="115826.3845">11730 8279 1087,'0'0'267,"0"0"-33,0 0-69,0 0-113,0 0-44,0 0-8,8-30-83,-8 30-209,-22 1-466</inkml:trace>
  <inkml:trace contextRef="#ctx0" brushRef="#br0" timeOffset="117602.2208">13761 7969 107,'0'0'46,"0"0"20,0 0 66,0 0 4,91-53-8,-75 39-2,0-3-41,-3-1-21,1 4-8,-4-6-20,-1 3-12,3 0-9,-1-3-4,0 2-2,-2 1 1,-1 5 17,-5 4-5,0 5 15,0 0-4,3 3-7,-3 0-9,0-3 9,-3 3 7,3 0-8,-3 0 3,0 0 8,0 0-11,0 0-5,0 9-5,0 16 58,0 7-17,0 11-17,0 18-5,0 19 3,0 16-7,-6 8-10,-9 7-9,0 5-1,-1 6-4,2-4 1,7-6-6,4-6 4,3-7 1,0-9-1,0 2-3,0-5 3,0-6 0,0-5-3,0-9-2,0-3 0,0-9 2,0-6-1,0-2-1,0-14 1,0-7 1,0-10-2,0-5 1,0-5 3,0-6-1,0 3 4,0-3 9,0 0 4,0 0 12,0 0-2,0 3 1,0-3-1,0 0-6,0 2-7,0-2-4,0 0-7,0 0 7,0 0-8,0 0-2,0 0 8,0 0-11,0 3 0,0-3 0,0 0 0,0 0 0,0 0 0,0 3 0,0-1 0,0-1 0,0 2 0,0 0 0,0-3 0,0 0 0,0 4 0,0 3 0,0 13 0,0 12 0,0 14 0,0 7 0,0 10 0,0 0 0,0 6 0,0 7 0,0 7 0,-2 6 0,-5 0 0,-2 6 0,-3-5 0,3-4 0,1-1 0,7-5 0,1-7 0,0-8 0,6-5 0,3-4 0,0-2 0,-3-2 0,0-3 0,-2 1 0,5-4 0,0-2 0,2-6 0,-6-7 0,-1-8 0,1-11 0,-5-5-25,0-7-11,3 0 10,2-19-27,2-21-57,10-24-232,2-21-302</inkml:trace>
  <inkml:trace contextRef="#ctx0" brushRef="#br0" timeOffset="118667.8864">15424 7654 410,'0'0'118,"0"0"-44,0 0 110,0 0-24,0 0-38,0 0-35,4-16-34,-4 16-10,0 0-3,0 7 15,0 10 13,0 9 3,0 4-15,6 13-6,0 9-15,-2 14 9,5 17-3,-3 13-10,3 9-13,2 8-2,-3 3-6,1 3 3,-1 2-1,-2-4-9,9-3 5,-5 1 1,5-1-2,-5 4-1,0-2 4,-7 0-6,-3-1 0,0-2 6,0 2-9,0-8 8,0-2-5,0-10 4,4-6 4,3-5-7,2-6 9,-1-2 1,4-2-6,-12-2 7,0-3 2,0 1-1,-20 2-9,0-2 0,1-5 0,3-1-5,6-11 1,1-5 1,0 2 0,4-3 1,1-1-6,-1-3 0,2-4 0,0-3 0,0-9 0,2 3 0,-2-5 0,-1 3 0,1-6 0,0-8 0,3-4-11,-4-10-32,3 0-22,-1-26-32,2-24-237,0-26-479</inkml:trace>
  <inkml:trace contextRef="#ctx0" brushRef="#br0" timeOffset="120032.1257">12419 8900 331,'0'0'2,"0"0"9,0 0 45,0 0-23,0 0 7,0 0 8,-64-3 14,57 3-8,-2 3-5,-1 0-4,3-3-13,3 0 1,1 0 21,-4 0 22,5 0-43,-1 0-29,-3 0 2,6 0 7,0 0 3,0 0 21,0 0 14,0 0-6,0 0-8,0 0 1,6 0-12,17 0-2,16 0 20,23-3-14,15-4-7,24 0 3,19 1-5,19-2-2,14-1-2,12-2-2,8-1-10,-2 0 0,3 2-3,-3 3 3,-7-3-1,0 3-4,-5-2-5,0-5 4,-3 8 1,-6-3 0,0 4 2,-11 3 2,-8 2-2,-14-1-2,-4-1-3,-9-3 2,-4 3-1,1-2-8,2-2 5,-1 1-10,-8 3-3,-6-1 12,-10 0 5,-7-1-2,-1 4 3,-1-2 0,-8 2 1,-3-3-1,-15 3-1,-10 0 1,-9 0 2,-11 0-2,-3 0 0,-4 0 0,-3 0 0,2 0-3,-1 0 1,8 0-21,5 0-38,10 3-5,5 5 13,0-4 17,-5 3-13,-17-4-95,-10 1-25,0-4-54,-7 0-171</inkml:trace>
  <inkml:trace contextRef="#ctx0" brushRef="#br0" timeOffset="132083.3379">12862 8371 721,'0'0'32,"0"0"71,0 0 36,0 0-75,0 0 3,0 0 41,0 0 9,0 0-29,0-10-50,-4 4-2,-8 2-5,-9 2-9,-4 2-10,-8 0-8,-4 0-2,6 3 1,8 6-1,11 1-2,1 0-2,11 1-4,0 4 3,7 0-2,15 2 1,11 1 3,7-5 0,2 2-6,-9-3 4,-3 5 1,-7-3-4,-9 3 6,-4-5-8,-10 2-2,0-1 3,-19-1 7,-14 1 5,-9-7 2,-1-1 0,13-5 1,8 0-4,10 0 14,9-10-3,3-1-7,6-2-8,25 3-10,13-1-9,7 2-23,8-4-41,-2 1-40,-4-2-45,-11 4 45,-9 0 98,-14 0 25,-9 4 18,1-5 78,-8 6 45,-3 1-25,3 1-17,-3 3-5,0 0-48,0 0-36,0 10-9,3 12-1,0 5 6,-3 1-3,0-3-3,3-3-39,-3-4-117,0-8-138,0-7-277</inkml:trace>
  <inkml:trace contextRef="#ctx0" brushRef="#br0" timeOffset="132227.4242">13173 8325 350,'0'0'813,"0"0"-701,0 0 148,0 0-163,0 0-97,0 0-25,-22-17-35,48 41-98,9-1-155,5-6-235</inkml:trace>
  <inkml:trace contextRef="#ctx0" brushRef="#br0" timeOffset="132587.6546">13481 8439 424,'0'0'511,"0"0"-394,0 0 108,0 0-122,0 0-30,0 0-45,-101-41-4,76 54 16,3 7-30,8 2-10,5 2 0,9-4 0,0-3-2,0-5-5,9-5 0,13-6-6,6-1 3,4-8-23,-1-18 25,-1-7 8,-3-12 5,-9-9 8,-4-4 43,-6 0-6,-4 12 21,-4 16 6,0 17-11,4 13-13,-4 2-47,0 27-6,0 13-5,0 15 5,4 2 1,-4 0-1,3 3-30,-3-2-85,0-7-158,0-7-295</inkml:trace>
  <inkml:trace contextRef="#ctx0" brushRef="#br0" timeOffset="133967.7582">14316 8253 641,'0'0'374,"0"0"-325,0 0 213,0 0-128,0 0-51,0 0-19,4-21-10,-4 21-17,3 0-13,-3 0-3,0 0-3,0 0-3,0 0-9,0 0-3,0 0-2,0 0-1,0 0-1,0 0 1,0 0 0,0 0-1,0 0 1,0 0 0,0 0 0,0 0 0,0 0 0,0 0 0,0 0-1,0 0-1,0 0 2,0 0 2,0 0-1,0 0-1,0 0-2,0 0 0,0 0-1,0 0 1,0 0 2,0 0 0,0 0 0,0 0 2,0 0-2,0 0-1,0 0 1,0 0-3,0 0-7,0 0-2,0 0 7,0 0 1,0 0 4,0 0 0,0 0 0,0 0-2,0 0-3,0 0 2,0 0-4,0 0 1,0 0 6,0 0-1,0 0 2,0 0-1,0 0 1,0 0-1,0 0 1,0 0 0,0 0 2,0 0 4,0 0 6,0 0 1,0 0-2,0 0 0,0 0-1,0 0-1,0 0-6,0 0-3,0 4-1,0 20-9,0 7 9,0 13 4,-3 3 0,-7 2-3,4 1 2,-2-5-2,2-6-2,2-5 1,-1-10-6,5-8-50,0-9-129,0-7-114,3-4-277</inkml:trace>
  <inkml:trace contextRef="#ctx0" brushRef="#br0" timeOffset="134193.4094">14320 8303 953,'0'0'64,"0"0"158,0 0-88,49-72-77,-18 64-22,3 1-10,1 7-12,-2 0 9,-10 19-5,-8 0-10,-8 3-2,-7 2 9,0-2-4,-14 1 9,-7 0-14,-4-3-5,7-2-44,2-2-92,12-8-142,4-8-328</inkml:trace>
  <inkml:trace contextRef="#ctx0" brushRef="#br0" timeOffset="134371.8135">14674 8349 1175,'0'0'137,"0"0"88,0 0-74,0 0-135,0 0-11,0 0 7,0 71 1,0-40-4,0 3-9,0-5 0,-1-3-75,-5-9-127,0-10-217,5-7-586</inkml:trace>
  <inkml:trace contextRef="#ctx0" brushRef="#br0" timeOffset="134522.1782">14608 8101 1194,'0'0'137,"0"0"-50,0 0 169,0 0-217,0 0-39,0 0-46,23 9-30,14 29-117,2-1-201,2-6-373</inkml:trace>
  <inkml:trace contextRef="#ctx0" brushRef="#br0" timeOffset="134881.3832">15008 8342 651,'0'0'307,"0"0"-180,0 0 144,0 0-172,-45-72-22,31 71-17,3 1-47,-3 1-9,-2 15-4,5 4-1,2 3 1,3 0-1,6-3-1,0 0-2,7-5-33,17-5-34,4-10-22,0 0-33,-3-11 35,-4-17 82,-8-9 9,-3-14 47,-4-10 66,-3 0-14,-1 8 17,-2 19-28,3 17 4,-3 17-30,0 7-58,1 26-4,-1 19-3,5 11 3,-2 4 3,-3-4-3,0-2-46,0-6-150,3-6-279</inkml:trace>
  <inkml:trace contextRef="#ctx0" brushRef="#br0" timeOffset="135451.4754">15885 8283 851,'0'0'74,"0"0"170,0 0-67,0 0-68,20-86-8,-20 76-15,0 2-24,-1 6-24,-14 2-11,-12 0-15,-5 17-12,0 5 1,-1 8 2,9 0-2,10 4 1,10-2-2,4 1 1,12-3-1,18-5-9,12-7-32,13-9-82,17-9-89,2-6-140,1-17-246</inkml:trace>
  <inkml:trace contextRef="#ctx0" brushRef="#br0" timeOffset="135700.3263">16239 8286 249,'0'0'542,"0"0"-385,0 0 76,0 0-100,-92-50-39,60 54-34,4 13-28,8 2-11,6 1-10,9-1-5,5-2-5,2-4-1,21-3 3,7-7 0,5-3-3,4 0-3,-11-13 3,-6-4 3,-10-5 8,-7 1 3,-3 1-6,-2 7-8,0 7-1,-2 6-48,-6 0-61,5 0-70,3 4-91,10-2-150</inkml:trace>
  <inkml:trace contextRef="#ctx0" brushRef="#br0" timeOffset="135983.549">16421 8226 631,'0'0'235,"0"0"14,0 0-80,0 0-66,0 0-21,0 0-52,-7-13-28,-5 21-1,-8 6-1,10 1 2,5 4 2,5-2-3,0-2 1,7 2 0,14-3 0,1-1-2,2 0 1,-1-3 0,6-2 1,-11-2-2,-1-2 9,-7-1 28,-10-2-7,-3 1-7,-27 1-8,-11 0-15,-5-1-11,10-2-36,14 0-67,18-15-147,4-18-181</inkml:trace>
  <inkml:trace contextRef="#ctx0" brushRef="#br0" timeOffset="136188.4172">16690 7970 847,'0'0'381,"0"0"-222,0 0 95,0 0-198,0 0-55,0 0 16,16 62 15,-13-16-20,-3 0-3,0 0-3,0-3-5,0-7-1,0-5-38,0-5-97,0-10-73,0-6-192,1-10-311</inkml:trace>
  <inkml:trace contextRef="#ctx0" brushRef="#br0" timeOffset="136359.7591">16751 8124 906,'0'0'245,"0"0"-212,101-9 169,-41 4-147,-1-1-42,-6-1-4,-12 0-4,-9 2-5,-17 1-39,-12-3-88,-3 1-148,-3-1-426</inkml:trace>
  <inkml:trace contextRef="#ctx0" brushRef="#br0" timeOffset="139368.3124">13225 9489 479,'0'0'199,"0"0"-112,0 0 100,0 0-88,0 0-72,0 0 4,0-7 10,0 6 1,0-2 17,0-1 17,0-1-34,0-6-16,0 6 15,0-4-4,-6 1-11,-9 0 7,0 6-25,-4-2-2,-1 4-5,1 0 3,-4 0-1,7 6-2,-3 5 5,-1 2 0,7 0-5,1 4 1,3-1-2,7 0 0,2-2-1,0-2 1,23 1-3,10-2 3,1-2 0,2-1 3,1-2-3,-13 0-3,0 2 3,-10-2 0,-2-3 0,-2 5-2,-6-2 2,-1-4 0,-3 1 4,0-1 6,-3 1 28,-17 0 18,0 0-3,-7-3-27,3 3-14,-3-3-8,2 0-4,1 0-5,9 3-43,-2 2-94,11 1-115,6-3-213</inkml:trace>
  <inkml:trace contextRef="#ctx0" brushRef="#br0" timeOffset="139968.2735">13489 9590 721,'0'0'129,"0"0"-22,0 0 86,0 0-132,0 0-24,0 0 36,6-3-5,-6 3 1,0 0 12,0 0-12,0 0-2,0 0-24,0 0-9,0 0-3,0 0-9,0 0-8,3 0-10,-3 0 1,0 0-3,0 0 2,0 0-2,0 0 7,0 0 1,0 0 4,0 0 1,0 0 0,0 0-8,0 0 1,3 0 3,-3 0-5,0 0-2,0 0-1,0 0-1,0 0 2,0 0-2,0 0-2,0 0 0,0 0 0,0 0-1,0 0 1,0 0-3,0 0 0,0 0-8,0 0-5,0 0-8,0 0-2,0 0-3,0 0-3,0 0-5,0 0 5,0 0 16,0 0 8,0 0 3,0 0-5,0 0-7,0 0-17,0 0-10,0 0-10,0 0-10,0 0-1,0 0-27,0 0-50,0 0-71,-9 6-99,-6 2-139</inkml:trace>
  <inkml:trace contextRef="#ctx0" brushRef="#br0" timeOffset="141018.1106">13503 9607 38,'0'0'146,"0"0"-91,0 0 17,0 0-53,0 0-17,0 0 6,-2 0 9,2 0 26,0 0 25,0 0-10,0 0 5,0 0 7,0 0-19,0 0-13,0 0-22,0 0-11,0 0-5,0 0-4,0 0 1,0 0 1,0 0 2,0 0 4,0 0 3,0 0 10,0 0 19,0 0 8,0 0 4,0 0 8,0 0 17,0 0 31,0 0-6,0 0 1,0 0 0,0 0-7,0 0-21,0 0-17,0 0-23,-3 0-19,0 14-12,0 8 0,-7 12 25,3-1-9,1 0-5,0-4-6,2-2-5,-2-4 0,-1-7-16,1-2-67,-2-8-133,5-6-262</inkml:trace>
  <inkml:trace contextRef="#ctx0" brushRef="#br0" timeOffset="141901.2706">14630 9458 834,'0'0'79,"0"0"145,0 0-19,0 0-106,0 0 9,0 0-15,-8-33-30,8 33-19,0 0-18,0 0-13,0 0-5,0 17-7,0 6 5,0 10 18,0 4-6,0-1-11,0 0-2,0-3-3,0-3 0,0-7-2,0-6-3,0-4-29,0-8-57,0-5-135,0-2-106,5-22-261</inkml:trace>
  <inkml:trace contextRef="#ctx0" brushRef="#br0" timeOffset="142201.7691">14612 9472 797,'0'0'121,"0"0"6,0 0 132,-9-83-153,9 71-43,5 2 19,6 1-33,5 1-26,3 4 2,4-3-12,4 4-3,2 3-4,-4 0-3,-2 3 0,-4 11-1,-7 5-2,-5 1 0,-7 2 0,0 2 8,-6-1-3,-13 0 8,-8-4-9,-2 0-3,4-4-1,9-2-32,2-2-87,14-2-99,0-5-188,17-4-513</inkml:trace>
  <inkml:trace contextRef="#ctx0" brushRef="#br0" timeOffset="142398.2901">15071 9518 1294,'0'0'106,"0"0"167,0 0-156,0 0-88,0 0-8,0 0-18,0 19 1,0 11 0,2 4 0,1 1-4,-2 2-20,-1 0-117,0-4-255,0-10-656</inkml:trace>
  <inkml:trace contextRef="#ctx0" brushRef="#br0" timeOffset="143844.5528">16038 9382 372,'0'0'93,"0"0"-57,0 0 69,0 0-42,0 0-25,0 0 19,0 0 3,0 0-3,0 0-6,0 0-17,0 0-8,0 0-12,0 0-7,0 0-6,0 0 0,0 0 1,0 0-2,0 0 2,0 0-1,0 3 0,0-3 0,0 0 2,0 0-3,0 0-4,0 0-25,0 1-46,0 2-39,0-3-110,0 3-305</inkml:trace>
  <inkml:trace contextRef="#ctx0" brushRef="#br0" timeOffset="144819.4268">16099 9329 347,'0'0'51,"0"0"114,0 0-48,0 0-82,0 0-10,0 0-25,0-10-16,0 10-92,0 0-85</inkml:trace>
  <inkml:trace contextRef="#ctx0" brushRef="#br0" timeOffset="145113.9503">16099 9329 205</inkml:trace>
  <inkml:trace contextRef="#ctx0" brushRef="#br0" timeOffset="145248.5716">16099 9329 205,'-38'40'7,"38"-40"-2,0-1-5,0 1-67,0 0 64,0 0 3,0 0 60,0 0 52,0 0 17,0 0-38,0 0-29,0 0-33,0 0-29,0 0 0,0 0-55,0 0-58,0 0-68</inkml:trace>
  <inkml:trace contextRef="#ctx0" brushRef="#br0" timeOffset="145637.7166">16073 9368 13,'0'0'29,"0"0"67,0 0 32,0 0-19,0 0-26,0 0-49,-6 0-13,6 0 24,0 0-17,0 0 0,0 0 11,0 0 16,0-5 13,0 2-38,0-1 15,0 1 7,0 0-22,0-1 14,0-3-26,3 1 8,4 2 28,-4-1 19,0 5 10,-3 0 4,0 0-18,0 0-6,0 0-16,0 3-33,0 17-8,0 5 48,0 9 2,0-1-29,0 2-11,0-3-12,0-5-4,0-3 0,-3 0-52,3-8-119,0-9-124,17-7-218</inkml:trace>
  <inkml:trace contextRef="#ctx0" brushRef="#br0" timeOffset="146259.4045">16326 9350 107,'0'0'669,"0"0"-567,0 0 105,0 0-81,0 0-70,0 0-17,-48-21-7,29 31-20,3 9-5,3 1-2,6 1-2,7 2-3,0-3-3,0-4 1,15-2 0,6-8-2,-2-6-1,-1 0-4,0 0-1,-3-6 10,-1-11 11,2-7-3,-5 1-5,-2 0 5,-1 1-8,-4 8 0,0-2 4,6 7-4,-1-5 0,5 3-1,5 2 1,-2-5-1,9 7 2,-2 1 0,3-3-1,2 2-2,-2 3-1,1-2 2,-5 4-1,1 2-2,-5 0-4,-1 0-4,3 0-2,-8 0-2,2 9-5,-4 4 4,-2 3-11,-2 4 5,2 0-10,-2 6 2,3 0 19,3-2 2,-1-2-5,8-2 15,2-6-6,2-4 1,2-7-2,0-3 7,-3 0 11,-4-10 23,-9-10 31,-9-6 12,-1-8-26,0-1-17,-15 4-21,-4 5-13,-10 16-17,-2 10-80,-6 0-118,3 7-297</inkml:trace>
  <inkml:trace contextRef="#ctx0" brushRef="#br0" timeOffset="149085.2039">13180 10207 415,'0'0'54,"0"0"76,0 0-5,0 0-78,0 0-12,0 0 16,0 0-3,4-2-16,-4-1 0,0 3 4,0 0 7,0 0 9,0 0-5,0 0-17,0 0-2,0 0-8,0 0-6,0 0 0,0 0-4,0 0 1,0 0 4,0 0 1,0 0 4,0 0-5,0 0-2,0 0 0,0 0-4,0 0 1,0 0 7,-2 0-9,-3 0 0,-5 0-4,-1 0 4,-4 0-3,2 0-1,-8 0-3,3 0 3,-8 5 0,6 3-2,-3 1-1,7 2 1,3 2 0,7-1-2,0 2 0,2 0-1,4-1-2,0-3 2,0 0 1,16-3-4,0-2 4,5 2 2,-2-4 1,2 1 2,0-1-4,-3 0 2,0 1-3,-5 2 0,-1 3 0,-2-1-2,-3 1 2,-4 2 0,-3-1 0,0-1 2,0-1 2,0 1 0,-16-1 11,-1-3 2,-7 1 17,0-5-5,0-1-12,5 0-2,1 0-9,1 0-3,7-1-3,0-2-12,0 3-65,8 0-77,2-3-178,0 1-243</inkml:trace>
  <inkml:trace contextRef="#ctx0" brushRef="#br0" timeOffset="149364.6949">13380 10366 978,'0'0'103,"0"0"137,0 0-65,0 0-90,0 0-11,0 0-20,0-6-27,0 12-21,-2 11-5,-4 3 24,2 4-10,1-4-4,0 2-1,3-2-9,0-4-1,0 4 0,-10 0-42,-9-3-114,-2-1-188,-1-12-427</inkml:trace>
  <inkml:trace contextRef="#ctx0" brushRef="#br0" timeOffset="156315.8881">14697 10417 432,'0'0'41,"0"0"67,0 0 51,0 0-120,0 0 28,0 0 14,0 0-22,0-33 6,0 29 24,0-2-35,0 1 23,0 2-32,0 0 14,0 0 4,0 3-26,0-3 35,0 3-10,0 0-5,0 0-6,0 0-14,0 0-8,-3 0-8,3 0-9,0 0-6,0 0-1,-4 0-5,-6 20-12,0 6 12,-3 7 1,4 0 1,3-4 1,-1-5 1,3-1-3,3-6-1,1-4 3,0-6-1,0 0-3,0-6 1,0 1 0,0-2 3,0 0-3,0 0-21,0 0-40,0 0-80,0 0-98,0 0-159,0 0-100</inkml:trace>
  <inkml:trace contextRef="#ctx0" brushRef="#br0" timeOffset="157013.8969">14710 10439 285,'0'0'72,"0"0"71,0 0-5,0 0-57,0 0-4,0 0-17,-4-16-16,4 15 8,-2-2-6,2 1 11,-1-2 10,-2-3-36,-3 1-22,2-1 18,1 0 3,-1 1-16,1 0 3,1-1 12,1 3-1,0-2-17,-1 2-1,2 1 16,-1 0-13,1-1-2,0-1 17,0-3-11,0 2 0,0-4 11,0 0-4,1 0-2,5 1-17,4-2 2,-3 2-5,0 1 4,2 2-2,-1-1-1,-1 2-1,7-2-1,-8-1 2,7 3-3,-3 1 2,0-1-2,0 0 3,-3 2-2,3 2-1,5-2 5,0 0-4,2 3-1,0 0 0,-1 0 0,-3 0-3,-3 7-2,0 9-4,-10 1 6,0 6 3,0 0 0,0 3 0,-10-5 2,-4-2 2,2 0-2,-5-5-1,4-5 0,0-1 0,4-2 0,-1-3 2,4-3-2,1 0-2,0 0-13,-1 0-26,-1 0-61,4 0-62,0 0-163,3 0-254</inkml:trace>
  <inkml:trace contextRef="#ctx0" brushRef="#br0" timeOffset="157584.2808">15021 10478 305,'0'0'134,"0"0"-6,0 0 66,0 0-94,0 0-8,0 0 9,0-9-10,0 9-23,0-3-1,0 1-12,0 2-23,0 0 0,0-3-11,0 3 0,0 0-3,0 0-3,0-2 2,0 2 5,0 0 1,0 0-4,0 0-6,0 0-4,0 0-6,0-3 1,0 3-4,0 0 0,0 0 3,0 0 0,0 0 2,0 0 2,0 0-1,0 0 2,0 0-5,0 0-3,0 0 4,0 0-4,0 0 0,0 0-4,0 0-6,0 0-13,0 0-31,0-1-42,0-1-80,-9-2-231,-2 2-228</inkml:trace>
  <inkml:trace contextRef="#ctx0" brushRef="#br0" timeOffset="158649.0748">13335 10459 185,'0'0'54,"0"0"69,0 0-25,0 0-34,0 0 0,0 0 11,0 0 1,-2 2-22,2-2-13,0 0 4,-1 0 16,1 0-5,-3 0 12,-1 0-4,1 0-43,0 0 7,0-5 33,-1-2-15,2-3-8,2 1-10,-3-4 1,3 6 6,0 2 16,0 3-10,0-1-5,0 0-13,12-1-10,8-3-5,9 5 3,-6 2 1,-2 0-6,-4 5-5,-3 16 2,-7 5-1,-4 2 0,-3 3 1,0-1 1,-13 0-2,-7-3 2,1-8-4,-5 1 4,2-3-2,-3-4-1,5-4 6,6-5-5,7-1-1,4-2 6,3-1 2,0 0 10,0 0 8,0 0-3,0 0-4,0 0-9,0 3-11,13 3-3,10 4 3,10 4 5,2 3-5,-2 0-25,0-3-112,-7 4-175,-1-9-407</inkml:trace>
  <inkml:trace contextRef="#ctx0" brushRef="#br0" timeOffset="160554.0518">14976 10493 244,'0'0'30,"0"0"59,0 0 2,0 0-40,0 0 36,0 0 45,3 0-22,-3 0-9,0 0-28,0 0-6,0 0-17,0 0-18,0 0 3,0 0-8,0 0 1,0 0 4,0 0-2,0 0-5,0 0 4,0 0-5,0 0-2,0 0-4,3 0-3,0 0-3,0-1-8,1-2-4,2 0 0,1-2 2,0 0 1,-1 2-3,1-1 1,2 1 3,0-2 0,-3 0 2,3 2-4,-3 2 7,-1-2-4,-1 3-3,2 0 6,0 0-3,1-2-2,-1 2-1,2 0-2,-5 0 1,0 0-2,0 0 1,-3 0 0,0 0 0,0 0 0,0 0-1,0 0 1,0 0 0,0 0 1,0 0-1,0 0 0,0 0 1,0 0-2,0 0 1,4 0 0,-4 0-1,1 0-3,1 0 4,-1 0 0,1 2 0,-1-2 2,1 0-1,-2 0 1,0 0-2,1 0 1,-1 0 0,0 0-1,0 0 7,0 3-7,0-2-4,0 1 4,0-1-6,2-1 5,1 3 1,0-3 0,-2 5 1,0-3 0,1-2-1,-2 3 0,2-3 0,-2 0 0,0 0 1,0 3-1,0-3 0,0 1 0,0 2-5,0-1 2,0 3 3,0 1 5,0-2-5,-2 1 0,-4 2 3,0-1-2,2 2-1,-2-5 1,-1 3 1,4-2-2,-3-4 2,2 7 0,1-7-2,2 3 1,1-3-2,0 0 2,0 0-1,0 0 1,0 0 0,0 0 2,0 0-3,0 0 1,0 0-2,0 0 1,14 0 0,0 0 17,6 0 6,1 0-17,-5 0-3,-3 7-1,0 3 1,-3 3-1,-4 5-2,-3 1 3,-3 0 2,0 1-3,0-4 4,-12-3-3,-4-3 13,-7 1 7,1-6 13,-5-4-5,0-1-8,0 0 3,2-10-8,7-3-4,2 0-7,5 5-1,5 5-6,3 0 0,2 3-5,1 0-28,0 0-66,0 0-109,0 0-115,3 6-220</inkml:trace>
  <inkml:trace contextRef="#ctx0" brushRef="#br0" timeOffset="161439.4509">16251 10346 545,'0'0'180,"0"0"-157,0 0 146,0 0-54,0 0-28,0 0 3,-41-18-9,37 14-21,3-2 9,-1-2-20,2 2 3,0-1-9,0 1 12,11-4-31,8 0-20,10-1-4,2 0 4,-3 3 2,-6 8-2,-6 0-4,-10 13-10,-6 14 9,0 3 1,-12 6 4,-12-3-4,3-3 0,-3-7-1,5-7 1,3-1 1,5-7-1,5-4-1,3-2 1,1-2 0,2 0 0,0 5-2,0-2-4,0 3 6,8-3 1,13 0 3,5-3-2,9 0-4,7 0-8,1-12-95,5-5-83,1-5-179,-4-6-280</inkml:trace>
  <inkml:trace contextRef="#ctx0" brushRef="#br0" timeOffset="162083.6978">16725 10224 579,'0'0'173,"0"0"-4,0 0 47,0 0-128,0 0-36,0 0 18,-15-19-25,6 19-26,-4 0-6,3 13-5,-3 0 0,5-3-3,2 3-2,4-2-1,1-2-2,1-2-1,0 0-1,0-1 2,1-3 2,7-1-2,0 0 0,5-2 0,-6 0 9,-1 0-9,1 0 1,-1 0-1,5-10 18,4-3-18,-6 0 1,1-1-1,0-2-1,0 3 1,-4 1 0,1 3 1,2-2-1,-2 3 2,1 4-2,7-1 1,-3 0 0,1 1 1,7 1-2,-6 1 2,1 2-2,3 0-1,-6 0-4,-3 0 2,0 6-7,-1 7 5,-2-3 2,1 4 0,0-1 1,1 4-8,0-1-8,4 1-2,1-2-2,1-4 16,11-3-1,3-6-4,9-2 2,5-7 8,1-10 1,-11-6 0,-12 0 11,-15-7 8,-5-3 41,0 0-15,-8 7-6,-6 6-18,-6 15-18,-4 5-3,-1 0-40,0 15-64,2 4-117,4-2-464</inkml:trace>
  <inkml:trace contextRef="#ctx0" brushRef="#br0" timeOffset="163599.7871">13046 11260 585,'0'0'18,"0"0"116,0 0-16,0 0-71,0 0-28,0 0 2,4-8-2,-4 5 17,0 3 34,0 0 10,0 0-6,0 0-3,0 0-7,0 0-9,0 0-1,0-1-12,0 1-6,0 0-11,0 0-8,0 0 0,0 0 0,0 0-9,0 0-4,0 0-3,0 0-1,0 0-2,0 0-5,0 0-13,0 0-54,0 0-75,0 0-136,-4-2-225</inkml:trace>
  <inkml:trace contextRef="#ctx0" brushRef="#br0" timeOffset="163743.3096">13046 11260 547</inkml:trace>
  <inkml:trace contextRef="#ctx0" brushRef="#br0" timeOffset="164064.9336">13046 11260 547,'101'-5'45,"-101"2"96,0 0-11,0 0-61,0 3-37,0-3 5,0 3-14,0-4 6,0 4 6,0 0-5,0-4-15,0 4-4,0-3 2,0 0 11,0 3-1,0-3 0,0-1 10,0 4-21,0-3 3,0 3 7,0 0-4,0 0 3,0 0-3,0 0-2,0 0 0,0 0-6,0 0 1,0 0-3,0 0 0,0 0-2,0 0 0,0 0-3,0 0 0,0 0-1,0 0-2,0 0 0,0 0-3,0 0-11,0 0-53,-3 0-95,-4 0-173,-5 0-196</inkml:trace>
  <inkml:trace contextRef="#ctx0" brushRef="#br0" timeOffset="165196.075">13104 11243 3,'0'0'489,"0"0"-467,0 0 68,0 0-14,0 0-62,0 0-11,0 0 8,1-8-1,-1 8 14,0 0 20,0 0 13,0 0-2,0 0-10,0-3-10,0 3 1,0 0-9,0 0-2,0 0-8,0 0-10,0 0-2,0 0 13,0 0 2,0 0-2,0 0-4,0 0-3,0 0 2,0 0-9,0 0-4,0 0-2,0 0-2,0 0 0,2 0-11,-2 0-38,0 0-78,0 0-55,0-3-167</inkml:trace>
  <inkml:trace contextRef="#ctx0" brushRef="#br0" timeOffset="165400.0976">13104 11243 252</inkml:trace>
  <inkml:trace contextRef="#ctx0" brushRef="#br0" timeOffset="167356.6688">13063 11134 387,'0'0'86,"0"0"-14,0 0 20,0 0-50,0 0 11,0 0 17,2 0-10,-2 0-24,0 0-36,0 0-17,0 0-92,0 0-118,-5 0-212</inkml:trace>
  <inkml:trace contextRef="#ctx0" brushRef="#br0" timeOffset="167956.1218">13063 11134 508,'84'-15'124,"-84"15"79,0 0-54,0 0-64,0-2-6,0 2-11,0 0-12,0 0-5,0 0-11,0 0-9,0 0-10,0 0-3,0 0-7,0 0-2,-6 0-1,-4 0-5,-7 0 1,-1 0-3,-2 0 2,-3 0 3,4 0-5,-4 5-1,10-1 3,0 2-3,2-2-1,5 3 0,0 1 0,2 0 1,4-2-1,0 5 0,0-5-1,0 5 1,0-4 2,10 2-2,3-3 2,7-2 1,-2-1-1,3 1 2,-2-1 3,-2-3-4,-7 6-2,0-2-1,-2 5-1,-2-2 2,-2 0-3,1 3 3,-5-3 0,0 3 3,0 2 1,0-5-1,-9 3 6,-2-3 7,-2-2 5,0 0-5,-4-2-5,1-3-2,1 0-5,-5 0 3,6 0-3,2 0-4,2 0-11,3 0-45,6 0-43,1 0-120,0 0-209</inkml:trace>
  <inkml:trace contextRef="#ctx0" brushRef="#br0" timeOffset="174007.4351">13423 11200 414,'0'0'122,"0"0"50,0 0-2,0 0-63,0 0 17,0 0-16,-7 0-9,7 0-24,0 0-16,0-4-5,0 1-15,7-1-17,13-3-7,2-2-8,5 7-3,-5-1 3,-3 3-5,-5 0-1,-4 5-1,-2 7 0,-4 3 0,-1-3 1,-3 5 0,0 0 1,-16-3 2,-3 1 3,-1-3-7,1-1 2,4-4 4,5-4-2,8 0-4,0-3-2,2 0 2,0 0 6,0 0-4,0 0 0,0 0 2,0 0-4,3 4 2,14-1 4,1 0 16,4 3-7,-1-3-11,-8 5-1,0 1-1,-3 5-2,-4 0 0,-6 5 5,0 1 0,0 0 4,-3-1 1,-6-1 2,-8-6 4,4-2-3,-7 0 2,2-7-1,-2 0-1,0-3-2,4 0-6,3-9 1,2-2-6,2 2-30,7 2-40,-3 7-106,1-1-138,-1-2-437</inkml:trace>
  <inkml:trace contextRef="#ctx0" brushRef="#br0" timeOffset="175357.9716">14677 11119 300,'0'0'220,"0"0"-19,0 0-11,0 0-74,0 0-9,0 0-20,1-7-5,1 7-1,-2 0 0,0 0-8,0 0-9,0 0-12,0 0-18,0 0-14,0 0-11,0 0-6,0 0-3,0 11 1,2 8-1,3 4 8,-2 4 3,1 0-9,-1 6 5,-3 0 0,0 0-3,0-4 1,0 2 3,0-4-4,0-5-3,0-2 2,0-4-2,0-7-1,0-1 3,0-5-3,0-3 0,0 0 0,0 0 1,0 0-1,0 0-24,0-10-76,0-3-162,-3-8-239</inkml:trace>
  <inkml:trace contextRef="#ctx0" brushRef="#br0" timeOffset="175725.7952">14697 11202 776,'0'0'92,"0"0"188,0 0-116,0 0-84,-7-80 11,7 62-19,0 1-26,0 3 7,0 5-15,4 2-11,-1 4-3,3-4-9,-1 3-11,5 1-4,-2 0-1,2 3 0,-1 0-2,1 0 3,2 3-1,2 7-3,-4 0 3,-6 6 1,-2 1-3,-2 2 6,0-2-3,0 0 10,0-3-10,-3-1 0,-3-4-2,-1 1-3,-1-2-50,2 1-84,4-3-118,2 1-218</inkml:trace>
  <inkml:trace contextRef="#ctx0" brushRef="#br0" timeOffset="176437.4863">14995 11212 634,'0'0'120,"0"0"76,0 0-90,0 0-53,0 0 26,0 0-25,0-22-7,0 22 3,0 0-12,0 0-10,0 0-11,0 0-1,0 0 1,0 0 0,0 0-2,0 0 1,0 0-5,0 0-6,0 0 0,0 0 0,0 0 2,0 0 7,0 0 10,0-1 3,0 1 3,0 0-15,0 0-2,0 0-2,0-4 2,0 1 2,0-6-14,6 4 1,1-1-3,3 0 1,-3 1 0,5-3 2,0 5-2,8-1-1,-3 2 1,3 2-1,-6 0 0,-2 0-4,-5 8-6,-2 6 5,-1 3 2,-4 0 4,0 2 0,-5-2 4,-9 0-2,0 0 1,-6-2-1,-1 2 1,0-1-1,3 1 1,1-4 0,6-4 1,5-2 0,4-6 3,1 2-1,1-3-2,0 0 1,0 6 3,10-2 3,14 3 24,11-4 1,10-3-7,7 0-8,-2 0-10,-2-7-10,-9-6-2,-6-1-27,-11 5-59,-7-2-167,-7 2-371</inkml:trace>
  <inkml:trace contextRef="#ctx0" brushRef="#br0" timeOffset="179825.68">16032 11210 650,'0'0'67,"0"0"113,0 0-13,0 0-69,0 0-1,0 0-1,0 0-22,-40-39 6,40 33-22,0 3-17,10-3-5,13-2-22,5 3-11,2 5-2,0 0-1,-7 0 0,-8 8-7,-12 6-1,-3 10-2,-12-1 7,-17 0 6,-1-3-6,-3-6 3,8-1-1,8-3 1,8-5-3,5-4 1,4-1 0,0 3 0,0-3-1,0 0-2,0 4-2,13-1 7,4 4 0,-1-1 3,-6 1-2,-4 0 0,-3-1-1,-3 4 7,0 0 13,-12 0 6,-8 2-1,-5-2-4,2-3-14,2-2-7,5-5-23,7 0-51,9 0-83,0-15-158,28-4-389</inkml:trace>
  <inkml:trace contextRef="#ctx0" brushRef="#br0" timeOffset="180395.6631">16528 11219 540,'0'0'175,"0"0"21,0 0-2,0 0-96,0 0-46,0 0-5,-63-29-18,45 29 9,2 3-6,5 4-4,3 3-18,4 2 6,1 1-10,0 0 1,3 1-4,0-4-2,3 0 2,9-3-1,-2-4-1,-4 1 5,-4-4-5,4 0 7,0 0-7,7-11 7,3-9-8,7-6-12,-8 2-18,9 1-17,-7 3 21,1 1 6,2 8 8,0 1-4,2 1 10,1 5 5,0-1 1,-3 5 0,-1 0 0,-8 0-1,1 0-1,-3 0-5,-2 3-1,-4 9-3,1 5 9,-4 2 2,3 1-2,0 1 2,6-5 0,5 0 3,8-5-3,4-5-1,9-6-2,4 0 1,1-16 2,-11-4 6,-9-6 29,-19-5 13,-1-2 7,-4 4-31,-17 5-23,-4 18-1,-11 6-34,-3 0-132,2 0-455</inkml:trace>
  <inkml:trace contextRef="#ctx0" brushRef="#br0" timeOffset="219149.2625">6281 7163 132,'0'0'29,"0"0"26,0 0-14,0 0-10,0 0-10,0 0 19,0 0 14,44-17-15,-42 17 5,-2-2 15,0 1-7,0-2-14,0 2-14,-2-6-23,0 4 18,-4 3-17,2-3 5,1-1-14,3-5-32,0 3-49,0-1 14,0 0 66,0 7 8,0 0 67,0 0 37,0 0 2,-3 0-13,0 0-15,-3 0-1,6 0-12,0 0-32,0 0-19,0 5-9,9 0 12,9-5 6,7 0 0,-3 0-18,7-3-3,-5-8 1,-3-4-3,-2 0-3,-4 1 1,-9-7-5,-6 8 1,0-3-3,-12 3-1,-9 5 10,-4 1 2,-2 7 13,-3 0 1,-1 0 3,4 10-2,3 5 11,3 4-3,8 4-4,10 0-4,3 2 1,0 0 1,7-3-6,15-2-5,14-6-8,6-3-7,10-7-21,2-4-89,10 0-119,-7-18-114</inkml:trace>
  <inkml:trace contextRef="#ctx0" brushRef="#br0" timeOffset="219526.6055">6834 6962 192,'0'0'332,"0"0"-157,0 0 29,0 0-86,0 0-16,-102-53-23,74 53-12,5 5-16,-2 14-11,4 4-21,9 2-1,2-2-8,10 1-6,0-5-4,13-5-9,13-5-9,12-7-30,4-2-60,3-8-60,1-14 0,-13-6 21,-10-4 96,-9-6 51,-14-7 16,0-10 69,-4-6 20,-16 2 24,-2 8 0,-2 14 4,8 13-9,4 10 3,8 14-26,4 0-50,0 33-36,7 15 33,12 13-10,5 9-26,10 5-12,2-2-3,0 2-92,-6-9-163,-2-12-313</inkml:trace>
  <inkml:trace contextRef="#ctx0" brushRef="#br0" timeOffset="220375.6679">6201 9049 545,'0'0'143,"0"0"-23,0 0 21,0 0-42,0 0-32,0 0 9,0 0-15,48 10-23,-26-7-16,-1 0-14,-3-3-6,-4 0-2,-4 0 0,-7 0-13,-3-3 3,0-6 3,-3-5 3,-14-3 4,-2 7 2,-2 4 0,-4 6 16,2 0 7,-2 6-3,4 14 5,6 7-2,1 1-2,12 2-7,2 1-2,0 2-14,25-7 0,11-1-13,16-13-45,14-12-66,11 0-128,4-20-196</inkml:trace>
  <inkml:trace contextRef="#ctx0" brushRef="#br0" timeOffset="220711.5446">6723 9015 501,'0'0'150,"0"0"80,-94-37-21,51 37-75,-2 0-28,6 15-34,8 4-22,6 5-23,13-1-13,12 3-8,0-2-6,16-5-7,14-2 2,6-10-20,8-7-34,1-4-25,-2-20-32,-4-8 0,-12-7 68,-15-7 48,-12-11 9,0-7 14,-15 4 56,-12 5 38,5 20 26,-2 14-15,9 11-13,5 10-22,7 16-45,3 20-38,3 21 11,25 10-2,15 11-17,8 5-2,4 9-8,2 1-75,-11-4-147,-14-13-329</inkml:trace>
  <inkml:trace contextRef="#ctx0" brushRef="#br0" timeOffset="260114.9982">19434 4124 589,'0'0'34,"0"0"57,0 0 59,0 0-66,0 0-23,0 0 11,0 0 1,4 0-6,-4 0 0,0 0-12,0 0-12,0 0-10,0 0-5,0 0-4,0 0 2,-7-3 9,-12-1-25,-4 0-10,-2 1 1,2 3 6,-2 0-5,0 0-2,1 4 0,2 6 0,5 3 0,7 0-8,3 0 0,7 1 4,0 0-2,4 0-1,21-1 3,5 2 4,9-2-1,-2-1 1,2-2-1,-8 1-3,-5-2 4,-14 2 0,-4-4-3,-5 0 0,-3 2 0,0-1 3,-11 3 14,-12-2 20,-5 1-15,-2-3-3,-2-3-8,4-2-4,4-2-2,5 0-2,9 0-25,3 0-46,7-7-56,0-4-157,26-5-290</inkml:trace>
  <inkml:trace contextRef="#ctx0" brushRef="#br0" timeOffset="260491.0629">19673 4221 507,'0'0'333,"0"0"-263,0 0 75,0 0-63,0 0-72,0 0-2,0 0 25,68-3-14,-42 6-9,-7-3-3,2 0 0,0 0-7,-6 0 3,-5-5 1,-1-2 1,-6 0 2,-3-2-2,0 3 4,0-1 16,-7 2 6,-11 3-1,-3 2-9,-6 0-2,2 2-9,-2 14-4,8 2-1,3 0 10,8 1-11,8 1-4,0-2-1,4 0 1,22-4-2,14-5-11,8-4-26,7-5-76,-3 0-132,-6-8-190</inkml:trace>
  <inkml:trace contextRef="#ctx0" brushRef="#br0" timeOffset="260701.6199">20069 4059 883,'0'0'144,"0"0"80,0 0-15,0 0-130,0 0-39,0 0-30,-13-2-9,12 27-1,1 7 30,0 3-7,0-4-15,0-1-7,6-2-1,5-2-19,5-8-80,3-1-91,3-10-179,8-7-229</inkml:trace>
  <inkml:trace contextRef="#ctx0" brushRef="#br0" timeOffset="261032.397">20310 4134 707,'0'0'233,"0"0"-121,0 0 40,0 0-113,0 0-32,0 0 21,4 26-6,8-16-10,2-2-4,3-1-5,3-3-3,-2-4-7,1 0-23,-2 0-16,-1-9 8,-4-8 11,-3-3 27,-8 4 1,-1 1 12,0 3 39,-6 5 14,-7 2-17,-1 5-8,-5 0-32,-2 7 7,0 11-15,0 3-1,7 2-2,6 0 2,8-3-10,0-2-32,18-2-58,18-6-81,7-7-147</inkml:trace>
  <inkml:trace contextRef="#ctx0" brushRef="#br0" timeOffset="261399.5854">20847 4120 452,'0'0'270,"0"0"-108,0 0 52,0 0-122,0 0-48,0 0-21,-67-3 0,50 23-10,7 1-11,5 1-2,5 2 0,0-4-2,9-6-11,14-5-26,3-3-6,4-6-8,0 0-39,-2-11 20,-2-13 49,-8-2 23,-1-9 6,-6-5 52,-3-6 33,-3 6 2,-3 7 5,-2 11-4,0 13-6,0 6-15,0 3-36,0 9-37,-3 17-31,-7 10 31,-1 4 4,3 2-4,3-5-7,3-3-83,2-6-69,0-9-132,3-7-140</inkml:trace>
  <inkml:trace contextRef="#ctx0" brushRef="#br0" timeOffset="261550.5712">20968 4117 956,'0'0'111,"0"0"29,0 0-16,0 0-122,0 0-2,0 0-11,59-8-26,-27 5-104,-8-3-168,1-2-498</inkml:trace>
  <inkml:trace contextRef="#ctx0" brushRef="#br0" timeOffset="262381.8524">21672 4008 311,'0'0'46,"0"0"72,0 0-38,0 0 9,0 0-17,0 0-9,1 0-28,-1 0-13,0 0 8,0 0 4,0 0-2,0 0-3,0 0-7,0 0-7,0 0-15,0 0-1,0 0-54,6 0-124,0 0-184</inkml:trace>
  <inkml:trace contextRef="#ctx0" brushRef="#br0" timeOffset="263453.7412">21634 3995 489,'0'0'62,"0"0"103,0 0-42,0 0-35,0 0-8,0 0 8,0-34-20,0 28-19,10 1-22,7 0-18,7-1-1,4 1-4,4 1 2,3 2 0,0 2 0,-5 0-6,-4 0 0,-5 3-1,-7 11-1,0 4-1,-6 6 0,-7-1 3,-1 1 0,0-4 2,-1-3-2,-8-4 3,-4-4 1,5 1-4,-7-3-6,-2 0 6,-3-4 2,-4 0 15,2-3-6,-1 0-2,3 0 2,1 0-8,0 0 0,1 0-3,2 0-3,1 1 1,3 9-9,4 2 3,5-2-3,3-3 1,0-4 10,8-3 0,13 0 9,4-3 11,4-14 14,-1-2 1,-4-5 3,-6-1 1,-8-2 4,-2 4-21,-5 8-20,-3 6-2,0 6-17,0 3-67,4 0-129,5 3-302</inkml:trace>
  <inkml:trace contextRef="#ctx0" brushRef="#br0" timeOffset="265089.043">23002 3993 39,'0'0'308,"0"0"-208,0 0 7,0 0 2,0 0-41,0 0-4,16 0-2,-14 0 8,1 0-7,-2-1 20,1-2 5,-2 1-10,0-1-14,1-2-6,-1 2-24,0 0-7,0 1 0,0-2-15,-4 1-4,-4 1-4,-2-1-4,-1 2-1,-2 1-2,-2 0 3,-2 0 6,1 0-6,0 4 0,3 4-3,2 1-4,1 3-2,5-3-9,4 1-2,1-2-1,0 2-4,9 0 14,13 2-6,9 0 2,7-4-1,5-3-9,0 1-17,-1-2 11,-11 2 8,-11 2 6,-7 0 12,-9 2-1,-2-3 6,-2-1 2,0 1 18,-4-4 26,-13 3 11,-7-1-8,0 0-6,-3-3-23,5 0-14,9-2-6,4 0-30,9-2-77,0-13-158,25-7-308</inkml:trace>
  <inkml:trace contextRef="#ctx0" brushRef="#br0" timeOffset="265275.9253">23361 3996 1089,'0'0'79,"0"0"142,0 0-96,0 0-88,0 0-34,0 0-3,20 4-16,-11 16 14,-2 2 0,3 0-17,-2-1-86,-1-6-91,3-6-174,-2-8-437</inkml:trace>
  <inkml:trace contextRef="#ctx0" brushRef="#br0" timeOffset="265425.6206">23409 3849 1040,'0'0'116,"0"0"75,0 0-35,0 0-156,0 0-2,0 0-54,3 7-84,20 17 19,11-2-184,8-3-174</inkml:trace>
  <inkml:trace contextRef="#ctx0" brushRef="#br0" timeOffset="265809.3819">23846 4006 556,'0'0'326,"0"0"-177,0 0 85,0 0-144,0 0-13,0 0-30,-31-30-32,13 30-1,0 0-9,0 0-5,5 5-3,3 6-3,3 1 1,4 2 3,3 2-5,0 0-14,8-1-9,17-5-13,10-4-15,5-6-41,-2 0-8,-3-13 40,-8-13 67,-7-8 8,-2-11 86,-4-1 70,-5-1-38,-3 14-9,-3 12 0,-3 12-14,0 7-42,0 2-45,0 0-16,0 29-33,0 12 10,-5 18 19,-2 6 3,2 1-107,5-5-168,0-7-512</inkml:trace>
  <inkml:trace contextRef="#ctx0" brushRef="#br0" timeOffset="266746.071">19928 5201 639,'0'0'92,"0"0"85,0 0-5,0 0-61,0 0-17,0 0-23,-3-2-29,3 2-24,0 0-18,0 6-1,0 2-3,0 4 4,0 1 2,7-1 0,13 2 1,-1-4 0,7-7-2,2-3 4,0 0-5,-2-3 4,-1-11 0,-7-3-3,-3-3-1,-8-4 0,-5-1 1,-2 0 1,0 4-2,-3 2 3,-6 5 4,-2-2-2,2 7 8,0 2 10,2 2 3,0 3-7,5 2-7,1 0-8,-6 0-4,-2 4-4,-5 18 3,-1 11 1,-5 7 1,6 6 12,2 3-3,2 5 1,2 0-4,2-1 1,0-2-8,0-4 2,0-5-2,-1-5-13,2-8-55,2-6-35,3-10-129,0-12-246</inkml:trace>
  <inkml:trace contextRef="#ctx0" brushRef="#br0" timeOffset="266927.1257">19893 5456 776,'0'0'156,"0"0"-29,0 0 55,0 0-130,0 0-28,81-22 11,-39 16-19,0-1-16,5-2-3,4 0-125,-5-2-187,-10-3-349</inkml:trace>
  <inkml:trace contextRef="#ctx0" brushRef="#br0" timeOffset="267203.3461">20298 5294 779,'0'0'105,"0"0"79,0 0-66,0 0-77,0 0 3,0 0 0,92 6-11,-79 12-14,-3 3-9,-10 1-7,0-5 1,0 0-2,-18-3 13,3-3-5,3-6-3,6-1 9,3-4 0,3 0 14,0-5 14,1-13-16,19-3-28,6 2-12,8 2-27,4 7-39,4 5-46,1 2-135,-1 1-110,-3 2-108</inkml:trace>
  <inkml:trace contextRef="#ctx0" brushRef="#br0" timeOffset="267459.6799">20747 5320 577,'0'0'208,"0"0"5,0 0-51,0 0-62,0 0-61,0 0-2,-79 14-5,76-2-18,3 0 3,0-1-12,10-2-1,14-4 3,12-3 8,-2-2 5,-1-2 5,-5-11 7,-8-5 15,-10-5 1,-4-1-26,-6 2-3,0 5-19,0 8-13,0 6-58,1 3-77,13 0-145,7 0-140,7 0-10</inkml:trace>
  <inkml:trace contextRef="#ctx0" brushRef="#br0" timeOffset="267850.0097">21020 5246 97,'0'0'263,"0"0"-81,0 0-16,0 0-38,0 0-32,0 0-42,25 8-13,-18 4-8,1 1 1,1-1-5,0-3-14,0 1-8,0-3 0,3-4-5,-2 1-2,2-1 0,-2-3-4,3 0-3,1 0-3,2-2 9,6-7 1,-3-2 0,-1 5 0,-6 1 0,-5 4 0,-5 1 0,-2-2 11,0 2 27,0 0 39,4-5 0,1-1-16,-1-3-33,4-2 2,-1 1 9,1 1 4,-2 5 11,1-1-1,-5 3-7,0 2-20,0 0-18,1 15-4,0 11-4,0 6 4,-3 1-4,0 3-28,0-2-104,4 2-152,9-6-331</inkml:trace>
  <inkml:trace contextRef="#ctx0" brushRef="#br0" timeOffset="268591.6242">22085 5280 398,'0'0'96,"0"0"6,0 0 80,0 0-68,0 0-28,0 0 21,39-39-14,-39 30-24,0-2-13,-2 1-12,-7 2-2,-3 1-6,-4 5 3,-5 2-20,-2 0-5,-5 13 3,1 8-5,0 8 0,4 0-7,10 5 0,9-2-5,4-1-3,12-5-17,23-1-42,16-9-37,14-10-82,6-6-130,3 0-56</inkml:trace>
  <inkml:trace contextRef="#ctx0" brushRef="#br0" timeOffset="269109.1872">22418 5382 125,'0'0'234,"0"0"-54,0 0 49,20-77-69,-20 66-33,-16 3-24,-5 2-39,-2 5-8,0 1-9,-3 0-21,6 7-8,4 10-12,6 0-4,4 1-4,6 0-2,0-2 1,9-3-5,11-6-24,8-4-9,3-3-24,2 0-12,-3-5-6,-8-10 50,-7-5 33,-8-3 2,-2-1 12,-4 2 31,-1 7 33,0 4-12,0 11 3,0 0-44,0 0-25,0 19-22,2 5 22,6 0 1,6-2 1,4-5-2,9-5-8,3-4-22,1-8 3,-1 0 7,-2-3-14,-5-17 19,-3-7 15,-6-9 9,-3-7 24,-4-6 16,-3 3 17,-1 5-13,-2 15 17,-1 12 0,0 8 5,0 6-35,0 0-40,0 20-27,0 17 21,0 5 6,0 4 0,0-3-1,0-3-12,0-5-80,10-7-22,8-9-77,0-9-113,3-10-104</inkml:trace>
  <inkml:trace contextRef="#ctx0" brushRef="#br0" timeOffset="269282.6677">22657 5297 503,'0'0'293,"0"0"-188,0 0 67,0 0-77,0 0-61,0 0 1,38-6 34,8-1-35,0 0-34,-1-3-5,-8 2-97,-6-1-123,-4 0-196</inkml:trace>
  <inkml:trace contextRef="#ctx0" brushRef="#br0" timeOffset="269529.6681">23073 5078 761,'0'0'132,"0"0"108,0 0-6,0 0-141,0 0-22,0 0-12,8 3-35,-8 20-11,0 8 47,0 5-33,0 0-18,0-2-9,3-1-1,-2-7-19,6-4-85,4-5-73,6-10-135,13-7-267</inkml:trace>
  <inkml:trace contextRef="#ctx0" brushRef="#br0" timeOffset="269800.1238">23455 5163 634,'0'0'213,"0"0"-93,0 0 62,-84-6-134,67 26-31,2 2-1,7 0-9,7-2-7,1-1 0,5-5 0,17-8 0,6-3 1,5-3 8,-3-3 22,-6-13 28,-5-7 12,-5-2 7,-7 0-16,-5 5-50,-1 7-12,-1 9-9,2 4-69,7 0-125,7 0-181,14 3-20</inkml:trace>
  <inkml:trace contextRef="#ctx0" brushRef="#br0" timeOffset="270188.9403">23827 5102 763,'0'0'174,"0"0"47,0 0-76,0 0-71,0 0-50,-82-34-16,56 53-6,7 3-1,9 1-1,6 2-2,4-3 2,0-5-4,13-6-15,7-5-15,4-6-7,-1 0-14,-2-10 24,-2-9 20,-6-7 11,-1 2 9,-3 1 1,-3 7 25,-4 11 2,-1 5-25,-1 14-12,0 17-17,0 13 17,-7 7 3,-8 2-1,1-5-2,0-7 3,-2-7-1,-4-11 26,2-4 40,-8-8 21,-2-8-13,0-3-26,1 0-23,3-12-27,11-10-34,7 0-108,6 1-129,12 2-323</inkml:trace>
  <inkml:trace contextRef="#ctx0" brushRef="#br0" timeOffset="270361.6653">24060 5299 1283,'0'0'132,"0"0"116,0 0-152,0 0-83,0 0-8,0 0-3,-29 91-2,9-56-11,-2-2-96,2-7-145,4-10-318</inkml:trace>
  <inkml:trace contextRef="#ctx0" brushRef="#br0" timeOffset="270646.0086">24350 4983 757,'0'0'275,"0"0"-85,0 0 44,0 0-117,0 0-60,0 0-18,-7 1-29,1 25-2,0 12 26,-3 2-18,2 4-5,-1-1-6,2-2-5,0-3-20,2-9-86,4-7-121,0-9-207</inkml:trace>
  <inkml:trace contextRef="#ctx0" brushRef="#br0" timeOffset="270886.1023">24345 4979 963,'0'0'56,"0"0"178,0 0-119,0 0-88,0 0-21,101-62 4,-68 62 4,-7 13-3,-5 6-9,-7 2 5,-11 2-6,-3 1 5,-2 1 9,-18-3 7,-2-2-11,-3-3-11,3-3-30,5 0-44,10-5-107,7-6-221</inkml:trace>
  <inkml:trace contextRef="#ctx0" brushRef="#br0" timeOffset="271291.6646">24681 5067 634,'0'0'182,"0"0"12,0 0-33,0 0-89,0 0-14,0 0-40,-35-11-6,16 13 7,2 10-5,2 5 1,2 0-14,5 3 1,5-1-2,3 0-2,0-4-3,0-1-15,15-4-13,3-4-9,0-6 7,-3 0 21,-3-4 14,-2-12 7,-4-3 38,0-4-3,-1 2 0,3 1-13,-3 4-4,-1 7 1,-2 5 0,-2 4 9,0 0-28,0 0-7,0 13-25,1 8 25,2-2 0,0-2-5,1 1-59,6-6-83,0-2-122,1-7-258</inkml:trace>
  <inkml:trace contextRef="#ctx0" brushRef="#br0" timeOffset="271605.9339">24790 5013 613,'0'0'212,"0"0"-73,0 0 18,0 0-123,0 0-29,0 0 20,26 55-2,-22-31 1,-1-2-2,0-4-11,0-5 5,-3-5-4,2-6-4,0 0-2,-2-2 9,0 0-2,0 0 17,0-5 4,0-12-22,0 0-8,0 0-4,0 3 0,8 2 0,4 4-8,6 1-18,0 0-32,4 2-62,2-3-76,-2 0-101,4-4-222</inkml:trace>
  <inkml:trace contextRef="#ctx0" brushRef="#br0" timeOffset="271785.6268">25062 4909 597,'0'0'302,"0"0"-47,0 0-15,0 0-96,0 0-79,0 0-48,-5 13-17,-2 18 19,-3 2 2,4 6-3,0-3-14,2-2-4,3 2-15,1-9-64,0-6-90,0-9-138,0-10-242</inkml:trace>
  <inkml:trace contextRef="#ctx0" brushRef="#br0" timeOffset="272041.1966">25028 5036 821,'0'0'183,"0"0"66,0 0-99,0 0-96,0 0-33,0 0-21,20-13-3,5 13-38,4 0-28,1 0-29,3 0 1,-3 0 25,-9 5 68,-5 1 4,-10 6 17,-5 3 6,-1 8 3,0-3-4,-1 7 4,-11-8-14,3-2-7,-6-5-5,-3-6-5,-3-4-61,3-2-125,4-5-213</inkml:trace>
  <inkml:trace contextRef="#ctx0" brushRef="#br0" timeOffset="272175.474">25304 4930 414,'0'0'646,"0"0"-543,0 0 113,0 0-147,95-16-48,-84 16-21,-1 0-25,-10 0-132,0 0-193</inkml:trace>
  <inkml:trace contextRef="#ctx0" brushRef="#br0" timeOffset="273408.9327">19207 6947 802,'0'0'86,"0"0"70,0 0 48,0 0-103,0 0-32,0 0-48,0 0-18,-52 9-1,42 19-2,4 2 3,2 3-1,4-3 0,0-7 0,10-6-2,10-5 0,3-4-3,7-6 3,4-2-12,-1-7-17,-3-5-5,-10-12 11,-4 0 18,-7-3 5,-6 2 1,-3 7 1,0 7 8,0 4 10,0 7 8,0 0-25,0 0-3,0 15-22,0 7 17,1 4 5,14-1-1,6-1-5,1-7 5,8-1-15,4-8-4,2-6-13,-1-2 8,2-3 4,-4-20-1,-10-2 9,-8-9 13,-7-6 0,-8-2 7,0 3 24,-8 5-1,-2 13 9,1 15 5,-3 6-17,1 0-27,1 16-2,-3 8-2,7 9-3,6 0-9,0 2-20,7-8-53,19-6-111,0-11-170</inkml:trace>
  <inkml:trace contextRef="#ctx0" brushRef="#br0" timeOffset="273783.7855">19840 6760 860,'0'0'51,"0"0"93,0 0-97,0 0-28,0 0 43,10 103-14,1-63-10,-1-1-13,2-3-14,1-1-1,-1-8-6,2-6-4,-8-8 1,1-6 1,-2-4-2,3-3 4,5 0 5,3-17 9,5-10-4,1-4-9,2-1-2,-4 5 0,-3 10 1,-4 5 5,-6 10 7,-4 2 0,1 0-8,2 14-5,-1 10 13,2 6-5,1 1-6,-5 1-5,4-5-3,5-6-59,6-7-62,4-9-136,2-5-202</inkml:trace>
  <inkml:trace contextRef="#ctx0" brushRef="#br0" timeOffset="274091.2838">20395 6938 699,'0'0'167,"0"0"-142,0 0 29,0 0-27,0 0-7,0 0-9,40 37 6,-27-35-12,2-2 0,-6 0 2,-1-10-3,-4-4 23,-4-6-16,0-4 12,0 3 18,-6 6-12,-3 7 21,-2 8 18,-7 0-57,1 10 18,0 14-6,3 4-3,5-2-1,6 3-7,3-7-12,0 2-1,16-5-12,8-5-37,1-7-71,0-7-135,4 0-238</inkml:trace>
  <inkml:trace contextRef="#ctx0" brushRef="#br0" timeOffset="274345.6464">20661 6934 509,'0'0'195,"0"0"-61,0 0-5,0 0-110,0 0 10,0 0 2,40 60 36,-32-43-23,-3-7-1,-4-3-22,-1-7 2,0 0 11,0 0 25,0 0 3,2-8 4,1-10-16,4-7-46,5-4-4,3 0-7,3 5-21,0 7-54,6 5-80,1 7-93,3 3-215</inkml:trace>
  <inkml:trace contextRef="#ctx0" brushRef="#br0" timeOffset="274654.181">20981 6911 443,'0'0'142,"0"0"-17,0 0 4,0 0-28,0 0-61,0 0-15,68 11 4,-55-12-7,1-11 7,-5-2 18,-3-3-1,-5-2 0,-1 2 5,0 3-3,0 3 6,-11 4-6,-8 7 7,-7 0-38,-1 8-3,-3 13 4,3 8 7,7 0 1,10 1-6,8-1-12,2-4-1,0-3-2,12-4-5,13-5-5,2-7-12,6-6-50,2 0-66,7 0-190,4-12-228</inkml:trace>
  <inkml:trace contextRef="#ctx0" brushRef="#br0" timeOffset="276251.6341">20183 7853 608,'0'0'104,"0"0"-22,0 0 74,0 0-41,0 0-13,0 0-12,0 0-26,12-33 8,-12 23-13,0-4-18,-5 4-3,-11 2-18,-2 1-1,-1 2 1,-5 5-4,-1 0-10,-5 12 2,3 10 1,3 11-7,7 1-2,10 1-1,7-2-2,0-6-6,21-6-22,18-6-45,10-10-30,19-5-73,7 0-153,2-17-116</inkml:trace>
  <inkml:trace contextRef="#ctx0" brushRef="#br0" timeOffset="276762.0455">20516 7899 391,'0'0'138,"0"0"95,0 0-68,15-72-61,-15 55-18,-1 6-4,-9 0-28,-2 4 3,0 7 2,-4 0-41,1 0-8,-3 15-1,6 2 0,5 3-8,4-3 0,3-2 1,0-3-2,17-4-3,10-4 3,4-4-1,5 0-1,0-7-2,-3-5-8,-7-5-4,-4 3 10,-9-1 6,-1 1 0,-9 8 3,1 2 0,-4 4 13,0 0-1,0 0-15,0 4-9,5 11 5,3 2 4,6-3 0,4 0-1,8-6-5,1-6-7,4-2-5,0-4-13,2-16-13,-2-3 5,-4-14 23,-3-1 16,-6-6 2,-6 0 24,-6 4 30,-5 12 5,-1 11-5,0 11 14,0 6 4,0 0-74,0 20-6,-5 10 3,-2 8 3,3 3 0,4-2-1,0 3-5,0-5-66,10-4-42,8-9-122,-1-9-131</inkml:trace>
  <inkml:trace contextRef="#ctx0" brushRef="#br0" timeOffset="276941.8266">20939 7779 960,'0'0'53,"0"0"141,0 0-101,0 0-77,0 0-1,0 0 7,123-18-22,-79 9 0,-5-2-68,-2 5-119,-1-8-110,0 4-202</inkml:trace>
  <inkml:trace contextRef="#ctx0" brushRef="#br0" timeOffset="277136.8379">21346 7625 893,'0'0'169,"0"0"116,0 0-123,0 0-69,0 0-47,0 0-33,-4 0-13,4 20 9,0 9 18,0 1-15,0 1-7,0-2-5,4-3-6,4 0-52,5-9-84,4-1-82,8-15-183</inkml:trace>
  <inkml:trace contextRef="#ctx0" brushRef="#br0" timeOffset="277399.269">21700 7689 707,'0'0'78,"0"0"79,0 0-48,-85 15-65,70 5-1,6-3-25,6 3-10,3-3-2,0-5-6,16-3-2,8-8 1,1-1 1,-1 0 7,-4-14 11,-5-3 52,-5-6-3,-5 1-36,-1 2-15,-2 5-16,-2 8-29,7 6-72,5 1-150,12 0-188</inkml:trace>
  <inkml:trace contextRef="#ctx0" brushRef="#br0" timeOffset="277856.0331">22036 7634 733,'0'0'114,"0"0"48,0 0-66,0 0-52,0 0-25,-100-14 21,79 29-12,6 4-18,4 1-1,5-1-7,6-4-2,0-3-4,13-8-12,11-4 0,2 0 8,1-3-2,-5-11 6,-4-3 4,-6 1 15,-4 2 30,-5 5 10,1 3-4,-3 6-10,-1 6-41,0 17-19,0 18 19,-13 5 3,-4 12-2,-5 0-1,-3 0-8,-3-4-4,2-6 6,1-7 4,5-8 2,1-9 27,2-15-24,0-9 21,0-4 56,5-19-10,2-13-36,7-13-1,3-1-11,10 4-18,16 7-4,2 14-5,0 10-18,4 8-29,2-3-48,4 3-63,2 1-209,9-7-424</inkml:trace>
  <inkml:trace contextRef="#ctx0" brushRef="#br0" timeOffset="279349.5125">22647 7556 573,'0'0'207,"0"0"8,0 0-2,16-78-98,7 70-55,5 8-23,3 0-4,1 8-11,-4 6 12,-8 6-7,-7 0 4,-7-3-7,-6-1-5,0 1-8,-4-6-8,-8 0-3,1-4-16,3 0-75,7-4-90,1-3-188,11 0-340</inkml:trace>
  <inkml:trace contextRef="#ctx0" brushRef="#br0" timeOffset="280211.9761">22472 7671 306,'0'0'195,"0"0"-25,0 0 59,0 0-105,0 0-10,0 0-19,0 0-32,-14 14-28,14-14-4,0 0-8,0 0-3,0 0-1,0 0 11,0 0 6,-2 0-1,-4 0-35,-6 0-4,-1 0-16,-5 0 16,-3 6 2,9 5-4,5-2 2,7 1 2,0-2-7,3 0 9,15-4 0,7-4 2,-6 0 6,1 0-2,-6-4 9,-6-5 11,-4-1 14,-4 0-12,0 4-13,0 2-15,0 4-7,-1 0-47,-4 0-80,1 0-35,4 4-125,0-4-201</inkml:trace>
  <inkml:trace contextRef="#ctx0" brushRef="#br0" timeOffset="280443.5915">22704 7575 924,'0'0'113,"0"0"146,0 0-65,0 0-133,0 0-36,0 0-19,0 21 4,0 8 31,0 7-3,-2 2-20,-2-2-9,1 0-9,1-4 0,2-5-22,0-4-55,0-6-67,8-12-94,8-5-178</inkml:trace>
  <inkml:trace contextRef="#ctx0" brushRef="#br0" timeOffset="280699.4901">22779 7545 802,'0'0'54,"0"0"204,0 0-145,0 0-56,0 0-14,0 0-13,99-50-4,-70 58 0,-3 9-12,-3 2 3,-9-2-3,-6 0-7,-4-1 3,-4-3 3,0-1 7,-14-2 5,-9 0 2,-3-4-24,3-1-3,1-2-56,10-3-69,6 0-96,6 0-191</inkml:trace>
  <inkml:trace contextRef="#ctx0" brushRef="#br0" timeOffset="280901.0367">23063 7576 881,'0'0'165,"0"0"48,0 0-31,0 0-122,0 0-31,0 0-7,40 19 8,-40 6-10,0 4-10,0 0-3,0-4-7,-7-4-9,0-7-85,-1-6-87,5-8-164,3 0-319</inkml:trace>
  <inkml:trace contextRef="#ctx0" brushRef="#br0" timeOffset="281052.0874">23117 7305 1168,'0'0'49,"0"0"203,0 0-178,0 0-74,0 0-44,0 0-6,24 52-78,-1-23-145,2 2-179</inkml:trace>
  <inkml:trace contextRef="#ctx0" brushRef="#br0" timeOffset="281485.6885">23623 7575 724,'0'0'111,"0"0"66,0 0-49,0 0-84,0 0 15,0 0-28,-17-76 5,-1 69-12,-3 7 2,-4 0-3,4 3-10,1 12-6,4 2-4,7 1-3,5 0-3,4 1-6,0-5-23,22 0-5,8-6-32,9-6-11,-2-2-82,-1-5 0,-3-11-41,-6-7 30,-7-4 146,-6-7 27,-2-7 69,-6-4 130,-5-1-57,-1 12 45,0 6 45,0 11-68,0 7-18,0 7-24,0 3-36,-3 3-68,-1 24-18,-2 13 0,-2 13 13,5 2-13,-1 1 0,1-2-4,-2-1-65,-8-6-122,-1-8-238</inkml:trace>
  <inkml:trace contextRef="#ctx0" brushRef="#br0" timeOffset="282258.9922">21131 8785 576,'0'0'242,"0"0"-178,0 0 100,0 0-35,0 0-62,0 0-4,0 0-6,-4-3-12,8 3-6,21 0-10,15-4 9,9 1-3,3-1-27,0 1-8,-8 0-6,-3-1-80,-8 4-71,-9 0-144,-9 0-203</inkml:trace>
  <inkml:trace contextRef="#ctx0" brushRef="#br0" timeOffset="282431.9876">21175 8894 889,'0'0'165,"0"0"-110,0 0 25,0 0-41,88 3 10,-35-3-47,4 0-2,-4-3-112,-9-8-208,-11-3-314</inkml:trace>
  <inkml:trace contextRef="#ctx0" brushRef="#br0" timeOffset="283954.7665">21971 8620 809,'0'0'140,"0"0"120,0 0-59,0 0-99,0 0-29,0 0-25,0-7-25,0 14-20,0 13-1,5 8 27,-5 5-1,4 1-12,-4-1-2,0-2-8,0-2-6,0-5 0,0-4-19,0-8-56,0-2-72,2-7-70,4-3-147,1-4-204</inkml:trace>
  <inkml:trace contextRef="#ctx0" brushRef="#br0" timeOffset="284187.5766">22028 8668 685,'0'0'121,"0"0"85,0 0-31,0 0-90,12-75-14,1 68-25,5-3 1,0 5-5,6 1-10,-2 4 6,1 0-23,-4 5-11,-7 12-4,-5 3-4,-4 0 3,-3 0-4,0 2-4,-7-3-38,-8 1-29,3-8-38,6 1-130,6-9-153</inkml:trace>
  <inkml:trace contextRef="#ctx0" brushRef="#br0" timeOffset="284569.1974">22491 8665 704,'0'0'85,"0"0"150,0 0-110,0 0-66,0 0-22,0 0 3,-107-13 4,81 30-4,2 4-20,7-1-7,7 2-12,7-3-1,3-2-1,3-3-4,18-8-21,4-3-3,3-3 3,-1 0 0,-4-9 2,-6-8 23,-7 0 1,-2-5 7,-3-2 23,-2 3-4,-2 3 8,-1 6-5,0 4 1,0 8 4,0 0-28,0 0-6,0 16-31,3 3 31,2 2 0,0-1-3,5 0-28,0-8-36,4 2-71,2-11-152,-2-3-185</inkml:trace>
  <inkml:trace contextRef="#ctx0" brushRef="#br0" timeOffset="284877.6133">22596 8564 737,'6'0'55,"9"0"21,3 1 8,6 15-33,3 6-3,-4 4 0,-1 4 4,-2-4-20,-4-4-2,-5-5-13,-3-3-4,-7-11-3,-1 2-1,0-3 0,0-2-1,-3 0 30,-11-7 7,-3-5-38,3-10 0,4 0-4,6 0 2,4 5-5,0 7-1,1 4-10,18 2-30,8-2-46,3-1-69,1 0-89,1-3-233</inkml:trace>
  <inkml:trace contextRef="#ctx0" brushRef="#br0" timeOffset="285102.6218">23017 8445 611,'0'0'310,"0"0"-157,0 0 107,0 0-160,0 0-60,0 0-26,0-12-10,3 30-1,-3 9 33,0 6-7,0 3-20,0 1-3,0-1-6,0-4-1,3-5-21,0-4-54,1-4-35,1-11-65,-1-5-124,1-3-111</inkml:trace>
  <inkml:trace contextRef="#ctx0" brushRef="#br0" timeOffset="285259.6657">22966 8603 596,'0'0'250,"0"0"-75,0 0 36,0 0-143,0 0-40,0 0-14,19-17-5,11 13-9,3-3 0,0 2-52,0-3-114,0 2-106,-2-3-160</inkml:trace>
  <inkml:trace contextRef="#ctx0" brushRef="#br0" timeOffset="285499.0825">23260 8507 481,'0'0'167,"0"0"38,0 0-78,0 0-49,0 0-23,0 0-37,-2-4-11,2 15 4,2 6 25,7 2 0,0 2-7,4 1 4,-3-2-16,-2 3 14,-2-3-8,-6 0-8,0-8-1,0-4 0,-9-2-3,-3-6-11,-4 0-2,1-1-40,3-18-107,5-11-80,7-7-122,0-6-236</inkml:trace>
  <inkml:trace contextRef="#ctx0" brushRef="#br0" timeOffset="285619.5154">23260 8507 628,'51'-49'255,"-33"47"-50,-1-3-42,3 2-55,1 2-41,-1-2-15,3 0-34,-2 3-18,-2 0-5,-8 0-149,-10 12-211,-1 2-322</inkml:trace>
  <inkml:trace contextRef="#ctx0" brushRef="#br0" timeOffset="285829.272">23599 8649 1083,'0'0'265,"0"0"-122,0 0 53,0 0-125,0 0-44,0 0-3,0 3-16,0-3-1,0 0-6,0 0-1,0 0-35,-3 0-121,-4 0-134,-1 0-290</inkml:trace>
  <inkml:trace contextRef="#ctx0" brushRef="#br0" timeOffset="286129.6068">23823 8478 263,'0'0'772,"0"0"-605,0 0 116,0 0-128,0 0-82,0 0-10,4-13-22,-4 13-20,0 0-13,2 3-8,0 15 2,1 7-1,0 4 2,-1 6 0,-2 0-2,0-2-1,0 0-1,0-7-31,0-6-43,0-4-61,-3-10-82,0-6-154,3 0-182</inkml:trace>
  <inkml:trace contextRef="#ctx0" brushRef="#br0" timeOffset="286698.9363">23888 8431 651,'0'0'151,"0"0"73,0 0-7,0 0-97,0 0-29,0 0-28,10-43-34,10 37-7,4 2-14,1 4 2,2 0-6,-2 0-1,0 7 0,-6 3 0,-2 0-2,-8-4-1,-4 5-2,-5-2-4,0 4 6,0 0 4,-12 0 5,-9 2-1,-4-3-6,-2 2-2,1-2-46,5-4-63,8-2-90,7-6-164,6 0-278</inkml:trace>
  <inkml:trace contextRef="#ctx0" brushRef="#br0" timeOffset="286954.1791">24245 8451 467,'0'0'367,"0"0"-147,0 0 48,0 0-115,0 0-59,0 0-41,0 2-44,0 15 0,0 10 3,0 4 2,-3-5-10,-2 1-4,0-5-22,1-2-79,-5-4-86,3-12-249</inkml:trace>
  <inkml:trace contextRef="#ctx0" brushRef="#br0" timeOffset="287119.4582">24088 8223 1167,'0'0'134,"0"0"-57,0 0 112,0 0-189,0 0-20,0 0-37,56 39-82,-23-15-186,2 1-255</inkml:trace>
  <inkml:trace contextRef="#ctx0" brushRef="#br0" timeOffset="287548.127">24629 8481 786,'0'0'121,"0"0"59,0 0-25,0 0-74,0 0-22,0 0 12,-32-54-23,17 54-9,-2 0-13,-2 9-17,5 6-3,1 2-3,7 1-3,4 0 0,2 2-2,0-4-5,15 1-14,8-7-19,2-5-22,0-5-12,1 0-7,-5-11 14,0-13 49,-4-9 18,-5-6 5,-2-9 25,1-8 27,-5 6 2,-3 5 44,-2 19 1,-1 12 8,0 9-4,0 5-53,0 12-55,-4 18-6,-5 13 6,1 9 5,4 5-5,3 3 0,-1 1-35,2-4-121,0-1-181,0-15-420</inkml:trace>
  <inkml:trace contextRef="#ctx0" brushRef="#br0" timeOffset="288402.4041">21735 10082 506,'0'0'101,"0"0"86,0 0-42,0 0-45,0 0 5,22-71-28,-22 57-26,-13-2 2,-4 5-23,-1 5-1,-3 6 1,-4 0-9,-3 0-11,2 6-5,2 14 7,4 4-11,10 2-2,6 1-1,4 1 1,22-8-10,16-6-8,12-8 5,1-6-3,-6-3-4,-11-14-5,-7-6 19,-10-4 7,-4-2 0,-6-4 9,-1 3 7,-3 7 12,-2 7 15,-1 9-2,0 7 6,0 0-47,3 4-2,0 18-16,5 8 18,-2 4 0,7-4 0,-2-1-31,3-4-61,5-4-72,4-11-120,1-10-177</inkml:trace>
  <inkml:trace contextRef="#ctx0" brushRef="#br0" timeOffset="288739.1028">22050 9936 645,'0'0'261,"0"0"-114,0 0 110,0 0-190,0 0-64,0 0 3,-1 44 28,10-15-15,1-1-6,1-3-9,-2-3 2,-2-10-6,0-2 0,-2-7 0,-1-3 0,7 0 5,4-10 3,3-13-5,3 0 1,-2-7 1,-2 4-1,-2 7 9,-5 8 17,-3 4 3,-2 7-7,0 0-17,3 1-9,0 19-8,1 2 6,-2 8-6,-3-3-13,3-1-45,3-3-47,8-6-81,7-8-179,12-9-444</inkml:trace>
  <inkml:trace contextRef="#ctx0" brushRef="#br0" timeOffset="289091.4523">22659 10011 835,'0'0'96,"0"0"144,0 0-130,0 0-62,-82-30-25,64 30-9,3 13-13,0 4 0,8 3-1,3-1-1,4 0-3,0-2-17,15-4-22,8-3-15,3-10-15,2 0-50,2-3-20,-2-17 44,-4-6 90,-4-11 9,-7-5 83,-6-8 53,0 0 6,-4 4 9,-1 17-10,-2 14-8,0 13-31,0 2-65,1 19-37,2 15-13,3 14 13,-1 1 0,-1 6-1,0-4-28,-1-1-85,-3-3-78,0-13-201</inkml:trace>
  <inkml:trace contextRef="#ctx0" brushRef="#br0" timeOffset="293299.4407">23407 9883 448,'0'0'170,"0"0"0,0 0-2,0 0-68,0 0-30,0 0-3,2-8 15,-2 5-20,-3-1-37,-9 0 4,-3 4-2,-3 0 3,-2 0-11,-3 0 2,-2 14-5,1 0-4,5 1-1,7 2 0,5 3-10,7-3 0,0 2-1,2-2 0,13-3-2,7-5 0,7-3-20,5-4-26,4-2-48,6 0-110,-5-5-152,-5-9-268</inkml:trace>
  <inkml:trace contextRef="#ctx0" brushRef="#br0" timeOffset="293591.4738">23589 9894 454,'0'0'215,"0"0"-7,0 0-9,0 0-100,0 0-24,0 0-41,-26-13-19,11 26-2,3 3 0,4-2 1,4 3-9,4-2 3,0-1-7,10-1 3,10-6-2,5-3 4,2-4 0,0 0 3,-5-5 6,-8-7 13,-8-4 28,-5-4 13,-1 3-41,0 0-18,-4 4-10,-8 7-9,-4 6-61,3 0-57,3 0-80,4 0-142,6 0-211</inkml:trace>
  <inkml:trace contextRef="#ctx0" brushRef="#br0" timeOffset="293824.1143">23763 9796 382,'0'0'585,"0"0"-432,0 0 106,0 0-143,0 0-68,0 0-14,13 7-21,-6 14 27,3-1-2,1 10-22,-2-7-8,0 4-8,0-4-1,-3-3-34,0-6-58,4-1-81,8-10-109,5-3-238</inkml:trace>
  <inkml:trace contextRef="#ctx0" brushRef="#br0" timeOffset="294131.6224">24070 9858 593,'0'0'249,"0"0"-107,0 0 77,0 0-164,0 0 6,0 0-25,-81-7-22,64 24-12,4 0 3,5 0-4,6-2 0,2-1-1,0-4 2,18-3-2,4-5 5,2-2 0,-1 0 12,-5-9 17,-5-8 9,-5 0 22,-6-2-10,-2 2-14,0 0-23,0 5-18,-7 5-2,-3 7-59,-3 0-89,5 0-65,8 0-123,0 0-171</inkml:trace>
  <inkml:trace contextRef="#ctx0" brushRef="#br0" timeOffset="294387.8925">24070 9858 516,'90'-34'201,"-76"34"-101,3 1 37,1 12-77,1 3-4,-4-2-3,-6-1-29,-3-2-8,-6-3-7,0-3 15,-2 0 26,-6-4 5,0-1-6,0 0 13,4-6-12,0-11-22,4-10-8,0 1-15,0-3-5,8 9-12,2 8-8,-1 7-54,5 1-80,3-1-189,6 0-320</inkml:trace>
  <inkml:trace contextRef="#ctx0" brushRef="#br0" timeOffset="294567.8068">24502 9740 717,'0'0'267,"0"0"-91,0 0 32,0 0-140,0 0-40,0 0-11,69-14-17,-52 11 0,-1 3-54,-4 0-86,-1 0-129,-3 3-156</inkml:trace>
  <inkml:trace contextRef="#ctx0" brushRef="#br0" timeOffset="294732.1478">24506 9881 362,'0'0'653,"0"0"-512,0 0 69,0 0-93,0 0-63,0 0-13,65-9-29,-35 1-12,-5-1-43,-7 1-99,-1 5-123,-11-6-243</inkml:trace>
  <inkml:trace contextRef="#ctx0" brushRef="#br0" timeOffset="295467.5716">24795 9653 366,'0'0'125,"0"0"54,0 0-24,0 0-53,0 0-26,0 0 28,-15-13 4,15 10 4,-3 0-40,3 0 5,0 3-2,0-2-21,0 2-18,0 0-14,0 0-8,0 0-9,0-2-5,12 2-2,6 0 1,-2 0-3,4 13-1,-2 10 0,-4 3-6,0 1 5,-5 0-2,-3-4-1,-2-4 0,-2-8 3,-2-3-2,0-4 5,0-4-4,0 0 6,0 0 1,-2 0 9,-2-2 5,1-13-5,3-7-4,0-4-2,0-1-3,7 4 1,4 6-1,-2 6-2,1 5-7,2 0-39,0 4-69,1 2-50,4 0-154,-4 0-173</inkml:trace>
  <inkml:trace contextRef="#ctx0" brushRef="#br0" timeOffset="296163.058">25037 9653 740,'0'0'72,"0"0"41,0 0-64,0 0-37,0 0 73,0 0-47,42 26-13,-29-26 2,-3 0-4,0 0-9,0 0-2,-4-11-2,4 0 2,-6-3-7,-4 5 1,0 2-2,0 1 27,-8 6 0,-9 0-12,-4 0-4,2 3 17,-1 7 0,3 4-4,3-2-4,5 4-10,5-2-13,4 3-1,0-5-4,7 1-22,13-2-33,6-8-35,4 0-49,2-3-66,3 0-50,1-3 34,-3-5 129,-6-1 96,-11-1 23,-7 1 64,-5 1 74,-2 3 15,-2 1-42,0 1-41,0-2-14,-4 2-10,-5 1-31,-3 2-21,-2 0 7,1 0 3,-3 5-14,5 9-7,3-1 0,4 1-6,4 0 0,0-5-7,3 2-3,11-6-25,3-5-3,3 0 1,2-3-33,-3-13 10,0-4 30,-5-7 27,-3-9 3,-4-9 21,2-6 43,-3 2 25,-1 9 27,-2 10 5,-3 13 7,0 14-13,0 3-42,0 0-43,1 8-30,2 21-18,0 14 18,-3 13-1,0 1 1,0 2-39,-12-1-93,-10-10-111,-6-6-279</inkml:trace>
  <inkml:trace contextRef="#ctx0" brushRef="#br0" timeOffset="302388.0352">24710 5771 4,'0'0'45,"0"0"-24,0 0 10,0 0-19,0 0 9,0 0 27,0 0-30,0 0-7,24-41 0,-24 41-11,0 0-12,0 0 8,-3 0 2,-5 2-11,1 4-24,0-1 19,2 1-26</inkml:trace>
  <inkml:trace contextRef="#ctx0" brushRef="#br0" timeOffset="319951.5881">22631 5939 328,'0'0'98,"0"0"52,0 0-17,0 0-25,0 0-10,0 0-36,0 0-12,0 0-2,-20-53 3,16 51-11,-1-1-3,4 2 21,-1-1-6,2-1-10,0-1-11,0 0-2,8-4-10,14-2-12,8 2-6,7-1 1,1 5 2,-3 4-3,-9 0-2,-8 2-3,-9 13-4,-6 0 6,-3 5 0,0-2 1,-6 4 2,-11-5 0,-4 0 0,-1-1 0,7-6-1,2-3 0,5-2-2,7-2 2,1-3 0,0 0 0,0 0 0,6 0 0,15 0-1,11 2 0,3 5-1,-3 5-3,-3 6-2,-6 4-1,-4 11 2,-8 1 3,-6 0 1,-5-3 2,0-3 0,-2-4 1,-17-6 3,-5-4 9,-6-6 15,-5-5 6,-1-3-8,4 0-13,6 0-6,4-15-7,8-2-9,6-2-86,8-3-136,0 0-221</inkml:trace>
  <inkml:trace contextRef="#ctx0" brushRef="#br0" timeOffset="323979.1119">24634 5699 308,'0'0'205,"0"0"-173,0 0 140,0 0-59,0 0-75,0 0 21,-12-36-11,24 27 2,7-1 6,2 0-1,6 2 0,-3 2-3,-2 3-14,1 1-8,-4 2-10,-1 0-2,-8 2-16,-8 18-2,-2 9 0,-15 4 7,-15 3-3,-6-3 2,4-5-5,10-5 3,5-10-2,9-3-2,6-7 0,2-3 0,0 0-4,0 0 3,7 0 2,15 0-1,9 0 33,5 4-8,1 7-17,-2 6-1,-5 6-4,-10 4 2,-9-3-5,-8 3 3,-3-5 3,-5-2 0,-18-4 6,-7 1 5,-4-5 2,1-4-13,3-2-6,5-1-13,6-5-80,0 0-91,-1-5-234</inkml:trace>
  <inkml:trace contextRef="#ctx0" brushRef="#br0" timeOffset="329650.3773">24154 5423 118,'0'0'10,"0"0"15,0 0-11,0 0-11,0 0 8,0 0-3,0 0-3,-3 13-5,3-11 4,0-2-4,1 0 6,-1 0-3,0 0 1,0 0 2,0 0-5,0 0 0,0 0-2,-3 0-12,-3 0-83</inkml:trace>
  <inkml:trace contextRef="#ctx0" brushRef="#br0" timeOffset="331659.627">23699 5755 674,'0'0'82,"0"0"-18,0 0 91,0 0-25,0 0-18,0 0-30,0 0-13,-19-2 2,19 2-5,0 0-20,8 12-21,10 9 5,14 14 44,11 1-38,5 2-19,5-1-8,1-3-4,-4-5-5,-9-4 0,-12-4-2,-6-6-22,-13-4-54,-5-2-69,-5-6-44,0-3-112,0 0-75</inkml:trace>
  <inkml:trace contextRef="#ctx0" brushRef="#br0" timeOffset="332049.5559">24170 5729 585,'0'0'114,"0"0"95,0 0-3,0 0-89,0 0 3,0 0-34,1-22 1,-1 22-11,0 0-7,0 0-12,0 0-8,0 0-11,-11 0-16,-11 5-5,-1 4-5,-1 5 1,0 0 0,2 2-5,-2 1 2,-5 5 0,-5 2-3,-9 5-3,-8 5 3,-12 6-2,-13 2-1,-9 2-4,-5 6-3,-5 4 0,8 3-60,10-3-159,13-8-387</inkml:trace>
  <inkml:trace contextRef="#ctx0" brushRef="#br0" timeOffset="333533.7447">23585 5750 145,'0'0'102,"0"0"-24,0 0-5,0 0 7,0 0-42,0 0 13,-7-24-12,7 24 25,0 0-15,0-2 4,-2 2-5,2-3-12,-1 3 6,1 0 49,0 0-9,0 0-25,0 0-2,0-2-7,0 2-12,0 0-15,0 0-4,0 0-12,0 0-5,0 0-1,0 7-14,14 10 15,11 11-2,10 6-6,-1 2-171,-1-6-280</inkml:trace>
  <inkml:trace contextRef="#ctx0" brushRef="#br0" timeOffset="349852.3247">7248 7113 148,'0'0'65,"0"0"-64,0 0 4,0 0 24,0 0-16,0 0-10,0 0-1,0 0 11,0 0 21,0 0 17,0 0-2,0 0-6,0 0 1,0 0-12,0 0-3,0 0-13,0 0-10,15 0-1,-3 0 1,4 0-4,1 0-1,4 0-1,4 0 2,-4 0-2,0 2 0,1 5-2,-4 0 2,3 0-1,-1 1 0,3 1 1,1-2-1,2-2 0,-2 0-5,2 0 5,-2-2 1,0-2-4,-5 2 1,2 0 1,-6-1 2,0-2 0,3 0-3,-3 0-8,0 1-1,4-1 8,-4 2-1,6-2 3,-5 2 2,0 1 0,4 1 0,-2 0 0,6 3 0,-2-4-2,2 3-4,-4 2-10,8-2 5,2 2 4,-2 4 0,2 0-8,-1-3 1,6 2-1,-5-2 0,3 1-1,-2-3 8,-1 3 4,-3-3 2,4 3 2,-4-3 0,-2 0-33,2-1-19,-5 0-15,5 4 50,0-3 16,7 1 1,-2-3 1,5 4 3,-5-2-2,-3-3 0,-2 2-4,-6 2 2,3-3 0,-3 3 0,-1 0 0,0-1-3,-7 1 2,-3 1 2,0-1-1,3 1 1,-1-2-1,9-1 0,4 1 5,5 3 15,-4-1 0,4 1-14,0 0-5,-4 0 2,-2 1-3,-1-2 0,3 4-3,-1-2 3,5 1 0,-1-2 10,3 5-10,1-4 3,0 2-3,-2-3-2,2 6 2,-3-3 0,-1 2-1,0-1 1,-2 0 2,1 1-1,5 1 3,3-3 2,6 4 0,4-4 1,2 0-7,1 0 0,-1 1 0,-2 1 0,-8 4-11,-2 2-32,-4 3-15,-2 1 24,-5 3 19,5 2 10,0-1 5,8 1 13,5-7 16,4 2 21,10-3 0,-5 0-28,-3-2-14,-7 3-6,-5 1 1,-4 1-2,0 0 1,4-2-1,2-1 11,2 1-4,5 4-4,2-4 2,2 5 21,-1-3 0,-1 1-16,-2 3-7,2-2 7,-5 0 4,-6-1-10,-1 0 8,0 1 3,-6 0 1,2-2-7,4 1 4,0 1 6,6-3 3,4 2-14,5-2-6,4-2-3,-2 0-1,1-3-1,-6 0-27,-4-2 0,-5 0 9,-1-2 7,-5-1 6,4-1 7,-10 1 6,3-2-5,-8 2-1,2-1 1,-7-3-1,-1 3 0,0 0 0,-3-1 0,1 2 3,1 0-3,-3-1 2,2-4-2,-1 1-2,-3-5 2,-1 0 2,-2 3-2,0-1-2,3-2 2,-7 2 0,0-3 1,3-2 0,-3 2-1,2 3 0,4-1 2,-3 2-2,0-3 0,1-1 0,-5-1-2,2-3 2,-4 0 1,4 0 2,-4 0 4,0 0 9,0 0 13,0 0 12,0 0-3,0 0-14,0 0-10,0 0 3,0 0 1,0 0-4,0 3 2,3-3 19,-3 0-9,0 0-6,0 0-7,0 0 3,0 0 7,3 0-13,0 2-1,-2-2 4,-1 0 1,2 0-6,-2 0 0,0 0 4,0 3 2,0-3-8,0 0-5,0 0-1,-2 0 2,-5 0-2,-4 0-1,-1 0-16,-4 0-23,-3-8-37,-4 1-71,-7-6-77</inkml:trace>
  <inkml:trace contextRef="#ctx0" brushRef="#br0" timeOffset="351674.1597">3237 7285 308,'0'0'31,"0"0"-25,0 0-6,0 0 57,0 0 11,0 0-25,3 0-9,-3 0 7,0 0 2,0 0 1,0 0-8,0 0-14,0 0-7,0 0-5,0 0-10,0 0 0,0 0-8,0 0-33,0 0-71,0 0-53,0 3-216</inkml:trace>
  <inkml:trace contextRef="#ctx0" brushRef="#br0" timeOffset="353070.3467">13650 9878 369,'0'0'9,"0"0"34,0 0 35,0 0-7,0 0 1,0 0-34,0 0 4,10-26-6,-10 26-23,0 0-13,0 0-2,0 0 2,0 0 0,0 0 2,0 0-2,0 0 7,0 0 10,0 0 14,0 0 0,0 0 1,0 0-6,0 0-11,0 0-5,0 0-4,0 0-3,0 0-3,0 0 0,0 0-4,0 0 0,0 0 4,0 0 7,3 0 8,-3 0 4,0 0 3,0 0 1,0 0-3,0 0-6,0 0-6,0 0-6,0 0 1,0 0-3,0 0 0,1 0 0,-1 0 2,0 0 2,0 0 7,0 0 9,0 0 2,0 0-7,0 0-1,0 0-8,0 0-3,0 0-3,0 0 0,0 0 0,0 0-2,0 0 0,0 0 2,0 0 0,0 0 1,0 0-1,0 0 1,0 0 1,0 0-1,0 0 0,0 0 1,0 0 0,0 0-2,0 0-13,0 0-40,0 0-77,0-8-171</inkml:trace>
  <inkml:trace contextRef="#ctx0" brushRef="#br0" timeOffset="355130.1825">6340 7210 374,'0'0'13,"0"0"-11,0 0 7,0 0 30,0 0-20,0 0-19,0 0 2,0 6-2,0-4 3,0-2-3,0 0 0,0 1 0,0-1-1,0 5-10,0 0 7,0 4 1,-6 2-3,3-2-40,-1-2-124</inkml:trace>
  <inkml:trace contextRef="#ctx0" brushRef="#br0" timeOffset="359843.4177">6937 7089 92,'0'0'26,"0"0"-22,0 0-4,0 0 10,0 0 8,0 0 8,0 0 35,0 0 6,0 0-19,4 0-18,-1 0-18,0 0-4,0 0-8,1 0 1,-4 0 4,3 0-5,-3 0 0,0 0 2,0 0-2,0 0 4,0 0-4,0 0 1,0 0 0,0 0-1,0 0 1,3 0-1,-3 0 0,0 0 0,0 0 0,0 0 0,0 0 0,0 0 3,0 0-1,0 0-1,0 0 17,0 0 23,0 0-9,0 0-7,0 0-17,0 0-6,0 0 0,0 0-1,0 0 1,0 0 10,0 0 10,0 0 6,0 0 1,0 0 7,0 0-9,0 0-21,0 0-5,0 0 1,0 0-2,0 0 0,0 0-1,0 0 0,0 0-2,0 0 0,0 0-9,0 0-25,0 10-64,0 4-19,-6 9-202</inkml:trace>
  <inkml:trace contextRef="#ctx0" brushRef="#br0" timeOffset="361755.6289">7108 6958 203,'0'0'14,"0"0"11,0 0 56,0 0-6,0 0-28,0 0-30,-6-1-9,6 1-6,15 0 19,7 10 17,14 4-23,6 0-10,13 4-4,10 2 0,13 1 1,3 7-4,7 2-5,3-2-12,0 5-17,0 1 10,3 4 17,7 2 8,2 3-7,4 6-15,4-2 0,-1-1 0,-6-2 8,-2-2-17,-6-3-22,-7-3 21,-2-2 27,1 0 6,-2-4 3,3 2-2,3-3 5,1 5-3,1-2 2,-7-2 12,-5 6 10,-3 0-1,-12-2 10,2 3-22,-2 1-2,-1-1-3,8 5-8,1-1-1,-4 3 2,-2-1 0,-5-2 3,-2 5 5,6 4 12,1 0 9,1 0-13,-1-4-3,0 0-7,-6-6-3,4-1 0,-4 1-2,4-1-1,0-1 16,-6 1 39,2 0 4,-5-2-21,3 1 11,2-4-12,-5-3-13,-9-3-15,-7-1-3,-2 0-8,-6 2 0,3 3-1,2 2 1,6 2-3,-9-3-5,0-6-8,-5-4 16,-4-3-1,-5-3 2,2 0 2,-8-2 1,4-3 4,-2 3 5,9 1-6,-4-3-3,3-3-4,-4-2 3,-5-3-3,-8-2-4,-5-2 4,-4-1-1,0 0-17,-4 0-62,-19-9-205</inkml:trace>
  <inkml:trace contextRef="#ctx0" brushRef="#br0" timeOffset="363031.5015">7680 7218 219,'0'0'102,"0"0"-102,0 0 0,0 0 58,0 0 21,101 76-39,-45-49 14,2 6-18,8 7 15,1 5-21,2 5-12,-2 3-16,0 1 2,-3 2-4,4 0 3,2 1 1,7-2 4,-3 2 11,6-3 15,11 1 10,4 4 8,5 0 1,6 5 6,-6-1-22,-3-1 64,-9 6-39,-3-2-41,-12 1-19,-4-1-1,1-4 1,10-5 0,4-1 0,7-6-2,-3-7 5,-1 3-4,-6-6 2,-6-1 2,-17 0-5,-9-3-2,-7 1 2,-6-1 1,1 3 0,0 2-1,3-4 0,8-6 1,0 1-1,5-6 0,0 0 3,-6 1-3,-3-1 0,-10-1-4,-7-1 3,-4-3-1,-1 1-2,-2-2 1,6 2 2,0-2-1,-1 1-6,-1-1 4,2 0 2,6 3 1,-3 4 0,5 1 1,3 3-3,0-1-14,2 2-13,3 2 12,4-5 2,-1 0 14,-6 1 0,3 0 2,-1-1 0,-1 1-1,-1 1 1,3-5-5,-2 3 5,8 1-3,4 3 0,0 0-9,-4 0 12,-12-9 2,-16-5 13,-3 1-8,-14-4-7,0-3-3,-3-6-3,0-5-50,-21-2-69,-7 0-45,-5-18-136</inkml:trace>
  <inkml:trace contextRef="#ctx0" brushRef="#br0" timeOffset="364223.3334">7603 7431 220,'0'0'55,"0"0"-51,0 0 5,0 0 22,0 0 29,0 73 6,21-41-33,3 2-26,3 6-5,5 4 6,7 6 13,0 7 5,3 2-13,1 4-9,2 8-3,4 3 8,6-1-9,-1 3-3,2-3-3,3-2 2,-1-4-3,-1-4 4,-3 0 3,-2-3 0,0-2 2,-3-4 3,9-1 18,1 2 58,6-3-29,5-4-32,-1 2-5,5-2-5,4-1-6,-2-1 0,-6 3-3,-1 2 0,-1-1 2,7 1 5,-3-1-4,-1-1 3,-7 2-6,2-1 5,-5 6 4,0-1 14,8 1-21,-1 0 2,1-5-5,-2-3-8,-1-2 7,-8-6-8,-3 0 6,-9-4 3,-4 1 0,0-1 0,1 0-1,2 0-3,7 5-4,2 1-26,5 4 34,1 4 62,1-4-52,0 3 14,8-2 6,-4 3-17,0-5-8,-7-4-1,-9-6-4,-7-4-2,-3-1-3,1 0 0,1 2-23,9-2-11,-2 3 20,4-4 5,2-1-32,-1-3-17,-8-1 49,4 2 13,-7-3-6,-1 4 2,3-1-19,-5 1-2,-1-1 9,5 4-48,4 3-29,7-7-106,-2 3-36</inkml:trace>
  <inkml:trace contextRef="#ctx0" brushRef="#br0" timeOffset="364404.0748">12202 11272 99,'0'0'83,"0"0"-80,104 46 5,-74-34-15,-5 2 7,2 0 0,-8 1 20,1-3 61,-5-3-3,-4 2 6,-2-6-13,-3 2-30,1 1-27,3-6-6,-4 1 1,-3-3-9,0 0 0,-3 0-68,0-5-169</inkml:trace>
  <inkml:trace contextRef="#ctx0" brushRef="#br0" timeOffset="368114.062">6829 8341 99,'0'0'126,"0"0"-120,0 0 5,0 0 53,0 0-17,115-6 1,-66 6-17,12 0-14,13 6 3,18 4-1,2 0-9,1 1-5,-1-2-5,-8 0 3,5-2-2,-2 2 1,-1-1 1,-1 0-3,8 1 6,6 1-6,5 0 0,7 0 0,2-1 3,-6-1 0,0 1 8,-9-1-8,-7-6 6,-4 4-9,-11-5 1,-4 1-3,-5-2 3,2 1-2,-2-1 0,1 4 0,0-1-1,3-1 2,9 2 0,-1 0 0,4 3-1,-4-5-2,4 1-28,1-2-24,2-1-42,0 0 42,-3 0 9,-5 0 34,-5 0 9,-2 0 3,-6 0 9,1 0-5,-3 0 6,-4-1 16,2-1 23,-8 1-3,0-1-20,-5 2-8,2 0 1,4 0 13,1 0-15,-2 0-9,-4 0-5,-5 3-3,-1 3 2,-3 1-1,1 0 1,0 0-2,-4-1 0,-5 2 0,0 1 0,1-3 1,2 3-1,-3 1 12,3 1 4,-2-5 7,-5 0 6,-2 1 24,-1-3 17,-1 2-20,0-3-9,-2 5-5,3-5-21,-4-1-9,0 2-5,-8 0 4,0 2-3,-9 0 4,0-1-5,-6 0 4,3-2 5,-3 0-3,0-2 5,0 4-4,0-2 2,0 3-9,2 0 5,-2 4 3,2-1-1,0 1 4,-2-3 1,1 3 11,-1-7-3,0 3-11,0-5 7,0 3-12,0-4-4,0 0 1,0 0-2,0 0-1,-5 5-26,-9 2-6,-7 0-48,3 3-48,5 0-117,-1-3-155</inkml:trace>
  <inkml:trace contextRef="#ctx0" brushRef="#br0" timeOffset="368422.9456">11991 8801 749,'0'0'31,"0"0"-20,0 0 66,0 0-2,0 0-22,0 0-34,75 46-14,-64-19 1,0 2-5,3 4 2,-1 4 4,0-4-6,1-7-1,1-2 0,-3-4-1,2-4-5,1-2-16,-1-2-10,-4-2 2,-1 0 5,-5-1-8,-4-4-18,0-3-35,0-2-121,-17 0-190</inkml:trace>
  <inkml:trace contextRef="#ctx0" brushRef="#br0" timeOffset="369553.3971">7155 8365 103,'0'0'45,"0"0"-5,0 0 47,0 0 34,0 0-49,0 0-31,-7-30-38,17 44-1,22 12 58,17 5 0,9 7-29,14 5-18,13 10-5,11 3-8,14 4 1,9 3-1,1 0-5,3 1-19,-3-4-20,11 0-24,-1 0 34,8 3 31,-5 2 2,1-1-79,-13-8 27,-9-4 12,-3-10 11,-13-5 30,-1-3 10,-10-1 29,-4 1 3,-1-3-14,-1 2 4,-3-6-9,6 2-2,-3-4 1,2 3-15,2-1 9,3-4-16,-2 3-2,-6-5 2,-9-1 0,-7-1-16,-1-2 11,0-2-5,5 2-16,4 4-1,2-1 4,-3-3-21,-1 0-32,-4-5 28,2 1 10,-2 3-43,0 1 2,6 0 78,1 2 1,7-2-50</inkml:trace>
  <inkml:trace contextRef="#ctx0" brushRef="#br0" timeOffset="369725.588">12407 10278 73,'0'0'0,"0"0"-41</inkml:trace>
  <inkml:trace contextRef="#ctx0" brushRef="#br0" timeOffset="370873.6985">7329 8693 260,'0'0'17,"0"0"-7,0 0 29,102 82-3,-63-49 19,9 11-9,14 5-9,17 6-9,11 8-15,1 7-9,7 6-2,10 2-3,4-2 1,12 4 0,10-4 1,-6 3-1,2-2 0,-3-6-8,-6-4-15,-5-4 22,-4-5-2,-2-4-4,-10 2-10,-3-3 4,-2-5 6,-4-3 7,-4-3 2,-5-6 4,-5 5 9,-2-5-1,3 3 2,-2-2 2,-6-4-5,-9 1-2,-7-6 3,-13-5-1,-3 4 14,1 2 2,4 0-4,5 0-12,4-1-3,0-1-5,-3-1-4,-3 2-1,-1 1 0,0 0-3,2 0-10,0 5-25,1-8-20,-2 1-4,0-8 18,-1 1 16,1 1 10,1-1-29,-3 0-25,-1 2-2,-1-1 38,0-2-15,7 0 34,-1-2 12,4 0 5,1 2 25,0 1 20,-2-1-31,-2 1-14,-2 1-7,0-5 7,-2 5 36,-2-4 22,-4-5-16,-8 1-26,-5-6-13,-9 2 0,-5-3 35,-4-2 5,-5 0-23,-3-4-20,0 0-80</inkml:trace>
  <inkml:trace contextRef="#ctx0" brushRef="#br0" timeOffset="372680.9579">7123 9411 319,'0'0'23,"0"0"-15,0 0 29,104-12 10,-53 12-23,8 0-9,9 0-2,4 0-10,10 0 6,9 3-4,8 4 4,5 3-5,10-1 0,-1 1-4,8-3-1,3 1-7,-5-5-1,-1 3 1,-9 1-6,3-1 14,-3 0 0,-1-1 16,6-2 1,-2-3-17,3 0-2,-2 0-3,1 0 4,-7 0 1,0 0 0,-10 0 6,-2 0 4,-2 0 14,-4 0-6,-1 0 16,-4-3-9,-9-5-12,-3 4-4,8-5 6,2 2 0,12 2-9,3-3-6,3 2-5,-7-2-6,-11 2-3,-16-3 9,-7 1 3,-10-1-3,-4-1 5,7 3 4,3 3 4,4 1-3,6 0-5,-4 0-5,-3 3-14,-6 0-4,-10 0 16,-6 0 1,-12 3-3,-15 5-16,-6-6 3,-3-2-94,-6 0-151</inkml:trace>
  <inkml:trace contextRef="#ctx0" brushRef="#br0" timeOffset="373693.5495">7158 9557 433,'0'0'12,"0"0"-7,0 0 52,0 0 29,0 0-29,0 0-37,0 7-20,14-4 0,11 4 23,11 6 10,9 4-20,6 3 0,19 2 20,18 2-13,19 3 9,13-1-20,12-3-5,3 0-4,0-3 0,1-1 0,4 1 1,0-1-1,-4 2 3,1-8-6,-7-2 0,-9-3 0,-8-3-3,-10-5-6,-5 0 12,3 0 0,-4 0 2,1 0 1,-1 0-1,-3 0 10,-3 2-4,-3 2 2,0-1 10,0 5-9,-5-6 2,-2 4-13,-8-2 5,-2 1-4,7 3 1,0-2 9,3 5-9,5-2 0,-4 1-4,-4 1-2,-13-2 1,-9-1-1,-9 1 4,-1-1 0,-1 4 2,7-2 1,5 0-1,-3 2-2,-1-5 0,-8 3-1,1-3 2,-7 3-3,3-7 1,-2 3 1,-4 2 0,-4-5 1,-3 3-1,-14-3 0,-4-3-20,-8 0-86,-3 0-98</inkml:trace>
  <inkml:trace contextRef="#ctx0" brushRef="#br0" timeOffset="374781.5566">7685 9914 181,'0'0'16,"0"0"-2,0 0 50,0 0-9,0 0-20,0 0-8,-46-50 7,43 50 3,3-3 3,0 3-25,0 0-15,0 7 0,14 10 14,30 9 55,11 7-19,17 6-19,22 6-9,16 2-11,17 4-5,16 5 0,12 6-1,5 4-5,10-4 4,0 1-3,9-5-1,-1 0 2,-7-2 1,-6-3 8,-16-3-6,-13-3 2,-9-8-7,-6 1 2,-11-1-2,-2-3 0,-8 1 4,-12 1-4,-8-3-8,-5-2 8,-11-3 10,-1-2-7,1-1-3,-3-3 2,3-2 9,-7 3-4,-1-6 11,-1 4 1,1-3-1,2 4-9,0-2 4,4 1 5,3 0-17,-7 3 0,-2 1 6,3 0-7,-6 2 0,3-2 0,0 2 0,-2-5 5,-12-5-3,-6-2-1,-9 0 0,-5-5 3,-8-2 11,-4-6-3,-7-1-10,-3-3-2,0 0-40,-20 0-71,-2 0-272</inkml:trace>
  <inkml:trace contextRef="#ctx0" brushRef="#br0" timeOffset="394261.5209">18924 13723 501,'0'0'0</inkml:trace>
  <inkml:trace contextRef="#ctx0" brushRef="#br0" timeOffset="420853.7217">10549 12656 85,'0'0'247,"0"0"-232,0 0 87,0 0-38,0 0 34,0 0 24,0 0-34,2-47-11,-2 47 6,0 0 1,0 0-23,0 0-30,0 0-13,0 0 0,0 8-5,0 12 14,0 9 28,-5 3-22,-1 8-5,-1 4 0,-1 11-4,0 5-1,1 9 0,-6 6-4,4 2 10,1-2-11,1 3 0,4 0-2,3 6 1,-2 0-2,2 3 3,0-1-7,0 0-4,2-7-2,1-4 6,1-1-8,-4-2 8,0-3 12,0 1-14,0-5 2,-4-5-6,-2-4 4,3-5-3,0-3-5,0-4 3,3-5-2,0-2 1,-3-7 1,3-5-3,0-4 8,-4-8-1,4-4-2,0-2-3,0-4 1,0-3-2,0 0 14,0 0 4,0 0 0,0 0 4,-2 0 3,2 0-5,0 0-6,-3 0 0,3 0 4,0 0 3,0 0-15,0 0-6,0 0-1,0 0 3,0 0 8,-5 0 4,5 0-5,-3 0 6,3 0 0,0 0-17,0 0 0,0 0 0,0 0 0,0 0 0,0 3 0,0-3 0,-1 1 0,1 2 0,0-3 0,0 0 0,-2 3 0,2 1 0,-1 5 0,1 11 0,-3 9 0,0 12 0,-4 6 0,-2 8 0,-3 5 0,-6 8 0,3 3 0,-4 1 0,2 1 0,4 2 0,4 1 0,-2 3 0,3 4 0,3 3 0,2 6 0,0 4 0,3 7 0,0 0 0,0 1 0,0 3 0,0-5 0,0 1 0,0-11 0,0-2 0,0-8 0,0 0 0,6-3 0,-1 0-3,3 0 3,0 1 0,-2-7-4,0-4 0,1-8-8,-4-7-2,-3-6 4,0-2-1,0-3 7,0-4 2,0-3 1,0-6-2,-8-1 1,6-5 0,-1 2 0,0-9 2,0 3-2,-3-1 0,-1-5 2,0 2-1,3-2-4,1-5-3,0 0-22,0-1-23,3-8-8,0 3-38,0-3-60,0-9-54,0-28-239</inkml:trace>
  <inkml:trace contextRef="#ctx0" brushRef="#br0" timeOffset="421872.8078">10507 12326 327,'0'0'26,"0"0"49,0 0-24,0 0 8,0 0 42,0 0-19,-13-11-34,10 8-13,0 3-13,3-2 15,0 2 12,0 0-7,0 0 6,0 0 0,0 0-16,0 2-18,0 18-9,0 9 11,0 5 18,0 5-9,3 4-8,-3-2-5,0 1-8,3-6-1,-3-3-3,3-3-12,0-6-79,-3-2-102,7-9-143,-4-13-244</inkml:trace>
  <inkml:trace contextRef="#ctx0" brushRef="#br0" timeOffset="424144.9524">10546 12312 357,'0'0'21,"0"0"23,0 0 10,0 0-3,0 0 25,0 0-56,26-26-16,6 22 7,4 1 23,9 0 11,10-4 7,9 3 5,15-1-6,18-3-18,12 3-8,19-5-10,16 0-3,18-1-3,17-4-6,9 1-2,4-3 2,-1-2-1,-8 5 0,-4-2 1,-1 2 1,0-3-4,-5 2 0,-4 2-2,-7 2 2,-16 5 2,-10 2-1,-8-2 0,-10 5 1,-3-2-2,-11-3-1,-7-1 0,-9 3 1,-8-5 0,-10 2 1,-9 0 0,-9 2 1,-6 3-2,-11-1 1,-3 3 1,-5 0 3,-5 0-3,2-2 6,-5-1 20,4-1 9,-3-2-15,-5-1 3,1 3-1,-9 1 5,-4 1 3,-3 2 8,0-3-9,0 3-11,0 0 0,0 0 7,0 0 4,0 0 3,0 0-2,0 0 1,0 0 7,0 0-5,0 0 4,0 0 10,0 0 6,-3 3-14,-10 3 0,-11 0-6,3 1-2,1-1-4,10-5 0,10-1-10,0 0-18,0 5-1,0 10-1,0 0 0,0 9 1,-6-4 1,-4 0 0,-6-5 0,2-4 1,2 0-1,4-3 0,3-5 0,5 0 0,0-3 1,0 4 1,-1-4 0,-7 0 3,-3 0-5,-10-7-1,-7-2-7,2-1-3,4 6-4,0-2 0,12 2 5,7 1 3,3 1 2,0 2 1,0 0-4,3 0-8,23 0-6,16 0 0,17 0 7,25 2 5,19 5-3,34-4-1,28-3-3,44 0-4,34-10 2,24-6-9,17-7 2,13 0-15,-5-1-16,-1 12-15,-18 7 24,-29 5 36,-21 2 11,-10 13-10,-7-1 9,-6-1 1,-15-2 1,-18-5 2,-27-6 1,-18 0-4,-22 0 0,-16-4 4,-8-2 15,-9 5-6,-5-2-1,-6 3 4,-14 0 6,-8 0 4,-10 0-1,-12 0 1,-5 0-4,-6 0 2,-1 0 2,0 0 8,-5 0 21,-22 0-3,-23 0-15,-11-13-21,0 3 6,9-2 1,15 5 9,16 4-20,12 3-8,6 0-3,3 0 0,-3 0-1,0 0-6,-10 0 6,-14 8 1,-14-4 1,-12 3-1,-11-7 0,-1 0 3,4 0-3,9 0 0,18-7 0,13 0 1,17 2-2,4-2 0,0-6-4,25-3-2,33-8-8,33 7 1,37 6 0,32 9-3,25 2-2,15 9-2,18 11 6,7 2 3,1 0 4,9-2-19,-12-8-7,1-5-14,-11-4 13,-10-3 2,-4 0 6,-14 0 1,-14-6 0,-32 2 8,-40 1 13,-39 1 3,-34 0 1,-16-1 4,-10 3 10,0 0 10,2 0-15,-2 0-8,0 0 1,0 0 1,0 0 0,0 0-3,0 0 0,0 14 0,3 12 19,-1 7 8,3 4-3,0 9-2,3 3-4,-2 12-3,3 8-5,-2 19 0,4 19 15,-3 17 0,-4 15-9,-2 14-6,-2 8 9,0 12 2,0 6-11,0-3-2,0 6-7,-2-6-1,-2-9 1,-1-8 3,-1-6-2,-2-5 1,4-2 4,0-7 0,-2-1 4,-3-2 0,-4-11-3,-4-4-3,-4-4 1,2-2 2,4-5-3,5 1-2,5-2 1,4-6-2,1-5 2,0-8-4,0-4 0,0-8 0,0-7 1,0-5-1,0-4 0,0-4-5,0-5 2,0-5-2,0-4 3,0-10-1,-2-5-13,-2-10-7,2-7-11,1-8 2,1-1-8,0-3-31,0-3-19,0-27-39,0-16-229,-3-17-387</inkml:trace>
  <inkml:trace contextRef="#ctx0" brushRef="#br0" timeOffset="426538.8437">10601 17732 280,'0'0'41,"0"0"-25,0 0 61,0 0-41,0 0-19,0 0-14,-35-6 0,30 6 10,3 0 9,2 0 70,0 0 2,0 0 4,0 0-37,0 0-5,0 0-38,0 0-14,0 0-4,0 0-51,-1 0-41,-6 0 10,2 0 72,-4 0-6,-3 0-34,1 0-22,4 0 25,-6 0 19,2 0 10,-2 0 16,1 0-2,3 0-20,-3 0-11,10 0 14,1 0 21,1 0 62,0 0 36,0 0 12,0 0-2,0 0 3,-3 0-22,0 0-33,-4 7-27,-2 12 1,0 9 12,0 14-12,-1 10-5,2 15-1,-4 2 16,-2 7-3,-1 0-12,5 6-13,0-4-1,4-1-4,6-10-1,0-8 0,0-7-2,0-6-1,0-8 0,0-6-1,0-8 10,0-4 1,3-8-9,0-3-3,2 1 1,3-2 1,-2-4 0,8-1 1,8-3 9,8 0 2,5 0-9,14 0-2,9 0-4,12-2 1,19-2-1,20-5 0,14-6 0,16-4-3,13-8-6,14-3-3,-1-2-2,15-2-4,8 4 8,10 4 5,2 2 5,3 8 1,-15 7 2,-19 4-3,-13 3 0,-20 1 1,-2 0 7,-14 1-1,-6 0-3,-21 0 4,-16 0-1,-17 0 6,-17 0 13,-18 0 14,-12 0 3,-6-2 7,-4-1 2,-3 1 22,0-1-6,0 1-18,0 0 0,0 0-7,0 1-10,0-1-12,0 2-11,0 0-5,0 0-5,2 0 9,2 0-9,3 0-6,11 7 3,9 5 0,-2-2 3,5 0 2,-6-2-2,-12-6-2,-5 2 2,-5-4-1,-1 0 1,1 0 0,-1 0-3,3 0 0,-1 0-4,0 0 1,0 4 5,1-4-3,-1 1 4,-3-1 2,3 1-1,-3 1 0,0 1-1,0-3 0,0 3 0,0-3-5,6 3 0,1 1 0,8-1-1,21 4-6,25 5 9,28 5-1,22 4-13,12 7-5,16 2-8,8-2 3,13-6-2,18-5 3,17-7 2,25-5 4,18-4 16,11-1 1,8 0 1,-8-2-2,-4-2-9,-5 1 2,-8 3 9,-5 0 2,-14 8 0,-14 6-2,-13-3-4,-12 0 1,-6-1 2,-7-2 0,0-4 2,-4 2 0,-7 1 0,-5 0-3,-5 1 1,-9-1 2,-1-3 0,-9-1 1,-7-3 3,-9 0-3,-5 0 1,-1-4-1,-1 1 4,-2 1-4,2 2-4,1 0 3,-1 0 0,2 0 0,-3 4 1,-3 1-1,-7 3 2,-3-3 1,-9-1-1,-4 1-1,-5-2 0,0 2-8,9-5-5,2 3 5,5-3 5,2 0-8,-2 0 7,-2 0 1,-8 0-12,-5 0-3,-12 0 10,-12 0 5,-9-3 2,-2-2 1,-2 2 1,0-2-1,0 1 0,-3-3-5,-2-2-23,-5-5-44,-5-5-55,-11-10-130,-4-11-193</inkml:trace>
  <inkml:trace contextRef="#ctx0" brushRef="#br0" timeOffset="427715.7159">22517 17422 279,'0'0'73,"0"0"3,0 0-48,0 0 22,0 0 5,0 0 0,1-33-23,-1 27-9,0 5-4,0-2 6,0-2-3,0 3-5,0-4-9,0 2-2,0-5-2,0 3-1,0-1 0,0-3 0,0-1-3,0 2-2,0-2-1,-2 5-6,0-4-11,-1 3 15,3-1 4,0-2-6,0 3 7,0-3 7,0-4-7,6 2 3,4-5 0,3 0 4,-3-2-4,-1-3 11,-3 0-2,-5-3 5,-1 1 2,0 3 4,0 2 3,-7 2 2,1 2-12,1 4-3,3 0-3,0 6-5,1 1-2,1 1 0,0-2 0,0 3-1,0 2 1,0-3 1,0 0 2,0 0-2,0 2-2,0-1 3,7 2-3,2 0 1,4 0-2,2 3-1,-1 11 0,-1 2 3,-1 2-2,-6 9 1,-4 7 5,-2 14 3,-3 10 21,-17 9 4,-2 6-1,-4 9-9,-2 9 9,0 4-4,2 0-4,6 1-12,2 1-3,1-2-1,5-1-4,-1 8-4,4 9 0,3 9 7,3-5 15,0-9-8,-2-20-11,-3-20-1,-1-13-3,-1-14-1,-3-10 2,0-4 5,0-5 10,-1-5 7,-1 3 3,5-8 2,-1 0 3,2-1-6,5-2-4,2-4-12,-1-1-5,-1-2-1,-7 2-3,-18 1 1,-19-3 12,-28 0-12,-35-7-2,-27-12-96,-29-18-213,-23-11-581</inkml:trace>
  <inkml:trace contextRef="#ctx0" brushRef="#br0" timeOffset="433410.6862">12479 12265 176,'0'0'99,"0"0"2,0 0-12,0 0-22,0 0-19,0 0-14,0 0-2,0 0-12,9-5-9,-9 5 4,3 0 15,-3 0 17,0-3 3,0 1-10,0-1-25,0 1 0,3-1 3,-3 3-5,0 0-4,0 0-5,0 0-2,0 0 2,1 0-1,1 0 1,-2-1-3,1-2 0,-1 0-1,0 3 0,0 0 0,0 0-8,1 0-42,3 0-60,-3 3-78,-1 6-44</inkml:trace>
  <inkml:trace contextRef="#ctx0" brushRef="#br0" timeOffset="436403.8612">12680 12223 125,'0'0'87,"0"0"-50,0 0 60,0 0-23,0 0-28,0 0 2,0 0 3,16-53-6,-16 50 14,0 3-18,0 0-41,0 0 1,-10 0 14,-3 6-5,-3 1-9,2 0 0,3-4 1,0 3-2,-2 2-7,-1-2-26,2 2-33,0-3-10,-2-1 11,7-1-21,4 0-13,1-3 47,2 0 52,-4 0 2,4 0 2,-7 0 3,3-6 7,-1 0 10,2-2-6,0 4 6,-5-1 1,4 2 24,1 0-14,1 3 10,2 0-2,0 0-6,0 0-3,0 0-10,0 0-9,0 0-8,0 8 7,0 9 35,0 3-14,0 6-10,0 4-7,-2 3-2,1 3-5,-2 8-5,2 5 8,-2 4 1,-3 3-1,3 0-1,0 1 1,-4 1-2,0-2 1,1 5-3,-1-2-2,0 0 0,1-2-3,3-1 0,3-3-3,0-4-2,0-3 1,0 0 1,6-5-2,4-2 4,-3 0-1,-2-3 1,-2 1-2,2-4 2,-5 3-3,0 0-1,0 4 1,0-1 0,0-2-1,0 0 1,0-8 1,3-2-1,1-1 4,-1-5 0,0 1 0,0 0-5,-3 3 2,0 3 6,0-1-2,0 0-2,0 0 2,0 2-2,0-2-1,0 1 0,0-1 2,0 2-2,0 1 1,0 1 2,0 2-3,0-1-1,-3 2 0,3 2 1,-3 3-3,3 2 2,-3 4-4,3 2 2,0-4 0,0 3 0,0 0 0,0 1 0,0 6 2,3-1-2,-3 2 0,3 1 0,-3-2 0,0-4 0,0 1-2,0 4 1,0-2 0,0 1 0,0-7-5,0 4-1,0-4-1,3 0-4,-3 4 5,0-1-1,0 4-7,0 3 8,0 3-12,0 1 2,0 3-11,3 2-10,0 1 16,-3 2-18,1-4 11,-1 0 22,0 1 1,-1-1 6,-8 0 1,-4 0 2,-1 3-3,1-8 1,4 2 16,0-3 2,5 1 2,4-6-16,0-3-4,0-4 5,6-7 7,-2 2 13,-1-2-11,-3 3-8,0 1-6,0 0 2,0-3-3,-3-6 6,-3-1 9,-6 0 11,3-1-4,0 1-13,3 1-4,-1-2 1,4 5-6,-2-4-4,5 4 4,-2-4 5,2 2-2,0-2-3,0 1 3,0-1 0,0 0 1,0 0-2,3 0-2,-3 2 1,0 2-1,0-1 3,0-2 16,-1 3-10,-4-2 12,2-2-3,2-2 0,1-3 0,0 1 0,0 0-8,0 0-1,0 0-1,2-2-5,5 4 1,1 4 0,-4 0 14,-1 3-7,-3 2 0,0-1 23,0-1-6,0 1-11,0-4 0,0-5-5,0-1-3,0-2-1,0-2-4,0 1 0,0 6 23,0-1 4,-3-5-4,-4 1-2,-1-8-1,4-7-19,3-5-5,1-6-27,0-1 4,0 4 22,0 4 1,0 1 0,0 3 0,0-3 0,0-2-2,-1-1-19,-4-6-66,2 0-77,2-10-33,-2-15-100</inkml:trace>
  <inkml:trace contextRef="#ctx0" brushRef="#br0" timeOffset="438150.9725">14196 12107 14,'0'0'21,"0"0"-13,0 0 3,0 0 3,0 0 6,0 0-8,-21 0 8,16 0 34,4 0 20,1 0 20,0 0-16,0 0-31,0 3-9,0 1-28,0 3-5,0 9 14,0 4 25,0 12 0,-2 9-2,1 15-8,-2 19 8,1 15-3,2 12-21,0 11-2,0 8 0,0 5-6,0 0 8,0 6 3,-9-3 12,-2 4-20,-5 5-1,2-3 3,5 3-5,3-2 13,3-4 5,3-6-1,0-5-11,0-5-3,0 0-8,0 6 2,0-2 46,6-3-15,0-4-20,3-6-10,-4-7 0,-2-1-1,-3-7 1,0-3-8,0-5 1,-1 0 3,-9-2-2,-2-3 2,-2-3 0,4-2-2,0-2 4,0-3-4,2 1 3,-2-3-4,3 1 4,-6-1 0,4-1-1,-3-5-4,-3-4 8,4-4-7,3-1 7,-1 2 6,-2-2-10,2 0 3,3 3-1,-1-4-5,-2 7-1,-3 0 1,0-4-1,0-4 7,5-2 4,1-1-8,0-2 10,1 2-6,3-4-5,2 2-1,-1 2-1,1 0 0,-3-3 3,0 1-2,3-6 0,0-2-1,0-3 0,0 1-1,0-1 3,0 2-2,0 4 2,0-1 13,-4 4 13,-8-4-11,-4 1-3,3-3-7,1-4-7,4 0 1,-1-1 2,2-5-1,4-4-2,0-6 0,-1-4 0,4-7 1,-1-3-1,1-3-5,0 0-19,0-5-17,21-22-27,2-18-70,9-14-118,6-18-158</inkml:trace>
  <inkml:trace contextRef="#ctx0" brushRef="#br0" timeOffset="439500.7789">16021 12121 151,'0'0'77,"0"0"7,0 0 5,94 22-3,-67-5-15,2 7 1,-6 13-6,3 11-22,-10 29-17,-4 28-11,-9 27 9,-3 28-4,-2 13 2,-12 3-2,2 3-16,-1 9-3,5-1-1,6 3 1,2-3 9,0-9 24,0-8-19,0-9 2,5-2 15,4-1-5,0-6-6,-3-7 3,1-11-7,-5-7 0,-2-12 2,0-8 1,-6-2-3,-2-6-1,1-7-9,0-2-1,-4-7-6,-1-11 7,-4-2 6,-3-3 10,-3 1-2,0-5-7,5-1 6,-1-3-5,2-3-8,2 8 6,3 5 6,-4 7-6,4 0 19,5 7 4,2-1-28,3-5 2,1-1-3,0-7 7,0-4-1,0 2-2,0 0 1,0-5-1,-6 1-3,-3-4-2,-9-6-1,7 0-4,1-7 1,-4 0 12,7-10 6,-1-2-7,4-5-8,0-2 6,2-1 2,2-4-6,0 2-3,0-1-1,0 3-1,0 0 0,0 2-3,0-2 0,0-2 2,0-2 0,0 2-1,0 2 0,-1-4 0,-2-3-1,0-6 0,0-3-4,3-5-8,0-3-28,0 2-17,0-4-5,0 3 18,0-3-1,-3 0-21,-4 0-73,-3-20-124,0-31-222</inkml:trace>
  <inkml:trace contextRef="#ctx0" brushRef="#br0" timeOffset="439853.9114">12212 15519 580,'0'0'0,"0"0"-190,0 0-21,0 0 195,66 99-30</inkml:trace>
  <inkml:trace contextRef="#ctx0" brushRef="#br0" timeOffset="440086.4631">13210 15623 961,'0'0'79,"0"0"-79,0 0-103,0 0 52,0 0 49,0 0-21,2 9-202,18 7 15</inkml:trace>
  <inkml:trace contextRef="#ctx0" brushRef="#br0" timeOffset="440341.0008">15238 15566 1232,'0'0'0,"0"0"-68,0 0 36,0 0 30,0 0 2,0 0-123,-28-10-192</inkml:trace>
  <inkml:trace contextRef="#ctx0" brushRef="#br0" timeOffset="441573.3352">18003 12094 236,'0'0'43,"0"0"30,0 0 28,0 0-22,0 0 21,0 0-35,0 0-15,16-33-1,-12 33-6,2 3-9,6 18-13,0 15 31,3 14-6,1 19 20,4 17-17,-3 26-17,3 14-6,1 12-3,-8 10-4,-5 8 10,-6 2-13,-2 4 0,0 6-2,0 0-6,-2-5-3,2 1 4,0-4 6,0-5 6,0-7-4,0 1-11,0 0-1,0-8 24,-12-5 10,-3-6-18,-3-8-11,-3-3 4,0-5-5,-1-3 7,-1-7-6,2 2 14,4-6-9,-6 1 1,8-1 10,0-4 6,6-1 10,5-6-25,2-2-6,2 2 2,0 0-1,0 4-5,0 1-2,2 7 2,-2 1 1,0-2-6,0-3 2,0-6 1,-12-7 0,2-3-1,-1-8 1,-4-3 5,3-6 9,-2-3 3,1-3-13,0-4 1,4-6-7,1-1 5,1-2-5,0-1 2,-2-1 0,1 3-1,-1-6-2,1-1-1,-2-2-1,4-8 1,3-4-1,3-1 2,0-3-2,0-1 0,0-3 1,0 3-1,0-6-4,0 1-6,0-10-19,0-1-45,0-4-73,0-38-81,19-43-324</inkml:trace>
  <inkml:trace contextRef="#ctx0" brushRef="#br0" timeOffset="443215.4504">20088 12045 62,'0'0'60,"0"0"32,80-49-1,-47 32 14,0 2-29,-7 3-9,-6 2 14,-10 4 27,-7 6-7,-1 0-20,-2 0-60,0 0-15,0 20 1,0 10 43,0 9 24,0 11-23,-8 9-10,-3 13 1,1 8 2,4 14-8,3 10-6,3 8-7,0 4-9,-1 6 2,-5 0 1,3 4-1,3 2-6,0 1-7,0 4-1,0 4 0,0-6 4,0 0-6,0-5 1,-3-8 5,-10-2-4,-4-3 3,5-5 2,3 1 8,8-3-6,1-3 2,0-7-4,0-4-1,4-9 0,-1-4 2,-1 0 6,-2-8-3,0 0-2,0-4-1,-2-5 4,-2-3-3,1 0-2,-3-2-5,2-4 10,0 7 33,0 2-12,1 9-13,0 4-7,0 3 6,1-2-10,-2 0-5,0-2 9,-2 1-4,6-6 1,0-2-1,0-4-5,0-1 4,0-3-3,0-3 4,0 4-1,0-6-3,0-1 3,-8 3-2,4-3-3,-8 4 0,3-3 4,1-2-3,1-5 1,1-8-3,3 2 4,2-9-3,1 1-2,-2 4-1,2-1 3,-1 5 1,1-2-4,0-3 1,-5 0-1,1-2 1,2-2-1,-1-1 1,0 4-2,0-3 3,0 3-2,0-1 0,2 0 1,-2-1 0,3 1-1,-2-1 0,1 0 0,-1 4 1,-2 0-1,1 1 0,-5 2 0,-2 6 0,2-5 4,1 1-4,1-6 1,2-5 0,2-4-1,2 1 0,0-6 1,0 3 0,0-3-1,0-4 0,0 0 1,0-1-1,-3 3 0,2-6 0,-4-2 0,1-3-1,3-4 1,-2-5-8,3 0-24,-3-3-38,-4-25-86,-2-18-249</inkml:trace>
  <inkml:trace contextRef="#ctx0" brushRef="#br0" timeOffset="443943.5936">12245 14938 473,'0'0'0,"0"0"-473</inkml:trace>
  <inkml:trace contextRef="#ctx0" brushRef="#br0" timeOffset="444184.2356">14505 14659 899,'0'0'0,"0"0"-95,0 0-175,0 0 130,0 0 28,0 0-57</inkml:trace>
  <inkml:trace contextRef="#ctx0" brushRef="#br0" timeOffset="444417.223">15283 14659 795,'0'0'0,"0"0"-240,0 0 17,0 0 111,0 0-66</inkml:trace>
  <inkml:trace contextRef="#ctx0" brushRef="#br0" timeOffset="444737.8283">17737 14800 857,'0'0'0,"0"0"-81,0 0 59,0 0 15,0 0-22,0 0-176,31 36 5</inkml:trace>
  <inkml:trace contextRef="#ctx0" brushRef="#br0" timeOffset="444994.0635">19714 14757 1106,'0'0'0,"0"0"-21,0 0 21,0 0 14,0 0-14,0 0-48,45 36-192,-8-17-119</inkml:trace>
  <inkml:trace contextRef="#ctx0" brushRef="#br0" timeOffset="447665.4693">10790 13558 66,'0'0'38,"0"0"-31,0 0 56,-86 0-19,67 3 24,-4 0-20,7-2 6,-2-1 26,0 3-12,-1-3-7,-4 3-19,-3-1 16,-2-2-16,2 5-19,2-3 7,-2-2-10,7 3-2,3-3-4,10 1 2,3-1 24,3 0 6,0 0-30,0 0-7,22 0 5,29 0 32,28 0 3,28 0 9,26 0-54,13-4 7,14 2-10,12 2 0,3 0 2,0 2-3,-14 8-3,-16 3-2,-25-2-6,-20-2 6,-22-6 5,-25-3-1,-16 0 4,-9 3 1,-10-3 28,-4 4 20,2-4-7,-3 0-3,-3 0 4,5 0 9,-4 0 3,-2 0-10,-6 0 7,-3 0 5,0 0 15,0 0-12,0 0-16,0 0-10,0 0-13,0 0-7,0 0-5,0 0 1,0 0-7,0 0-5,0 0 2,0 0-3,0 0 1,0 0-2,0 0 1,0 0-1,0 0 0,0 0 0,0 0-1,0 0 2,0 0 0,0 0 3,0 0 2,0 0 0,0 0 1,0 0-3,0 0-3,-3 0 0,-6-4-10,-5-2-4,5 3 9,5 3 1,2 0-3,2 0-6,0 0-21,0 0-5,-1 0 0,1 0 9,0 0 16,0 0 4,0 0 5,0 4-1,1 6 3,28 2 3,20-4-1,32-3 1,33-5 3,43 0-3,37-5-4,28-15-13,20-10-9,4-6-7,-6 2-53,-15-2-15,-14 10 12,-22 6 18,-27 15 24,-26 5 9,-19 0 13,-16 8 21,-14-4 4,-5 1 6,-11-5 15,-10 0 17,-5 0-1,-13 0 7,-14 0-1,-10 0 2,-9 0 13,-4 0-11,-5 0-11,1 0-8,-2 0 1,0 0 11,0 0 10,0 0-18,0 0-5,0 0 0,-5-2 11,-12-1 6,-6-1-2,3 1-19,4 1-5,12 2 20,4 0-28,0 0-10,0 0 0,0 0-3,0 0-4,0 0 2,0 0 1,-2 0 1,1 0 0,1 0 2,0 0 1,0 0 4,0 0 4,0 0-2,0 0-2,0 0-2,0 0-2,3 0-1,11-12-1,6-4-20,12 3 9,17 6 7,16 4-4,26 3-3,20 0-2,19 0-4,17 0-1,19 0 0,17-13 4,23-1 7,15-3-12,1 5 5,0-2 5,-13 4-5,-10-2-4,-17 2-1,-13 0-21,-7 3 0,-7-2 20,-9-2 5,-5-2-10,-5 0 19,-6 0 8,-6-1 0,-7 0-2,-9 2 2,-4 2 0,-4 1 0,-1-2 3,2 7-3,4 2 3,-2 2-1,2 0 0,-2-3 1,-4 3-3,-2 0 0,-8-4 0,-2 4-2,7 0 1,-3 0 1,-2 0 2,7-4-2,-6 2 1,5 2 0,-8-3 0,-4 3 0,-6 0-1,-7 0 3,-4 0-2,-3 0-1,-3 5-1,1 6-1,0 1 2,6-1 1,3 2 0,2-3 4,-3 0-3,-4-1 1,-10 2 2,-9 2 0,-4-4 7,0 2-1,-7-2-4,-2 1 6,-4-3-2,-7 0-6,-7-4 1,-2 1-6,-5-4 2,-4 3-2,-2-3-14,-2 0-60,-8 0-97,-23 0-194,-12-3-264</inkml:trace>
  <inkml:trace contextRef="#ctx0" brushRef="#br0" timeOffset="449389.5648">11198 13058 711,'0'0'83,"0"0"71,0 0 23,0 0-61,0 0-44,0 0-37,0 0-16,-6 4-16,6 18 14,0 9 30,0-1-7,0 4-14,0-3-19,0 2-6,-3-3-1,3-6-23,-3-2-67,3-8-118,0-8-161,0-6-260</inkml:trace>
  <inkml:trace contextRef="#ctx0" brushRef="#br0" timeOffset="449606.1084">11257 13036 574,'0'0'150,"0"0"-44,0 0 70,0 0-84,0 0-53,0 0-13,90-39 4,-72 56 1,-9 5-7,-6-3-3,-3 4 4,-3-2-5,-16-2-17,2-3 5,-2-2-8,3-3-62,8-3-96,8-7-131,0-1-327</inkml:trace>
  <inkml:trace contextRef="#ctx0" brushRef="#br0" timeOffset="449778.9096">11517 13075 620,'0'0'269,"0"0"-175,0 0 151,0 0-118,0 0-101,0 0-21,18 17 19,-14 9-12,-4 3-11,0-2-1,0 0-3,-14-1-62,0-6-118,-3-10-195</inkml:trace>
  <inkml:trace contextRef="#ctx0" brushRef="#br0" timeOffset="449944.158">11442 12913 621,'0'0'353,"0"0"-292,0 0 196,0 0-183,0 0-74,0 0-23,26-22-41,10 47-93,-5 1-172,3 1-367</inkml:trace>
  <inkml:trace contextRef="#ctx0" brushRef="#br0" timeOffset="450647.6258">11835 13112 128,'0'0'73,"0"0"-44,0 0 62,0 0-14,0 0 7,0 0-6,16 0 6,-16 0-4,0 0-37,0 0-9,0 0-7,0 0-15,0 0-4,0 0 4,1 0 5,-1 0 16,0 0 8,2-3-2,-1-2 0,-1 0-23,2 1-5,-2-2-2,0-2-1,0-1-5,0 5-1,0-2 2,0 6 0,0-1 7,0-2-5,0 3 10,-3 0-8,-2 0-8,-6 0 1,-1 0 3,-2 0 1,-2 7-5,1 3-1,0 4 0,6-2 0,-2 2-1,9 3-1,2-2 3,0 0 1,0 2 3,0-3-4,7 0 0,8-3-2,6-3-3,2-7-18,2-1-8,-2 0 5,0-6 8,-5-11 14,-4-8 1,-4-9 3,-4-7 3,1-2 7,-4-4 5,0-1 23,1 9-3,1 5 2,-1 12 8,-2 9 17,-2 5 10,3 8-25,-3 0-37,2 17-6,2 16-3,2 11 3,-3 5-2,3 6-2,-3-2-18,0 0-91,-3-6-151,0-8-300</inkml:trace>
  <inkml:trace contextRef="#ctx0" brushRef="#br0" timeOffset="452087.4876">12946 13068 476,'0'0'213,"0"0"-122,0 0 125,0 0-21,0 0-74,0 0-66,7-7-23,-7 24-15,-10 9 39,1 4 6,-5 0-35,7-1-10,1 1-9,3-2-8,-1-5-1,1 0-55,3-8-100,0-8-117,0-7-186</inkml:trace>
  <inkml:trace contextRef="#ctx0" brushRef="#br0" timeOffset="452305.5393">12943 13026 788,'0'0'103,"0"0"97,0-87-23,15 70-94,6 12-41,7 4-17,5 1-2,0 6-9,-5 14-2,-7 4-3,-9 7 3,-12-2 2,0 0 1,-21 0-6,-3 2-9,-6-4-3,5-5-44,7-2-81,10-6-120,8-8-235</inkml:trace>
  <inkml:trace contextRef="#ctx0" brushRef="#br0" timeOffset="452673.3131">13198 13125 779,'0'0'129,"0"0"18,0 0 86,0 0-152,0 0-72,0 0-8,0 9-1,0 19 19,0 1-16,0-2-1,0-5 1,-6-5-2,4-3-1,2-8 0,0-6-1,0 0-3,0 0 4,8-9 1,13-15 0,5-2 0,0-5 1,-1 1 0,-2 5-1,-6 11 6,-4 4 5,-10 6 17,0 4 5,-3 0-32,0 14 2,4 5-4,-4 6 9,0-3-9,3-2 0,0-1-36,0-5-40,7-4-95,10-6-104,3-4-97</inkml:trace>
  <inkml:trace contextRef="#ctx0" brushRef="#br0" timeOffset="452957.7262">13547 13134 402,'0'0'166,"0"0"13,0 0 11,0 0-121,0 0-49,0 0 0,-40 14-8,40-5-11,0-2-1,0-3-4,0-1-3,10 0 7,6-3 8,7 0-3,1-12 4,-6-8 2,-1 3 23,-4 4 24,-7 2 4,1 8 19,-4 0-30,3 3-25,1 0-23,2 9-3,2 15-1,-2 2-1,-1 4-16,1 3-78,2-7-186,9-6-446</inkml:trace>
  <inkml:trace contextRef="#ctx0" brushRef="#br0" timeOffset="453903.7377">14742 13075 228,'0'0'225,"0"0"-112,0 0 90,0 0-57,0 0-36,0 0 30,31-42-30,-31 32-15,0 3-18,-17 3-14,-6 1-35,-10 3-1,-2 0 7,-3 14-12,7 6 0,1 5-13,10-1-5,8 5-4,12 1 0,2-2-4,28 1-5,12-3-28,15-6-32,11-11-47,3-4-64,4-5-82,-13-5-64,-12-11 108,-16-8 125,-13-1 93,-9 3 125,-9 0 56,-3 6 25,0 7-59,-20 1-33,-3 8-47,-3 0-7,3 4 13,3 13-27,5 3-22,8-1-2,7 1-13,0-3-3,6-8-2,13-2 1,5-4 6,1-3-1,-1 0-2,-3-11 3,-3-7-4,-11-2-3,-4-1-4,-1-4-27,-2 4-98,0 1-119,0 3-214</inkml:trace>
  <inkml:trace contextRef="#ctx0" brushRef="#br0" timeOffset="454105.3414">15235 12920 756,'0'0'168,"0"0"44,0 0 39,0 0-170,0 0-62,0 0-11,11 34 47,-5 1-14,-3 5-20,-2 3-10,1-3-11,-1-1-1,0-2-54,6-7-106,9-5-124,8-11-276</inkml:trace>
  <inkml:trace contextRef="#ctx0" brushRef="#br0" timeOffset="454541.1319">15589 13033 734,'0'0'99,"0"0"110,0 0-70,-82-11-107,65 28-12,6 2-11,5 5-8,6-2-1,0-5 0,0-1-3,13-8-1,-4-5 0,4-3 4,7 0 2,-3-3 12,5-14-14,0-3-17,2-6-10,-6-1-13,5 1 4,0 3 26,-4 6 6,-3 11 4,1 6 4,-2 0-3,0 14 10,-5 12-1,1 4-3,-3-1 1,-1-7-2,-1-5-4,0-6 7,-2-6 15,-1-5 11,5 0 17,5-5 27,6-15-30,5-8-37,0-1-11,0-7-1,-2 6-32,-5 5-78,-6 14-89,-7 8-175</inkml:trace>
  <inkml:trace contextRef="#ctx0" brushRef="#br0" timeOffset="455613.0307">17431 12908 81,'0'0'430,"0"0"-354,0 0 130,0 0-103,0 0-50,0 0-21,-19-11-10,-2 11-12,-3 0 6,-6 0 14,0 3 7,-1 7 3,2 0-9,5 0-7,7 2-11,6 2-10,7 2-3,4-2-4,0 0 4,16 0 3,13-5 0,7 4 28,5-3-2,-1 2-14,-2 2-5,-8-2 1,-10 8-5,-9 4-2,-5-1 0,-6 5 7,0-6 0,-17-2-8,-6-1 4,-4-5-7,-6-5-3,2-4 3,-1-5-12,9 0 9,6-5 2,8-11 0,7 3-5,2-4-2,0 1 7,11-1-10,12 0 7,10-2 1,8 3-10,-1-1-24,0 1-15,-8 6 10,-9 3 19,-7 3 10,-7-2 13,-2 2 8,0-6 19,1-2 24,-1 2 2,1 0 2,-5 6-13,-3 4 2,3 0-21,1 7-20,2 12-1,-2 5 6,-2 2-8,0-3 0,-2-2-36,0-1-96,0-11-127,0-9-296</inkml:trace>
  <inkml:trace contextRef="#ctx0" brushRef="#br0" timeOffset="455763.4574">17543 12857 877,'0'0'80,"0"0"155,0 0-180,0 0-55,0 0-10,0 0-56,67 80-147,-28-51-139</inkml:trace>
  <inkml:trace contextRef="#ctx0" brushRef="#br0" timeOffset="456114.9671">17887 13006 525,'0'0'181,"0"0"-26,0 0 17,0 0-56,0 0-37,-83-67-17,61 67-20,2 8-23,4 9-8,7 5-7,6 6-4,3-3 0,0-2-1,12-3-1,11-4-14,4-6-15,0-10-17,-1 0-3,-2-16 23,-8-14 26,-6-9 2,-4-8 7,-3-9 16,-1 3 15,2 7 6,-3 16-2,3 16 31,-4 14 0,0 3-66,0 24-2,0 13-5,0 13 8,0 6-8,0 4 0,6-3-65,9-4-100,19-13-220</inkml:trace>
  <inkml:trace contextRef="#ctx0" brushRef="#br0" timeOffset="457143.6865">18949 12814 569,'0'0'187,"0"0"25,0 0-30,0 0-81,0 0-27,0 0-33,-19-27-21,13 24-6,-3 1 5,2-3-3,-5 3-7,-3 2 3,0-3-8,-4 3 1,-4 0-3,5 3-2,2 6-1,5-2 0,5 1-2,3 0-4,2-1 3,1 3 4,0 3-1,0-3 1,0-3-2,0 0 2,1-2 1,1 0-1,-1-2 2,-1 1 0,1-2-2,1-2 0,0 0-3,-1 0 3,-1 0 3,2 0 7,-2 0-5,0 0-2,1 0 3,-1 0-4,0 0 4,0 3-6,1 0-1,3-1 1,-1 3 0,3-1 0,-3-1 2,0 2-2,-2-2 0,-1-1 2,1-2-1,-1 0 1,0 0 4,0 0 2,0 0 7,0 0 4,0 0-6,0 0-11,0 0 2,0 0 3,0 0-2,0 0 7,0-2 0,0-6-4,0 5 14,0 2 1,0 1 11,0 0-15,0 0-19,0 20-10,-5 8 10,-2 11 5,2 4-2,1-7-3,4 0 0,0-9 0,0-7-3,0-6-24,0-6-41,0-7-25,0-1-6,0-4 30,2-22 31,1-11-23,1-11 48,3-8 13,-3-4 0,4 3 12,1 7 6,2 11 18,2 10-8,0 13 3,3 2-13,5 14-17,4 0 0,1 9 0,-5 15 0,-6 5 3,-12 4 0,-3-6 4,-7-1 9,-12-6-4,-5-3-1,2-4-9,4-6-3,7-2-31,11 0-57,0-5-110,23 0-253,12 0-200</inkml:trace>
  <inkml:trace contextRef="#ctx0" brushRef="#br0" timeOffset="457294.1645">19097 12937 434,'0'0'413,"0"0"-209,0 0 38,0 0-151,0 0-76,0 0 0,3 43 26,-2-20-33,-1 0-8,0-3-17,0-4-93,2-6-128,-1-10-284</inkml:trace>
  <inkml:trace contextRef="#ctx0" brushRef="#br0" timeOffset="457444.0659">19063 12698 1009,'0'0'90,"0"0"132,0 0-171,0 0-48,0 0-6,19 73-32,19-40-169,4-3-138</inkml:trace>
  <inkml:trace contextRef="#ctx0" brushRef="#br0" timeOffset="457812.1162">19506 12897 695,'0'0'138,"0"0"77,0 0-74,0 0-76,0 0-12,0 0-26,-84-50-13,65 61-11,5 7-2,8-1-1,6 3-3,0 0-9,3-6-12,15-2-25,3-5-23,3-7-38,1 0-41,-4-13 20,-6-15 60,-6-9 71,-3-13 23,-4-11 55,-2-7 44,2 5 41,0 20 10,-2 16-49,1 24 0,-1 3-76,4 32-39,-4 14-9,1 12 8,1 4-6,-2-3-2,0 4-29,0 0-112,0-7-110,-3-10-372</inkml:trace>
  <inkml:trace contextRef="#ctx0" brushRef="#br0" timeOffset="458844.9451">20997 12807 346,'0'0'199,"0"0"-154,0 0 143,0 0-60,0 0-64,0 0 17,25-35 5,-21 25-4,-3 0-11,-1 1-11,0-2-6,0 5-12,-15 1-16,-6-1-8,-2 3-2,-3 3-9,4 0 4,-1 0 4,1 3-6,0 14-3,1 9-2,-2 3 0,4 2-1,9 5-1,5 1 0,5-6-2,5 3 0,14-7 1,5-4-1,10-3-6,3-7-4,1-6-28,4-2-36,-3-5-58,-1 0-113,-1 0-102,-1 0-197</inkml:trace>
  <inkml:trace contextRef="#ctx0" brushRef="#br0" timeOffset="459317.9788">21400 12878 1,'0'0'442,"0"0"-327,0 0 82,0 0-66,0 0-42,0 0-2,-27-60-20,8 60-5,0 0-7,-3 0-17,0 12-11,3 8-15,5 4 3,7-2-12,4 2-3,3-2-2,6-5 1,15-4-4,7-9 3,4-4 2,-3 0 3,-5-7 2,-5-12 4,-8-6 3,-7-3 20,-4-2-8,0 7-23,-3 6-1,-4 8-6,2 5-31,2 4-89,3 0-150,6 0-57</inkml:trace>
  <inkml:trace contextRef="#ctx0" brushRef="#br0" timeOffset="459634.5756">21740 12782 226,'0'0'476,"0"0"-345,0 0 80,0 0-100,0 0-63,0 0 0,-100-41-15,75 58-10,7 2 1,6 5-21,9 2-3,3-3-1,6 5 0,13-3-1,5-1-6,-2 2 7,-3-7 0,-8-5 2,-3-3 0,-7-5 3,-1-3 5,0 0 3,0-3 7,-7 0-6,-9 0 5,-3 0-18,3 0-31,7 0-69,9-12-116,0-13-134</inkml:trace>
  <inkml:trace contextRef="#ctx0" brushRef="#br0" timeOffset="459844.0183">22033 12573 724,'0'0'174,"0"0"37,0 0 5,0 0-145,0 0-53,0 0 18,3 66 56,-3-22-59,0-5-13,0 1-17,0-1-3,0-3-11,0-2-72,0-8-75,0-6-204,0-10-336</inkml:trace>
  <inkml:trace contextRef="#ctx0" brushRef="#br0" timeOffset="459986.76">22047 12804 943,'0'0'67,"0"0"91,96-42-122,-65 31-36,-8 3-219,-8-3-527</inkml:trace>
  <inkml:trace contextRef="#ctx0" brushRef="#br0" timeOffset="464261.4566">2572 7495 43,'0'0'94,"0"0"4,0 0-15,0 0-36,0 0-47,0 0-15,0 0-52,49 44-84</inkml:trace>
  <inkml:trace contextRef="#ctx0" brushRef="#br0" timeOffset="465448.6179">11374 14070 718,'0'0'80,"0"0"69,0 0 40,0 0-90,0 0-32,0 0-10,0 0-8,28-59 0,-27 59-4,1 0-17,3 0-12,2 12 4,-1 11 31,0 4-17,-3 5-4,-3 2-2,0-5-17,0 1 0,3-4-10,-3-5 0,3-6-1,-2-3-2,1-4-11,-1-4-44,1-1-54,2-3-48,3 0-50,6 0-82,0-10-269</inkml:trace>
  <inkml:trace contextRef="#ctx0" brushRef="#br0" timeOffset="465974.8649">11481 14120 226,'0'0'66,"0"0"59,0 0-2,0 0-60,0 0-9,0 0-12,-13-22-11,10 17 1,0 1 17,0 1-1,-1-4 17,-2 4-25,1 0-8,-1 0 7,3-1 11,0-3 0,-4 1-16,2 3-5,2-7-2,-4 6 8,2-2 3,2 2-7,3-1 1,0 3-8,0-3-2,0 2-5,0 1-6,0-3 3,0 1-13,3 1 1,15-5-4,-6 6 4,2-1-3,2 0 2,-10 3-2,-3 0 1,1 0-2,-4 0 2,0 0-1,0 0 1,0 0 2,0 0-2,0 0-2,0 0 2,0 0-3,0 0-1,0 0 1,0 0-2,0 0-8,-4 0-21,-5 8 0,-5 4-78,-5 1-130,0-1-118</inkml:trace>
  <inkml:trace contextRef="#ctx0" brushRef="#br1" timeOffset="472875.0782">11555 14059 378,'0'0'75,"0"0"78,0 0 4,0 0-70,0 0-6,0 0 1,0 0-1,0 0-25,0 0-1,0-3 7,0 3 2,0 0-9,0 0-3,0 0 2,0 0-6,0 0-20,0 0-8,-2 0-6,2 0-4,0 0-3,0 0-1,0-3 0,0 0 2,0-1-1,0 1-3,0-1-4,0 1 0,0 3 2,-3-3-2,-1-4 0,1 2-1,2 0 1,-1-2 0,2 2-9,0 1 4,0 1-2,-1 0 7,-3 3 3,4-5-3,0 5 4,-2-2 2,2 2 0,0 0 1,-1 0 0,1 0-7,-2 0 0,-3 10-9,0 14-5,-1 5 14,0 7 1,2-5 4,1 1 5,3 1-4,0-10 4,0 3-6,0-6 0,0-3-4,0-5 0,0-2 0,0 0 0,0-3-7,0-3-41,0-1-80,0-3-71,3-4-205,10-12-411</inkml:trace>
  <inkml:trace contextRef="#ctx0" brushRef="#br1" timeOffset="473334.0613">11555 14100 476,'0'0'93,"0"0"100,0 0-89,0 0-50,4-74 7,-4 62 19,0-2-9,0 1-13,0 3-2,3-3 0,4-1-22,2-2-5,0 3 2,6 0-20,0 2 0,2 5 1,9 0-3,-4 4-9,1 2 1,-3 0-1,-4 0 0,-3 14 0,-9 10-6,-1-1 2,-3 0 4,0-1 7,0-2 4,-3-6 1,-9 2 3,1-2-2,-2-5-2,2-1-3,5-8-1,-3 0-1,3 0-3,-5 0-3,4 0-18,1 0-43,6 0-54,0 0-112,0 0-159</inkml:trace>
  <inkml:trace contextRef="#ctx0" brushRef="#br1" timeOffset="473611.5955">12060 14132 789,'0'0'151,"0"0"122,0 0-83,0 0-69,0 0-34,0 0-45,3 0-28,0 17-14,3 5 9,-1 2 6,0-4-8,4 3-7,-2 1-4,0-2-56,-7-9-132,0-6-270</inkml:trace>
  <inkml:trace contextRef="#ctx0" brushRef="#br1" timeOffset="474584.9965">13062 14016 461,'0'0'95,"0"0"67,0 0-14,0 0-96,-83-19-23,60 28 8,10 4 1,4 7-9,1 3-10,8 5 0,0-3-4,8-6-1,9-2-11,7-6-1,8-7 3,4-4-3,2-1-4,-5-18-4,-4-7-19,-2-4-14,-8-4 13,-3 1-10,-2 11 9,-8 8 25,-3 7 2,-3 7 2,0 0-2,0 9-5,0 11-7,0 4 10,0-4 2,3 3-4,8-9-10,8-6-19,0-6 13,5-2 20,1-10 4,1-11-4,-6-12 17,3 1-1,-11-2-1,-1 11 15,-6 6 2,-2 12 17,-3 5 41,1 0-31,5 0-53,8 16-4,-2 7-3,9 2 1,8-3-59,6-3-207</inkml:trace>
  <inkml:trace contextRef="#ctx0" brushRef="#br1" timeOffset="475717.486">14794 14009 382,'0'0'292,"0"0"-180,0 0 111,0 0-114,0 0-34,0 0-13,-3-12-12,3 12-9,0 0-15,0 0-8,0 17-5,-3 5-6,0 8 47,-1 4-12,-1-2-11,3 1-15,-1 0-14,2-2-2,-2-5-12,3-6-78,0-11-76,0-6-212,0-3-294</inkml:trace>
  <inkml:trace contextRef="#ctx0" brushRef="#br1" timeOffset="476115.7163">14812 14030 449,'0'0'85,"0"0"92,0 0-49,0 0-52,76-86-30,-60 76 7,4 6-3,-6 1-11,-3 3 7,3 0-3,-1 0-10,-7 17-22,-3 6 0,-3 4-3,0-2 19,0-5 0,-9 0-6,0-6-14,-2-4 5,4-4-9,5-2-2,1-4 2,1 3-2,0-3 5,0 0-3,0 0-1,0 0 2,0 2 2,0 3-6,3 4 1,11 4 0,2 1 1,6 1-2,1-3 0,-3-2-16,3-2-65,-4-7-103,4-1-196</inkml:trace>
  <inkml:trace contextRef="#ctx0" brushRef="#br1" timeOffset="476819.1262">15112 14030 515,'0'0'119,"0"0"44,0 0-68,0 0-75,0 0-19,0 0 31,62 3-5,-33-3-8,-6 0-14,0 0-3,-7 0-2,-1 0 0,-5-10 3,-6 3 2,-4-5-5,0 2 2,0 0 6,-4 3-4,-9 5 8,-5 2 27,2 0-5,-7 0 0,6 12-5,1 5 2,9-2-6,7 2-7,0 0-16,17 3-2,12 0 0,12-4 0,11-3-37,1-6-59,6-7-58,-4 0-31,-10-7-106,-6-10 130,-10-5 161,-7-2 19,-7 4 115,-4 0-19,-5 5 44,-5-2-44,-1 7-35,0 0 17,0 7 0,-12 0-22,-5 3-16,2 0-20,-5 9-28,8 5-4,4 2-4,8 0-3,0-2-1,0 2-2,17-3-2,9-2-1,3-5-12,4-6-29,2 0-26,-7-7-38,-4-16 12,-12-4 58,-6-8 36,-6-2 5,0-5 60,-3 5 16,-6 5 24,3 11 5,3 11-13,3 7-12,0 3 28,0 10-50,0 22-58,0 9-1,0 12 1,0-2 12,0 3-10,3 3-2,-3-6-22,0 2-108,0-9-93,12-10-234</inkml:trace>
  <inkml:trace contextRef="#ctx0" brushRef="#br1" timeOffset="478402.8192">17318 13746 525,'0'0'138,"0"0"-32,0 0 106,0 0-126,0 0-5,0 0-24,-100-20-15,79 32-14,0 2 10,0 6-11,2-1-2,-1 2-7,8-4-7,5-2 1,7-1-4,0-1-8,15-1-1,9 0 1,7-2 1,2-1 6,-3-2-4,-7-1-1,-9 1 1,-3 0-3,-7-1 2,-4 2-2,0 1 0,-4 4 6,-16-1 27,-5 3 5,-4-3-17,2 2-12,6-8-9,7 1-9,11-7-82,3 0-77,10-7-238,32-6-353</inkml:trace>
  <inkml:trace contextRef="#ctx0" brushRef="#br1" timeOffset="478590.1824">17589 13941 1022,'0'0'133,"0"0"90,0 0-104,0 0-116,10 78 6,-3-38-2,4 1-7,1-2-39,2-7-139,-5-8-299</inkml:trace>
  <inkml:trace contextRef="#ctx0" brushRef="#br1" timeOffset="479183.7759">18809 13789 777,'0'0'121,"0"0"77,0 0 20,0 0-126,0 0-7,0 0-44,2-17-29,4 41-12,1 5 0,-1 4 10,-2 3 5,-2-3-12,-2 1 3,1-1-6,3-8-22,-1-5-73,4-6-83,9-11-192,7-3-425</inkml:trace>
  <inkml:trace contextRef="#ctx0" brushRef="#br1" timeOffset="479454.0155">18886 13808 594,'0'0'203,"0"0"-60,0 0 83,33-73-121,-11 64-35,1 4-25,0 5-13,-5 0-2,-2 0-1,-2 14-6,-1-1-10,-4 4 0,-6-3-3,-3-4-1,0 0 0,0-1 7,-12 5-7,-7-4 7,-5-1-16,7-1 0,3 1-64,7-3-75,7 1-148,5 2-265</inkml:trace>
  <inkml:trace contextRef="#ctx0" brushRef="#br1" timeOffset="479647.6344">19298 13925 63,'0'0'1167,"0"0"-1013,0 0 118,0 0-166,0 0-82,0 0-24,0 50 0,2-16-2,-2 0 2,0 6-21,0-8-126,0-8-174,0-9-592</inkml:trace>
  <inkml:trace contextRef="#ctx0" brushRef="#br1" timeOffset="481343.5696">20987 13738 648,'0'0'128,"0"0"128,0 0-46,0 0-98,0 0-37,0 0-25,0 0-33,1 47-13,1-13 20,-1 1 24,-1-1-32,1-5-12,1-2-4,1-1-8,9-5-79,6-8-79,9-8-191,10-5-369</inkml:trace>
  <inkml:trace contextRef="#ctx0" brushRef="#br1" timeOffset="481943.6402">21348 13802 439,'0'0'142,"0"0"39,0 0-11,0 0-44,0 0-52,0 0-7,6-37-3,-8 37-36,-8 0-12,-4 0-16,-1 0-5,-1 3 4,-2 8 1,5 6 1,1-5 0,3 5-1,6-3 0,3-2-1,0-2-1,0 3 0,12-7 1,6 2 1,0-8 0,-2 0-8,-1 0-7,-1 0-3,-1-10-2,0-7 10,2 0-5,-1-5-1,6-1 6,0 3-5,4 0 3,3 7 0,-2 2 5,0 9 2,-5 2 2,-1 0 2,-1 0-1,-5 13-5,1 0 2,-2 4-7,-2 3-24,2-1-5,-1 5 11,-1-2 15,3 0 7,2 3 7,2-6 0,8-3 0,6-6-3,10-8 1,6-2-10,-2 0 13,-7-17 8,-14-7 4,-8-10 6,-10-2 88,-6-3 3,0 6-7,0 7-56,-15 13-12,-9 9-34,-10 4-4,-5 4-66,1 9-164,3 0-316</inkml:trace>
  <inkml:trace contextRef="#ctx0" brushRef="#br1" timeOffset="483965.9822">11295 14836 779,'0'0'123,"0"0"114,0 0-62,0 0-70,0 0-6,0 0-20,0 0-8,24-46-23,-24 46-12,0 0-15,0 0-21,0 19 3,0 11-3,0 10 24,0-1-17,0 4-1,0-7-6,0-2 0,0-7-19,0-5-53,0-2-105,0-11-68,10-9-169,8 0-229</inkml:trace>
  <inkml:trace contextRef="#ctx0" brushRef="#br1" timeOffset="484205.967">11390 14852 540,'0'0'130,"0"0"64,-3-82-31,3 69-47,8 3-37,10 6-20,4 1-27,5 3-3,-4 0-2,0 6-4,-8 8-4,-5-1 3,-3 0-6,-5 1 6,-2-2-10,0 2 3,-10 1-4,-8 2-11,-3 4-2,2-4-86,4 3-66,11-6-192,4-3-319</inkml:trace>
  <inkml:trace contextRef="#ctx0" brushRef="#br1" timeOffset="484394.1722">11796 14967 35,'0'0'1197,"0"0"-1085,0 0 123,0 0-134,0 0-93,0 0-6,-9 87 23,-2-46-25,5 4-2,2-2-87,4-3-142,0-8-265</inkml:trace>
  <inkml:trace contextRef="#ctx0" brushRef="#br1" timeOffset="485907.4378">12961 14945 394,'0'0'43,"0"0"99,0 0 3,0 0-115,0 0 3,0 0 25,-6 42-5,22-35 7,11-4 7,0-3-13,4 0-11,5-15-21,0-6-5,0-4-7,-2-3-1,0 3-1,-5 0 1,-10 8 8,-7 8 1,-8 3 11,0 6 0,-4 0-18,0 0-11,4 0-2,-4 0 0,6 0-3,-4 0 4,8 0 1,-3 3 0,0 4 3,-1-4-1,1 4-4,-4-1 4,-3-3-2,0 0 1,0 1 2,0 0 1,3 2-4,-3 1 0,0 2 7,0-1 0,4-2-4,-1 0 7,0-2-8,0 2 0,1-2 2,5 2-1,5-1 3,1 0-2,5 2 8,0-7 3,1 0-1,0 0-1,-2 0-5,-1 0-6,0 0-2,-3 0-50,-3-3-144,-3 2-362</inkml:trace>
  <inkml:trace contextRef="#ctx0" brushRef="#br1" timeOffset="486832.2506">13050 14059 587,'0'0'85,"0"0"63,0 0 48,0 0-93,0 0-25,0 0-23,-4-23-25,4 20-14,0 3-4,0 0-8,0 0-4,0 0 1,7 0 3,3 6 2,0-2-6,-4 3 0,1-4 0,-1 3 0,6-3 0,3 8-5,0-1-24,3 3-40,0 3-122,-1-2-156</inkml:trace>
  <inkml:trace contextRef="#ctx0" brushRef="#br1" timeOffset="487603.882">14867 14766 101,'0'0'568,"0"0"-470,0 0 136,0 0-51,0 0-81,0 0-19,0 0-16,0-16-19,0 16-17,0 0-16,0 0-13,0 0-2,0 0-3,0 0-35,0 0-72,0 0-131,0-4-217</inkml:trace>
  <inkml:trace contextRef="#ctx0" brushRef="#br1" timeOffset="489206.6843">2153 7322 189,'0'0'75,"0"0"-53,0 0 71,0 0 41,0 0-36,0 0-52,-45-31-46,45 31-2,0 0-7,0 0 9,3 0 24,15 0 55,10 4-12,11 6-35,6-2-11,16 3-11,9-4-9,8-5-1,11 0-16,8-2 0,3 0-13,-4 0 7,4 0 5,0-7-1,1-2 12,-6 1-1,-10-1 0,-5-1 6,-3 0 1,-7 0 4,2 1-1,-4-2 5,4-3 1,1 4 3,3-3-8,3-3-1,-3 2-3,3-1-1,-8 2-7,3 2 8,-1 1-2,-6 3 2,-1 1 0,-5 0 0,6 1-4,0-4-1,9 4-1,3-5-10,-1-1-48,1-2 22,-3 2-11,0-2 53,-3 1 4,-3 1 31,-7-3 2,4-2-4,-3 3-21,5-4-10,5-2-2,3 0-5,6 3-11,-3 2 2,-2 3-12,-2-1 9,-6 4 3,-5-1 14,-3 4 15,-1 0-3,5 2 2,-5-1-13,6 4 20,-6 0 5,0 0-4,-8 0-6,2-3-3,-3 1-10,-7 0 8,-2-1 0,-15 3 11,-4-1-14,-10 0 0,-7-1-1,-4 2-7,-3 0-15,-3 0-100,-15 0-147</inkml:trace>
  <inkml:trace contextRef="#ctx0" brushRef="#br1" timeOffset="491645.9039">13141 14941 216,'0'0'25,"0"0"89,0 0-36,0 0-51,0 0-12,0 0 16,0 0-11,15-25 8,-12 21 22,-2 3 15,3 1-15,-1-3-2,-3-3 12,0 5 7,0-1-43,0-1-1,0 3 10,0 0-24,0-4 2,0 4 4,0-1-10,0 1 7,0 0 0,0 0-5,0 0 2,0 0-7,0 0-2,0 0 0,0 0-4,0 0 2,0 0-2,0 0 0,0 0-23,0 0-31,0 0-57,3 0-99,0 8-169</inkml:trace>
  <inkml:trace contextRef="#ctx0" brushRef="#br1" timeOffset="491820.3633">13141 14941 50</inkml:trace>
  <inkml:trace contextRef="#ctx0" brushRef="#br1" timeOffset="492401.3211">13141 14941 50,'81'30'172,"-81"-30"-127,0 0 33,0 0-47,0 0-19,3 0 28,-3 0 15,0 0 31,3 0 31,-3 0-7,0 0 4,0 0-39,0-4-17,0 2-18,0 2-20,0-3-12,0 2 3,0 1 1,-6 0 2,-14 0-2,-2 0-8,-4 4-2,3 8 13,-1-1 1,9 5 3,2-3-10,7 4 0,6-3-8,0 1-1,0-5 0,16 3 4,6-6-1,7-5 3,4-2-3,-5 0-2,2-2 0,-9-11 2,1-1-2,-9-4 0,0-2 1,-1 0-2,-2-1 3,3 5-2,-7 0 2,-3 8 0,-2 6-2,-1 2 7,0 0 5,4 0-13,-4 5-11,3 12-7,0 10 18,4-4 1,5 1-1,5-7 2,6-5-4,6-6 1,-3-6 0,3 0-5,-6-6 4,0-7 1,-4-10 1,1 0 2,-5-4 2,-2 8-2,-6 4 5,0 7-7,-4 8 0,3 0-4,7 8 2,6 9 2,4 3 4,0 1-2,6-2-2,4-2-5,7 0-105,2-10-210</inkml:trace>
  <inkml:trace contextRef="#ctx0" brushRef="#br1" timeOffset="493099.2027">14797 14852 491,'0'0'164,"0"0"24,0 0 47,0 0-75,0 0-65,0 0-34,9-20-20,-9 20-22,0 7-14,0 16 1,0 11 46,0-2-14,0 5-12,0-5-17,0-2-9,0 0 0,1-4-24,5-3-127,3-5-119,2-9-382</inkml:trace>
  <inkml:trace contextRef="#ctx0" brushRef="#br1" timeOffset="493398.7639">14943 14836 835,'0'0'65,"0"0"126,0 0-92,0 0-68,0 0 0,98-49 0,-75 49 0,-11 0 3,-2 0-16,-3 13-9,-7 2-6,0 6 4,-8 5 7,-13 0 5,-11-2-1,2 0-18,4-5 1,5-2 13,9-2-4,6-1-2,6-1-7,0-2-1,0 1 2,15-2-1,12-3-2,6-4-41,13-3-98,8 0-256</inkml:trace>
  <inkml:trace contextRef="#ctx0" brushRef="#br1" timeOffset="493715.7464">15237 14936 727,'0'0'174,"0"0"-55,0 0-16,0 0-86,0 0 33,0 0-21,103 11-21,-64-11-8,-2 0-15,-7 0-41,-11-9 31,-8-4 23,-8-4 2,-3 5 9,0 2 8,-11 3-5,-11 7 16,-5 0-11,-2 3 5,2 6 17,7 5-2,3-1-9,11 2-24,5-1-4,1 4-3,9-6-11,16 2-7,12-4-53,13-3-78,6-4-147,5-3-70</inkml:trace>
  <inkml:trace contextRef="#ctx0" brushRef="#br1" timeOffset="494059.1032">15762 14947 24,'0'0'327,"0"0"-177,0 0 35,0 0-41,16-72-48,-19 66-10,-7 3 11,-4 3-37,-2 0-44,-2 16 12,5 1-10,-1 0-15,8 0 0,6 2-3,0 0-2,6-3-1,14-2-15,5-7-38,5-4-11,3-3-38,-4-3 59,-2-18 46,-3-8 14,-7-11 49,-3-6 41,-6-4 6,-2 5-13,-3 14-15,-2 11 36,-1 14-21,0 6-17,0 10-80,0 20 1,0 15-1,0 8 15,-4 7-13,1-1-2,0 1-32,1-7-143,2-6-179,0-5-483</inkml:trace>
  <inkml:trace contextRef="#ctx0" brushRef="#br1" timeOffset="498010.8625">17382 14800 618,'0'0'169,"0"0"-86,0 0 92,0 0-84,0 0-28,0 0-9,0 0-32,0 0 22,-49-37-9,27 34-4,-4 3 1,-3 0-8,0 0-3,-3 0-6,4 6-6,8 4-3,9 1 0,4 2-6,7-1-7,0 5-3,13 0 7,12 3-2,8-4-2,3-2-6,-5-2-5,-1-2 13,-13 0 2,-4-2 1,-10-3 2,-3 1 1,0 2 3,-3-2 19,-19 4 8,-5-4-1,-4 1-25,0-4-5,3 4-18,7-3-77,12 2-173,9-6-241</inkml:trace>
  <inkml:trace contextRef="#ctx0" brushRef="#br1" timeOffset="498297.5897">17537 14896 478,'0'0'315,"0"0"-209,0 0 90,0 0-99,85-8-28,-79 21-18,-6 2-17,0-1 21,0 3 4,-9 1-1,-7-1-14,-1 2-2,-2-2 0,4 2-22,4-9 0,10 0-12,1-4-3,0-3-2,15-1-3,11-2 11,9 0-11,2 0-9,-2 0-101,-15-2-93,-9 2-313</inkml:trace>
  <inkml:trace contextRef="#ctx0" brushRef="#br1" timeOffset="498859.4229">18808 14872 167,'0'0'741,"0"0"-608,0 0 141,0 0-124,0 0-56,0 0-27,4-43-11,-2 43-30,-2 0-13,0 0 5,0 0-11,3 10-7,4 14 1,-3 12 20,-1 3-8,-3 2-8,0-2-5,0-3-3,0-3-18,0-4-124,0-5-114,0-11-242</inkml:trace>
  <inkml:trace contextRef="#ctx0" brushRef="#br1" timeOffset="499115.8149">18883 14882 911,'0'0'86,"0"0"197,0 0-153,7-73-59,18 64-16,5 2-34,0 1-8,2 5-2,-6 1 12,-1 0-8,-5 0-3,-7 0-10,-6 7 3,-7 0-5,0 8-2,-4 6 2,-15 6 6,-8 2 0,-2 4-6,6 0-75,11-4-112,12-2-182,7-10-441</inkml:trace>
  <inkml:trace contextRef="#ctx0" brushRef="#br1" timeOffset="499497.6371">19305 15014 572,'0'0'204,"0"0"-84,0 0 59,0 0-111,0 0-11,0 0-17,61-13-21,-54 13-10,0 0 3,2 0-6,2 7-4,-8-1-2,0 5 0,-3-2 0,0 4-3,0-3 4,0 1-1,0 4 3,0-3 2,7 5-5,1-5 1,3 1 7,2 0-2,-4-4 7,2 2 0,-2-2 9,0-5 5,0 3 22,-4-4 12,-5 0-4,0 0-1,0-3-20,0 0-13,0 0-8,0 0-15,-5 0-3,-14 2-13,-5 1-127,-1-3-137,4 0-441</inkml:trace>
  <inkml:trace contextRef="#ctx0" brushRef="#br1" timeOffset="501221.655">21145 14671 706,'0'0'90,"0"0"62,0 0 52,0 0-123,0 0-42,0 0-4,73-53-7,-48 53-14,-2 0-3,-3 10-1,-7 7-10,-10 2-1,-3 5 1,-3 1 5,-17 2 5,-1-1 15,2-5 4,4 1-4,4-5 1,6-2-13,5-1-8,0 0-5,3-4-1,19-3 1,17-2-2,13-5-46,11 0-72,4-12-143,4-9-107,-7 2 27</inkml:trace>
  <inkml:trace contextRef="#ctx0" brushRef="#br1" timeOffset="501650.3653">21701 14770 143,'0'0'258,"0"0"-84,0 0 23,0 0-66,0 0-53,0 0 11,-74-40-31,56 40-23,7 10-20,4 7-7,5-4-4,2 3-3,0-5-1,2-3 2,13-1-2,6-4 0,2-3 13,4 0-8,2-6 1,-5-8-4,1-4 4,-1-2-1,1-4-5,-1 4 0,0 8-3,-3 4-9,0 6 8,-3 2 1,-1 0 2,-3 0 2,-1 0-2,-1 0 0,-4 16-6,4-3 3,0 7-13,2 0-11,5 3-20,3-4 4,5-6 1,1-2 30,2-8 13,0-3 4,-5 0 35,-5-14 41,-6-1 4,-6-9-16,-4-2-9,-4 3-26,0 7-33,-22 9-6,-12 7-47,-7 0-109,-2 14-174</inkml:trace>
  <inkml:trace contextRef="#ctx0" brushRef="#br1" timeOffset="502557.3643">11264 15787 326,'0'0'367,"0"0"-265,0 0 111,0 0-56,0 0-53,0 0-36,7-36-42,-4 36-16,-3 14-4,0 11 34,0 5 16,0 2-17,0 7-12,0 0-14,-7 0-1,4-3-12,-1-4 0,0-4-3,1-6-55,1-5-88,2-8-61,0-4-135,23-5-350</inkml:trace>
  <inkml:trace contextRef="#ctx0" brushRef="#br1" timeOffset="502917.5204">11342 15874 395,'0'0'160,"0"0"-8,0 0 40,0 0-93,-36-70-2,33 53-35,2 0 1,-1 8-8,2-1-11,0 0-5,0 4-7,0 2-17,6-3-9,13-1 1,4 7-5,6-6 0,4 7 1,-5 0-1,-1 0-2,-10 8 0,-6 7 5,-9 2 4,-2 3 9,0-1-1,-17-2-2,-6 2 13,-9 1-20,0-6-8,1 1-2,6-1-17,4-4-55,13 0-81,8-3-156,5-7-189</inkml:trace>
  <inkml:trace contextRef="#ctx0" brushRef="#br1" timeOffset="503109.6058">11722 15906 903,'0'0'277,"0"0"-95,0 0-7,0 0-131,0 0-42,0 0 26,0 113-28,0-64-9,-6 3-113,1-5-202,-4-8-571</inkml:trace>
  <inkml:trace contextRef="#ctx0" brushRef="#br1" timeOffset="503846.8451">12946 15748 275,'0'0'547,"0"0"-525,0 0 69,0 0-22,0 0-57,0 0 39,73-10 24,-26-4-18,-2-6-16,0 3-7,-11 1-8,-5 3-11,-14 3-13,-5 7 1,-4 3-3,-2 0-8,3 9-12,3 11 11,-1 4 8,3 2 1,3-6 0,3-1-7,6-5-10,1-8-9,8-6-7,3 0 16,2-3 16,-1-14 0,-2 2 1,-5 1 0,-10 4 2,-6 2-1,-3 8 2,-1 0 2,2 0 0,4 0-2,1 5-2,-1 8-2,4 1-49,-5-1-225,-2-4-185</inkml:trace>
  <inkml:trace contextRef="#ctx0" brushRef="#br1" timeOffset="504393.6968">15167 15843 434,'0'0'351,"0"0"-316,0 0 136,0 0-20,0 0-53,0 0-1,-33-20-23,33 20-6,0 0-22,-5 4-30,-2 13-9,-3 8 36,-3 5-1,4 1-28,1 1-12,2-2-2,4-3-9,2-2-70,0-8-111,2-10-157,12-7-204</inkml:trace>
  <inkml:trace contextRef="#ctx0" brushRef="#br1" timeOffset="504663.8305">15164 15744 614,'0'0'120,"0"0"-9,0 0 63,88-57-94,-60 57-18,-3 0 15,-5 14-33,-8 6-12,-6 3 12,-6 1-12,0-5-15,0-2-3,-20 2 0,4-5 6,-1-1 2,4-4-7,5 1-5,6 0-5,2-1-5,0 2 0,1-2 1,11 2-2,9 0 1,0 1-28,9-2-59,3-4-113,1-6-313</inkml:trace>
  <inkml:trace contextRef="#ctx0" brushRef="#br1" timeOffset="505263.2259">15521 15833 844,'0'0'97,"0"0"-9,0 0-30,0 0-29,0 0 5,121 7-29,-79-7-5,-5 0 0,-9 0-25,-12-7-6,-10-3 31,-6-6 1,-2 2-1,-16-2-1,-3 7 1,-5 6 14,-3 3 13,2 0 13,5 15 1,9 2-22,10 2-19,3-2 0,0 0-16,21-5-10,16-2-26,7-3-40,12-7-63,3 0-80,-3 0-16,-5-10 123,-15-2 104,-13-2 24,-8 4 131,-10 4 40,-5 2-60,0 1 54,-10 3-76,-13 0-81,-7 0 42,0 0 4,5 10-9,2 3-5,13-3-27,7 6-13,3-5-3,0 3-6,20-5 2,10-4-21,8-5-74,4 0-59,4-5-29,-11-18 64,-5-4 126,-11-3 113,-9-10 106,-7-7-41,-3 9 3,0 2-42,0 16-17,0 12 8,0 8-54,0 6-76,0 23-18,0 14 18,0 8 5,7 6-5,2 4-45,3 7-146,-4-10-267</inkml:trace>
  <inkml:trace contextRef="#ctx0" brushRef="#br1" timeOffset="506178.8607">17324 15727 357,'0'0'52,"0"0"88,0 0 3,0 0-23,0 0-2,0 0-36,28-29-10,-28 29 0,0-7-35,0 3 22,0-2-22,0-4-25,-6 1 13,-7-1-4,1 0 1,-6 2-17,3 3 1,-1 4-6,-3 1 3,2 0-5,-3 0 4,-2 6-2,4 8 3,3 0-3,5 2 0,4 1-1,4-4-2,2 3 1,0-4 2,15 0 4,8 1-1,2-1-3,5-1 2,-8 2 1,2 3-3,-12 1 0,-1-4 0,-6 1 4,-4-5 2,-1 2-2,0-7 8,-10 3 6,-9-1 21,-11-4-16,-2-2-13,3 0-10,2 0-21,6 0-72,14 0-84,7 0-111,0 0-368</inkml:trace>
  <inkml:trace contextRef="#ctx0" brushRef="#br1" timeOffset="506577.8155">17519 15765 603,'0'0'159,"0"0"-21,0 0 16,0 0-82,0 0-32,0 0-13,64-30-10,-48 30-7,2 0-5,4 0-2,0 0-1,5 1-1,-8 4 0,-7-1-2,-5 2 0,-7 1-15,0 0 2,-10 5 14,-6-2 12,0 3-11,2-3 1,6 0 5,2 3-5,6-3-2,0 4 0,0-1 3,8 3 1,9-3 8,4 1 6,-4-2 22,1-1-2,-11-5-1,-5 1-6,-2-4-13,0 3-5,-12 2-10,-17 1-3,-4-1-36,-2-8-161,4 0-272</inkml:trace>
  <inkml:trace contextRef="#ctx0" brushRef="#br1" timeOffset="507079.0754">18802 15754 762,'0'0'100,"0"0"169,0 0-79,0 0-75,0 0-9,0 0-36,-3-20-16,3 20-20,0 0-20,0 14-11,0 11 10,0 9 18,0 3-16,0 2-6,0 3-2,0 2-2,0-8-5,0-4-2,0-5 2,0-7-23,0-6-65,0-8-97,0-6-48,5-6-240</inkml:trace>
  <inkml:trace contextRef="#ctx0" brushRef="#br1" timeOffset="507416.9642">18909 15830 538,'0'0'84,"0"0"119,0 0-69,0 0-50,0 0 37,-9-89-49,9 66 8,0 6-18,0 3 2,0 5-13,0 5 9,0 1-25,4 3-20,20 0-10,9 0 0,6 0-5,1 10 0,-9 13-3,-8 2 1,-13-3-1,-10-3 3,0-2 10,-19 0 15,-14-1-17,-6-3-8,0 4-26,6-4-87,11 3-98,12-7-263</inkml:trace>
  <inkml:trace contextRef="#ctx0" brushRef="#br1" timeOffset="507812.7409">19240 15906 646,'0'0'112,"0"0"62,0 0-17,0 0-65,0 0-2,0 0-30,-5-20-30,5 20 21,0-3 13,0 0 0,0 2-29,0-1-13,0-5-16,8 3-6,5 0-6,4 4-3,-1 0 6,0 0 0,-8 4-2,-3 9-7,-4 4 5,-1 3 4,0 0 3,-1-6 2,-7 2 0,3-4-1,5-2 1,0-3-4,7-2 0,16-3 1,18-2-1,9 0-26,6 0-120,-7-10-180,-9 4-310</inkml:trace>
  <inkml:trace contextRef="#ctx0" brushRef="#br1" timeOffset="508708.0933">20845 15833 616,'0'0'79,"0"0"90,0 0-19,0 0-45,0 0 4,-4-75 0,10 65-47,16 0-10,6 6-24,5 4-12,-3 0 0,-5 0-3,-8 4-13,-6 9-3,-7 1-2,-4 1 2,-2 2-2,-17-1 5,-6-2 0,2-1-8,2-3 6,8-1-7,8-5 8,5 3-8,0 2-10,11 3 11,7 0 8,10 4 3,3 3-3,-4-5 0,-5 3 0,-9-3 2,-10-5 2,-3 1-3,0-3 17,-10 3 12,-10 0-3,-3-1-11,-4 1-10,3-4-6,2-2-63,8-4-58,7 0-80,7 0-156,9-14-278</inkml:trace>
  <inkml:trace contextRef="#ctx0" brushRef="#br1" timeOffset="509306.8705">21406 15891 450,'0'0'97,"0"0"25,0 0 79,0 0-115,0 0-24,0 0 2,-55-34-50,28 34 23,5 6 5,4 8-18,9 0-12,4 3-4,5-2-8,0 0 0,5-1 0,13-4 2,2-3-2,2-4-1,0-3-11,-2 0 11,-3 0 0,-1-14 1,0-2 9,2-6-9,3-2-5,4-2-9,-1 3-27,5 0-12,-2 9 13,-2 4 33,1 3 7,-3 7 0,2 0 0,0 0 6,3 0-6,-1 7 4,-2 3-4,-4-4-3,-4 1 0,-8-3 3,-2-1 0,-3-3-1,-1 0 3,0 3-5,1 1 3,2 3-9,0 6 9,2 2-2,3 4 0,-1 3 1,7-2-5,3-4-4,5-7 3,3-5 7,0-4 1,-3 0 5,-2-13 11,-7-8 61,-1 1 3,-6-8-17,-4 5-6,-5 6-24,0 1-24,-3 12-10,-15 4-37,-8 0-120,-1 4-126,2 5-427</inkml:trace>
  <inkml:trace contextRef="#ctx0" brushRef="#br1" timeOffset="512547.4224">13780 11930 28,'0'0'111,"0"0"-24,-80-97 72,24 75-63,-15-2-68,-7 8-23,-7-1 5,-3 0-3,8 7-7,2 1-15,3 5-18,2-2-41,6-1-124</inkml:trace>
  <inkml:trace contextRef="#ctx0" brushRef="#br1" timeOffset="512951.342">11208 11708 36,'0'0'0,"-124"17"0,59-7 21,-5 6 7,-8 6-3,-10 6 3,-13 7 21,-9 5 25,-1 9 29,-2 7-43,5 11 5,7 8-42,10 15-11,17 9-7,19 6 2,15 18 3,12 8-4,5 12-2,4 12-4,-2 1-7,-1 2-2,-1 6-3,4-2 10,3 5-15,5-5-40,3-2 27,0-3-10,-1-12-98</inkml:trace>
  <inkml:trace contextRef="#ctx0" brushRef="#br1" timeOffset="514173.7811">13712 11292 397,'0'0'135,"0"0"-135,0 0-43,0 0 43,150 101 20,-62-67 18,15 6 0,17 2-29,10-3-9,4-5 0,3-7-20,-3-1-13,0-2-6,0 5 12,2 6 21,-10 6 0,-6 6 5,-15 2 2,-15 4-1,-12-2 2,-5 0 3,-8-1-5,-5-1 3,-7 0-3,-11 6 0,-9-1 1,-10 6 4,-7 0 14,-3 6 2,-4 6-11,-2 7-10,-7 10-2,0 4-10,-14 7 2,-1-5 8,5 1 2,7 3-11,3-3 8,0-1-4,17-3-12,8 2 12,3 5-1,-1 3-50,-1 0 46,1-3-66,0-3-78,0-3 44</inkml:trace>
  <inkml:trace contextRef="#ctx0" brushRef="#br1" timeOffset="514699.171">16165 15182 100,'-36'83'59,"-4"6"-20,4 1 121,-2 2 35,3 0-110,2 5-79,-2 1-6,6-2 4,3 0-2,1 2 1,0 2 28,-4-1-4,2-3 24,-4-3-24,2-1-10,6-10-17,-1-2-35,5 0-74,0-8 5,-1 1 40,-6-1 39,-6 1 4,-3 3 0,-4 0-28,1-1-35,1-5 58,1-6-30,-10-1 22,-2 3-144,-9-2 178,2 0 85,0-2 104,2 2-117,-3 0-72,-3 6-26,-6 3 26,-7-4 23,1 1 9,-5-4-22,3-2 0,-6 1 24,-2-8 11,-4-2-18,-9-8 1,-9-5-23,-4-7 9,-11-7 7,-4-8-21,-5-7-14,-13-13 5,-9 0-11,-13-30-31,0-16-40,-4-23 16,16-15 21,14-8 12,13 0-9,15 4 9,1 11-78</inkml:trace>
  <inkml:trace contextRef="#ctx0" brushRef="#br1" timeOffset="515981.5218">9241 12001 51,'0'0'62,"0"0"-28,0 0-21,0 0 0,0 0 3,0 0 11,-4 7-5,4-7-16,0 0 24,0 0 36,0 0-19,0 0-17,0 0-10,0 0-1,0 0-19,0 0 2,0 0-2,0 0 1,0 0-1,0 0-6,0 0-55,0 0-73,0 0-89</inkml:trace>
  <inkml:trace contextRef="#ctx0" brushRef="#br1" timeOffset="532240.1804">10932 12011 12,'0'0'29,"0"0"-20,0 0 14,0 0 1,0 0-3,0 0-15,0 0-1,20-35-3,-20 31 8,0-2-6,0 2-4,0-2-4,0 5-42,3-4-49</inkml:trace>
  <inkml:trace contextRef="#ctx0" brushRef="#br1" timeOffset="533289.2897">11056 11869 669,'0'0'71,"0"0"83,0 0 64,0 0-113,0 0-35,0 0-18,-16-9-6,16 9-5,0 3-12,-4 17-15,3 10 16,-2 7 45,1-3-55,2 0-3,0-1-2,0-4-10,-1-2-5,-1-3 3,-2-1-3,0-6-9,1-4-84,3-7-89,0-6-129,0 0-160</inkml:trace>
  <inkml:trace contextRef="#ctx0" brushRef="#br1" timeOffset="533535.9745">11053 11986 562,'0'0'83,"-10"-73"82,10 36-17,0 4-64,10 7 4,5 3-24,1 9-13,3 5 2,-1 6-31,5 3-3,-7 3-2,4 16-4,-6 2 14,-3 1-15,-8 0-3,-3 2 1,0 0-3,-10-1-6,-5 1-2,-2-5-23,7 1-98,4-8-156,6-8-259</inkml:trace>
  <inkml:trace contextRef="#ctx0" brushRef="#br1" timeOffset="533941.0325">11471 11925 595,'0'0'191,"0"0"-114,0 0 129,0 0-60,0 0-80,0 0-3,-19-56-26,-4 56-16,-4 0-13,2 14 3,-1 3-2,13 5-6,0 0-1,7 0-2,6 3 0,0-2-5,13-6 4,6-3-5,7-5 3,-1-9-9,-4 0 8,-5-6 4,-3-11 3,-3-6 1,-4-9 2,-3-2-3,0-3 1,-3 4 1,0 14 7,0 9 4,0 7 17,0 3-9,0 0-24,7 3-2,-1 14-6,4 6 6,7 2 2,-2 0-3,6-3-48,1-5-59,1-8-125,2-9-92,-1 0-157</inkml:trace>
  <inkml:trace contextRef="#ctx0" brushRef="#br1" timeOffset="534375.5222">11705 11869 475,'0'0'118,"0"0"74,0 0-45,0 0-81,0 0-42,0 0 55,53 44 6,-45-18-35,-4-1-8,-4-3-15,0-3-11,0-6 1,-9-3-12,-6-3 3,7-3-7,-4-4 9,7 0-2,3-17-8,2-4 0,0 1-10,7 3 1,13 3-19,6-3-12,8-3-26,7-4-3,2 1-32,-7-7 5,-5 1 64,-7-7 32,-10 0 2,-3-1 14,-3 4 43,-5 14 36,-3 8 23,0 5 0,0 6-40,0 3-48,0 20-29,0 10 18,0 9 39,0 5-30,0-3-7,10 1-2,-3-2-17,4-2-2,4-10 0,0-7-19,7-4-72,5-11-46,0-9-140,-5-6-58,-7-21-62</inkml:trace>
  <inkml:trace contextRef="#ctx0" brushRef="#br1" timeOffset="534587.3201">12154 11794 498,'0'0'150,"0"0"38,0 0-73,0 0-87,0 0-23,0 0 65,44 29-17,-18-9-16,4 0-8,-1 3-7,1-6-11,-1 2-3,-10 1-1,-9-3-7,-10 0 0,0-4-10,-7-1-21,-9-5-108,4-7-126,-2-7-332</inkml:trace>
  <inkml:trace contextRef="#ctx0" brushRef="#br1" timeOffset="534786.8168">12388 11744 817,'0'0'145,"0"0"56,97-48-41,-49 37-103,4 5-18,-3 3-32,-10 3-7,-14 0-29,-8 0-112,-17 0-212,0 0-501</inkml:trace>
  <inkml:trace contextRef="#ctx0" brushRef="#br1" timeOffset="536280.9658">19388 11555 520,'0'0'86,"0"0"-46,0 0 151,0 0-69,0 0-67,0 0-10,-6-2 28,0-5-11,1 0-49,-8-3 5,-2 0 14,-4 1-9,-7 2-2,0 7-3,-1 0-4,0 0-4,0 11 0,5 5-1,4 9-3,6 5-3,8 3-3,4 0-1,7 1-1,21-1-12,17-4-60,19-5-61,13-8-116,13-12-55,1-4 76,-8-6 217,-12-16 13,-22-4 33,-18 4 42,-19-3 76,-12 6 33,0 2-22,-9 2-18,-12 8-50,-5 3-40,0 2-15,1 2-14,-1 0 0,6 9-13,6 10-7,4 0-5,8 1-4,2-3 1,0-2-5,10-5-6,10-8-23,7-2-5,1 0 4,-1-10 5,-6-7-11,-8-5 31,-4 2 10,-1 0 5,-7 7-2,1 7 5,-1 6 1,2 0-6,2 0-10,2 13-7,5 6 17,2 5 2,2-4-2,6-7-1,8-4-33,3-9-33,6 0 38,-8-19 27,-6-10 2,-7-8 4,-6-10 3,-6-5 22,-4-8 28,-1 4-1,-1 9 4,0 14-12,0 16 17,0 12 7,0 5-18,0 16-54,-3 21 0,-7 18 4,2 5-3,5 7-1,3-9-1,0 0-10,0-16-93,5-6-142,10-16-172</inkml:trace>
  <inkml:trace contextRef="#ctx0" brushRef="#br1" timeOffset="536589.8724">20001 11565 718,'0'0'182,"0"0"-105,0 0 144,0 0-164,0 0-49,0 0-8,88-65-12,-40 54-64,0-5-84,1-1-34,-6-3-67,-10 3 203,-9-2 58,-13-1 25,-8 8 101,-3-1 57,0 9-5,0 0-24,0 4-54,0 0-48,0 0-32,0 24-18,0 8 3,0 12 17,0 6-13,2-4-9,4-4 0,0-5-36,6-8-101,6-7-111,12-10-144</inkml:trace>
  <inkml:trace contextRef="#ctx0" brushRef="#br1" timeOffset="536828.8071">20618 11483 498,'0'0'212,"0"0"-16,0 0-20,0 0-89,0 0-61,-89-11-14,74 39-2,8 2-1,7-2-7,0-7-2,0-2 0,12-8 2,5-5-2,3-6 2,-1 0 0,2-17 6,-2-6-2,-4-4-2,2 2-4,-4 2-28,6 6-64,3 3-74,12 5-103,11 3-132</inkml:trace>
  <inkml:trace contextRef="#ctx0" brushRef="#br1" timeOffset="537211.4558">21137 11368 673,'0'0'141,"0"0"31,0 0-46,0 0-57,-82-38-31,63 38-10,4 5-8,6 7-16,3 5-4,6 2-2,0-5 1,4-1-3,15-4-9,1-6 0,6-3 7,2 0-5,0-9 10,4-10-6,-3 3-7,0 2-17,-8 11-16,-5 3 19,-11 24 16,-5 16 12,0 8 4,-9 5 4,-6 3 19,0-9-7,0-8 9,2-9 11,-4-10 15,-1-11 15,-6-2 12,-2-7-9,-4 0-24,1-7-24,6-6-15,4-11-10,8 5-9,2 2-103,-3 5-119,-11 9-342</inkml:trace>
  <inkml:trace contextRef="#ctx0" brushRef="#br1" timeOffset="538896.6753">11173 16695 649,'0'0'68,"0"0"44,0 0 112,0 0-105,0 0-78,0 0-25,0 0-6,-5-3-10,5 23 52,0 6 1,0 1-14,0 6-12,-8-4-11,1-2-10,1 0-6,-1-1 0,1-9-33,6-2-111,0-8-133,0-7-145</inkml:trace>
  <inkml:trace contextRef="#ctx0" brushRef="#br1" timeOffset="539121.079">11192 16712 475,'0'0'222,"0"-75"-126,0 48 83,9 7-34,-1 8-65,4 3-36,5 6-13,4 1-10,6-1-1,-5 3-1,-1 0 9,-9 3-15,-9 6-2,-3 6-4,0 4 0,-3 1 1,-16 2 1,-4 2-9,1-2-3,5-2-83,10-2-124,7 0-211</inkml:trace>
  <inkml:trace contextRef="#ctx0" brushRef="#br1" timeOffset="539321.1112">11595 16736 968,'0'0'151,"0"0"13,0 0-1,0 0-114,0 0-49,0 0-2,19 7-2,-16 15 2,-2 4-13,1 3-84,-2-2-114,0-8-240</inkml:trace>
  <inkml:trace contextRef="#ctx0" brushRef="#br1" timeOffset="540455.0389">11387 16815 236,'0'0'116,"0"0"-102,0 0 60,0 0-18,0 0-14,0 0 58,0-4 49,0 4-37,0 0 2,0-3-9,0-2-20,4 0-27,5-2-37,1-3-1,5 1-1,2 2-7,9 0 8,-4 1-8,2 5-2,-3 1-5,3 0 7,-5 0-7,-2 11-4,-4 8 1,-7 5 1,-6-2 7,0 0 0,0 3-4,-19-5 11,-1-1-5,-5-3-2,-5-1 3,1-3 0,3-5-5,2 0 3,6-2 3,5 0 1,8-2-2,5-3-4,0 4-9,15 1 0,11 2 6,16-1 1,12-2-7,6-4-1,-2 0-123,-6 0-160,-6-3-608</inkml:trace>
  <inkml:trace contextRef="#ctx0" brushRef="#br1" timeOffset="541290.3752">13296 16653 12,'0'0'1,"0"0"-1,0 0-13</inkml:trace>
  <inkml:trace contextRef="#ctx0" brushRef="#br1" timeOffset="541777.6219">13296 16653 55,'-42'-7'133,"38"7"22,-1 0 0,-1 0-8,-2-3 1,-4-3-12,-3-2-44,0 5-40,-1-5-10,-3 2-25,3 0 5,3 0-13,-4 1-5,1 3 0,3-1-2,-7 3-2,-2 0-2,-2 3 2,2 10 0,-1-4-2,6 5 2,9 0-2,2-1-1,6-4-8,0 1 3,24-6 2,16-4-5,8 0 11,4-6-44,-1-11 4,-11-3 15,-4-6 25,-6 2 1,-10-6 1,-3 5 4,-2 5-2,-6 6-4,-6 8 0,-3 6 0,3 0-8,1 10-8,0 9 16,4 5 0,3-4 0,2-5 0,6-4-2,9-3-17,6-8 12,5 0 2,2 0 3,-1-11 2,-2 0 0,-8 1 2,-5 0 3,-7 8-4,-5-1 0,-3 3-2,-1 0-8,-6 0-136,-3 5-221</inkml:trace>
  <inkml:trace contextRef="#ctx0" brushRef="#br1" timeOffset="542885.5811">15203 16670 406,'0'0'189,"0"0"-159,0 0 132,0 0-60,0 0-46,0 0 5,64-55 30,-64 43-7,0-3-1,-5 3-13,-11 0-18,-13 2-1,-2 7-23,-3 3-8,-6 0-13,5 13 7,4 6-10,9 4-2,3 0-2,8 4 0,6 2 0,5-2 0,0-3 0,5-2-1,13-6 1,-2-2 0,3-8 3,3-2-3,-5-4 0,3 0 0,0-4-2,2-8-2,-1-5 0,3-3-3,-4 4 2,-4 2 1,1 3 4,-7 3-1,3 4-2,6 4 2,-6 0-5,0 0 0,-5 7 4,-1 13-2,-2-1-1,-5 1 3,0 3-20,0-6-99,6-4-103,3-6-119,-2-7-277</inkml:trace>
  <inkml:trace contextRef="#ctx0" brushRef="#br1" timeOffset="543164.1726">15401 16673 710,'0'0'159,"0"0"-8,0 0 15,0 0-102,0 0-33,0 0-13,82-27 0,-70 46-3,-6-2-7,0 0 0,-6-7-3,0-3 6,0-4-1,0-1-3,0-2 9,0 0 14,0 0 13,0-5 19,0-12-22,0-6-40,3 3 0,8 2-2,-1 9-1,-4 6-9,7 3-38,4 0-36,6 0-40,3 0-141,-1 3-176</inkml:trace>
  <inkml:trace contextRef="#ctx0" brushRef="#br1" timeOffset="544340.9656">15483 16656 274,'0'0'185,"0"0"-55,0 0 76,0 0-75,0 0-5,0 0-26,6-20-41,-4 20-35,3 0-16,0 0-4,1 0 7,1 0-4,0 0-2,0 10 8,0 6 7,2 4 0,-5 0 1,1 2-6,-2-1-6,0-1 0,-3-4-5,0-3 0,0-2 0,0-5-1,0-2 10,0-1-2,0-3 6,0 0 14,-3-13 24,1-10-33,2-11-12,0-2-6,13 0 1,3 9-5,-4 14-1,-2 6-2,-2 7-8,4 0-52,1 8-36,7 8-82,-3-3-162,-1 0-348</inkml:trace>
  <inkml:trace contextRef="#ctx0" brushRef="#br1" timeOffset="544655.2814">15749 16779 718,'0'0'181,"0"0"1,0 0-24,0 0-100,0 0 12,0 0 60,29 12-47,-26-12-17,0 0 2,1 0 1,-1-6-15,1-5-31,-1 5-22,0 0-1,-3 6-26,0 0-85,-6 6-241,-14 5-451</inkml:trace>
  <inkml:trace contextRef="#ctx0" brushRef="#br1" timeOffset="546089.7647">15616 16768 244,'0'0'242,"0"0"-237,0 0 44,0 0 27,0 0-25,0 0 5,37-6-1,-36 6 5,-1 0-6,0 0-33,0 0-15,0 3 2,0 6 19,0 2-11,0-2-7,0 0-6,4-1-1,13-1 0,4-5 4,0-2-5,0 0 2,-4 0-1,-10-9 6,-3-4 21,-4 0 67,-4 2-18,-14 8-41,-6 3 4,3 0-26,0 0-6,7 12-4,4 6-5,7-1-1,3 0-5,0 5-28,21-2-106,7-11-212</inkml:trace>
  <inkml:trace contextRef="#ctx0" brushRef="#br1" timeOffset="547520.6915">17200 16578 49,'0'0'409,"0"0"-391,0 0 65,0 0 48,0 0-23,0 0-14,44-38 10,-42 38 13,-1 0-39,-1-3-17,0 3 0,0-3-19,0 0-1,-14 2-24,-12 1-14,0 0-3,-6 0 5,6 0-4,3 10 2,5-1-2,6 1 2,4 4-3,4-1-7,4 1 3,0 3-7,22 2 9,10-2 2,9-4 0,3 0-5,-4-2 3,-10-2 0,-9-2 2,-11 2 3,-7-5-1,-3-4 2,0 4 3,0 2 3,-19 1 12,-11 2 10,-6 1-28,1-3-4,7 2-6,7 1-72,14-3-109,7-4-182</inkml:trace>
  <inkml:trace contextRef="#ctx0" brushRef="#br1" timeOffset="547731.755">17662 16676 798,'0'0'424,"0"0"-372,0 0 169,0 0-153,0 0-65,0 0-3,37 45 1,-31-11-1,-3 2-5,3-3-96,6-3-80,11-10-207</inkml:trace>
  <inkml:trace contextRef="#ctx0" brushRef="#br1" timeOffset="548091.3035">19093 16610 928,'0'0'51,"0"0"187,0 0-45,0 0-64,0 0-40,0 0-26,-15-34-30,15 34-27,-7 3-6,3 16-4,-5 6 4,2 5 7,1 2-4,-2-2 2,0 0-5,0-1-4,-1-2-13,2-6-71,5-3-84,2-11-85,10-7-185</inkml:trace>
  <inkml:trace contextRef="#ctx0" brushRef="#br1" timeOffset="548321.887">19088 16615 555,'0'0'267,"0"0"-168,0-78 151,6 61-117,5 5-43,7 1-34,2 5-18,7-1-8,0 5 0,1 2-14,-3 0 2,-5 5-8,-5 8-7,-9 7-2,-6 0 0,-3 9 5,-24 0 5,-9 5-7,-5-1-4,2-3-26,9 1-117,12-6-142,15-8-314</inkml:trace>
  <inkml:trace contextRef="#ctx0" brushRef="#br1" timeOffset="548535.4719">19482 16741 879,'0'0'387,"0"0"-296,0 0 136,0 0-149,0 0-72,0 0 10,43 44-3,-41-11-10,-2-2-3,0 8-56,0-3-142,0-12-255</inkml:trace>
  <inkml:trace contextRef="#ctx0" brushRef="#br1" timeOffset="549357.6984">20848 16791 679,'0'0'145,"0"0"-96,0 0 88,0 0-51,0 0-65,0 0-15,9-17 2,-9 22-1,0 7 25,0 8 42,0-1-35,0 0-13,0 1-7,0 5-15,0-3-2,0-1-2,0 0-16,0-2-100,5-6-147,13-11-229</inkml:trace>
  <inkml:trace contextRef="#ctx0" brushRef="#br1" timeOffset="549951.4839">21360 16802 462,'0'0'49,"0"0"72,0 0 12,0 0-72,0 0-14,0 0 17,-8-11-18,-8 11-32,-6 0 9,-2 7 0,-3 6-7,3 6-6,2-2-9,5 0 0,5-2-1,11 0-1,1-6-2,1-4 3,17-4 1,0-1 7,3 0 30,1 0-14,1-2-8,-1-8-8,1-1-5,2 2-3,2-4 0,2-2 1,6 1 0,1-3-2,1-3 1,-3 3-1,-4 7 1,-3 1 0,-8 9 0,-1 0-4,-5 0-4,-2 6 4,-5 9-3,0 7 5,-2 0 0,1 0 4,4-2 0,0-3-1,9-6-1,7-5 0,9-6 8,9 0 21,1-6-2,-4-14 11,-10-5-5,-14-3-1,-10-2-15,-6 7-14,-5 3-3,-22 13-55,-14 7-95,-8 1-173</inkml:trace>
  <inkml:trace contextRef="#ctx0" brushRef="#br1" timeOffset="550774.9092">11144 17383 812,'0'0'108,"0"0"98,0 0-80,0 0-13,0 0-47,0 0-16,0-18-25,0 18-25,0 17 0,3 5 9,-3 6 4,0 1-1,0 5 0,0-2-2,0 0-10,0 3 0,0-6-20,0-7-99,6-2-70,3-12-142,3-8-109</inkml:trace>
  <inkml:trace contextRef="#ctx0" brushRef="#br1" timeOffset="551014.8308">11201 17470 565,'0'0'220,"0"0"-58,-12-88 39,12 69-95,0 9-41,12 4-14,7-1-41,5 3 4,-3 4 7,0 0 6,-2 0-7,-5 8-8,-4 3-2,-4 3 8,-6-1-2,0-1-2,0 7-2,-3 2-7,-15 3 1,-1-1-6,4 4 0,6-1-45,9-1-92,0-5-146,24-5-334</inkml:trace>
  <inkml:trace contextRef="#ctx0" brushRef="#br1" timeOffset="551254.5623">11581 17541 706,'0'0'110,"0"0"72,0 0-90,0 0-44,0 0-5,0 0-12,72-14-6,-72 24-8,0 4-2,0 3 51,-7 2 16,-5-2-34,6-5-3,3-2-15,3-3-11,0-3-9,11-1 0,13 0 4,6-3-4,5 0-10,6 0-106,-4-3-159,-2-6-453</inkml:trace>
  <inkml:trace contextRef="#ctx0" brushRef="#br1" timeOffset="551877.3035">13073 17386 649,'0'0'63,"0"0"121,0 0-62,0 0-90,0 0-32,0 0-8,32-7 8,4 5 15,5-3-11,-1-2-4,-4 4 0,-7 1-33,-4-3-27,-7 3-2,1 1 13,-3-2 45,3 1 4,4-2 9,-1 1 15,5-4 11,-5 7-6,1-3-19,-4 3-10,-2 0-4,-4 0-133,-3 0-331</inkml:trace>
  <inkml:trace contextRef="#ctx0" brushRef="#br1" timeOffset="552755.2529">15190 17352 398,'0'0'205,"0"0"-70,0 0 35,0 0-61,0 0-19,0 0-36,-55-72-21,35 69 13,0 3 4,-2 0-23,-2 6-5,0 8-4,6 8-1,2 4-12,7 6 5,9-3-5,0 1-4,16-7-1,10-1 2,11-5-2,-3-7-3,-1-8 1,-3-2-15,-8 0 10,1-12 7,-3-8 8,3-6-8,-4-1 7,4 4-7,-6 4 2,-2 10 2,2 7 3,-2 2-2,4 0 4,0 17-5,1 5-4,-2 5 0,-2 1-10,1 1-108,5-4-201,0-6-535</inkml:trace>
  <inkml:trace contextRef="#ctx0" brushRef="#br1" timeOffset="553701.1126">17236 17344 388,'0'0'39,"0"0"0,0 0 40,0 0-37,0 0-7,0 0 40,0 5-17,1-5-16,-1 0-10,0 0 11,0 0 9,0 0 6,0 0 3,0 0 9,0 0-7,0-2-25,-4-2-27,-12-3 4,-3 4-12,-6 3 2,-5 0-2,0 0-1,4 0-1,-3 7 2,8 5-1,5 2 10,7 2-4,9 1-8,0-2-2,14 3 0,17-9 2,6 1 0,0-3 2,-3 1 1,-7-5 1,-10 0 2,-8 0 10,-7 1 12,-2 3-10,0-1 0,-10 10 25,-15 0 5,-11 4-28,-1 0-11,4-6-9,6 2-7,12-6-80,10-10-111,5 0-231</inkml:trace>
  <inkml:trace contextRef="#ctx0" brushRef="#br1" timeOffset="553940.7269">17469 17423 653,'0'0'87,"0"0"78,0 0-37,0 0-80,0 0-3,83 32-7,-83-17 10,0 3-3,-9-6 17,-2 3-12,4-6-13,1 1-12,6 0-18,0-5 0,10 2-6,22-4 0,11-3-1,18 0-24,14 0-105,1-1-202,1-10-559</inkml:trace>
  <inkml:trace contextRef="#ctx0" brushRef="#br1" timeOffset="554263.4226">18779 17330 721,'0'0'324,"0"0"-183,0 0 49,0 0-85,0 0-60,0 0-12,2-3-15,-2 12-15,2 12 17,0 4 10,3 4-4,1 2-22,-6 2-2,0 0-2,0-4-2,0-2-53,0-4-109,0-6-144,0-10-245</inkml:trace>
  <inkml:trace contextRef="#ctx0" brushRef="#br1" timeOffset="554555.0711">18814 17372 915,'0'0'100,"0"0"126,0 0-116,0 0-52,46-76-18,-25 63-10,2-2 10,-3 5-7,-6 1 2,-4 6-8,-6 3-2,4 0-11,-1 0-14,7 8 0,-2 8-2,-2 4 2,0-3 0,-5 1-1,-2-3 2,-3-6-3,0 4 2,-3-6-2,-16 6 0,1-4-21,-5 2-98,4-5-83,7-6-233</inkml:trace>
  <inkml:trace contextRef="#ctx0" brushRef="#br1" timeOffset="554990.83">19192 17404 873,'0'0'62,"0"0"54,0 0-19,0 0-83,0 0-5,0 0 8,69-15-16,-67 15 2,-2 0-3,0 0-5,0 2 5,0 6 1,-10 4 20,2 0 10,2 1-9,0 3-4,6 1-8,0 2-6,0-2 1,1-3-4,10 1 2,5-1-3,-2-1 9,-3-4 20,-2-1 21,-6-2-1,-1-3-4,-2-3-19,0 3-13,-9 1-11,-15-3 10,-4 0-12,-4-1-104,6 0-197,0-9-683</inkml:trace>
  <inkml:trace contextRef="#ctx0" brushRef="#br1" timeOffset="555725.1461">20756 17432 312,'0'0'241,"0"0"-124,0 0 63,0 0-76,0 0-50,83-63-12,-52 60-24,1 2 8,1 1-4,-11 0 2,-8 0-3,-4 0-16,-9 0-4,2 4 12,-3-1-4,2 4-3,-1-2 11,1 5 0,-2 2-10,0-2 3,0 2 0,0-4 1,-9 5 7,-3-4 0,0 2 15,-3-1-9,3 1-8,2-1-2,-1 2-11,7 0 1,1-2-3,3 0 0,0-3 0,0 1-1,0 0 0,12-2 1,13-2 0,8-2-1,12 0-16,3 1-72,0 0-110,-1-3-171,-7 0-305</inkml:trace>
  <inkml:trace contextRef="#ctx0" brushRef="#br1" timeOffset="556191.6651">21376 17458 706,'0'0'85,"0"0"43,0 0-68,0 0-46,0 0 5,0 0-3,-74 34-6,72-21 6,2-6-9,0 0 3,0-2-6,5-5 3,11 3 2,9-3 9,2 0-12,3-5-3,-3-9-3,-3-6 0,6-2-5,0-3-3,2-2-7,-2 7-31,-2 8 3,-2 4 25,-4 8 10,-2 0-6,-4 8 3,-4 4-11,0 2 7,-5 3 3,4-1 8,0 1 4,0 0 0,1-4 0,3 1-1,0-1-6,6-4 7,2-2-9,5-4-1,4-3 10,-2 0 2,-3-10 1,-8-6 33,-4-4 11,-8 1 16,-5 1 16,-2 8-34,0 7-45,-18 3-2,-9 0-169,-1 4-336</inkml:trace>
  <inkml:trace contextRef="#ctx0" brushRef="#br1" timeOffset="557256.5017">11250 18098 249,'0'0'153,"0"0"24,0 0 1,0 0-44,0 0-23,0 0-23,-9-17 4,9 17-13,0 0-12,0 0-6,0 0-18,0 0-13,0 0-14,0 0-9,0 14-6,0 6 11,0 6 30,0 1-19,0 1-9,0 0-5,0-1-7,0-4-1,3-3-1,-3-4-6,6-4-68,-2-4-78,6-8-108,3 0-143,-7-14-272</inkml:trace>
  <inkml:trace contextRef="#ctx0" brushRef="#br1" timeOffset="558103.9603">11283 18101 207,'0'0'381,"0"0"-279,0 0 60,0 0-104,0 0-52,0 0-6,-9-11-1,9 11-1,0 0 2,0 0 0,0 0 4,0 0-2,0 0 7,0 0 2,0-1-4,0 1-1,0 0 2,0 0 10,0 0 6,0 0-8,0 0 5,0 0 7,0 0-10,0-3-2,0 3-1,0 0 9,0 0-2,0 0-4,0 0-10,0 0-5,0 0 0,0 0 2,0 0-4,0 0 3,0 0 3,0 0 8,0 0 3,0-3-16,0 1-4,0 2 2,0 0-1,0 0 1,0-2-1,0 2 1,0-3 0,0 0 0,-3-1-1,3 1 0,-4-2 0,2-2-1,2 2 0,0-4 2,0 3 1,0-1-1,0 0-2,0 2 0,0 3 0,2-1-6,8-3 3,2 6-1,1 0 5,4 0-1,-1 6 2,-1 7 0,3 1-2,-6 0 2,-5-3 4,-4-3 1,-3-2 7,0-3 0,0 1 3,-3 2-1,-13 0-1,0 0-11,-1 2-2,1-2-75,6 2-78,4-2-145,6 1-230</inkml:trace>
  <inkml:trace contextRef="#ctx0" brushRef="#br1" timeOffset="559124.9171">11608 18141 544,'0'0'79,"0"0"112,0 0-74,0 0-44,0 0-39,0 0 7,12-22-16,1 15-10,4 4 11,-1 0 3,-3 0 7,1 3 1,-5-2-3,-3 2-14,-2 0-14,-1 0-1,1 5-4,-2 4-1,-1 5 2,-1-4 14,0 0-1,0 1 0,0-1 4,-6 0 7,1 0-7,-1-1 8,3 4-11,-3-6-6,3-2 4,3-2-6,0-1-5,0-2 0,0 0 1,0 0 1,0 0 4,0 0-2,0 0 0,0 0-2,0 0-2,0 0-2,0 0 7,0 0-5,0 0 1,0 0-2,0 0-2,0 0 1,0 0 0,0 0 0,0 0 3,0 0 2,0 0-2,0 0 8,0 0-4,0 0-7,0 0 1,0 0-2,0 0 1,0 0-1,0 0 0,0 0-1,0 0 1,0 0 1,0 0 3,0 0-5,0 0 2,0 0 3,0 0-2,0 0 0,0 0-2,0 0 0,0 0 0,0 0 3,0 0-3,0 0-4,0 0 4,0 0-1,0 0 0,0 0 1,0 0 0,0 0-1,0 0 1,0 0 0,0 0-1,0 0-3,0 0 1,0 0 0,0 0-3,0 0 0,0 0 2,0 0-1,0 0-2,-3 2-1,-1 2-8,0 5 15,1-2 1,0-1 0,2-3 0,-1 2 0,2-5-1,0 0-3,0 0-1,0 0 3,6 0 2,11 0 6,1 0-3,3 0-2,-2 0-1,-4 0-5,0 0-64,-3 1-58,0 4-87,-3-2-194</inkml:trace>
  <inkml:trace contextRef="#ctx0" brushRef="#br1" timeOffset="560758.2097">13170 18115 462,'0'0'144,"0"0"-57,0 0 47,0 0-62,0 0-68,0 0 13,122 0 13,-52-5-13,11 4-11,3 1-6,4 0-10,1-3-127,3 3-154</inkml:trace>
  <inkml:trace contextRef="#ctx0" brushRef="#br1" timeOffset="561013.8087">15186 18140 813,'0'0'161,"0"0"-28,0 0 13,0 0-71,94-1-42,-64 1-5,9 0-13,2 0-7,3 0 0,-5 0-8,-8 0-4,-10 0-31,-15 0-106,-6 0-118,-3 0-145</inkml:trace>
  <inkml:trace contextRef="#ctx0" brushRef="#br1" timeOffset="562055.4863">17252 18140 445,'0'0'87,"0"0"-5,0 0 77,0 0-55,0 0-27,0 0-5,24-30-17,-24 30-1,0-1 6,0-2 12,0-2-8,-4 2-41,-7-2-14,-6 3-4,0 1 1,-4 1-4,3 0 1,3 0-1,0 0-2,4 5 0,6 3-1,2-1 0,3 4-3,0 0 0,3 2 3,11 1 1,4 2 3,5-1-3,-2 1 2,-2 0 0,-4-4 1,-6-1 7,-6-2 1,-3-6 3,0 0 10,0 2 5,0-4-7,-6 4 1,-8-2-10,-3 0-12,2 1-1,4-4-24,7 3-57,4-3-50,0 0-82,3 0-155,9 0-289</inkml:trace>
  <inkml:trace contextRef="#ctx0" brushRef="#br1" timeOffset="562985.2515">17515 18216 313,'0'0'120,"0"0"1,0 0 64,0 0-69,0 0-39,0 0-2,-7-46 4,16 35-28,2 0-23,4 3-2,1 0-9,3 5-6,0 3-8,-6 0-1,-4 0-2,-5 0 0,-2 0-9,-2 10 9,0 0 6,-2 3 0,-7 1-2,1 0-4,5-2 0,3 1-1,0-4 0,0 1-2,8 0-1,10 0 4,2 1 6,5 5-5,-5-3 2,-4 3-2,-7-1 6,-3 0 8,-5-6 2,-1 2 8,0-5-12,-4 5 10,-14-2-2,-3 2-21,0-6-3,8 0-69,10-5-123,3 0-179</inkml:trace>
  <inkml:trace contextRef="#ctx0" brushRef="#br1" timeOffset="563358.8374">18436 18215 597,'0'0'211,"0"0"-45,0 0 17,0 0-61,0 0-40,0 0-21,0-20 6,0 20-15,0 0-22,0 0-7,0 0-17,0 2-4,0 17-2,0 6 13,0 8-4,0 3-3,0 3-5,6-2-1,3-1-62,1-5-86,3-8-102,-5-12-171,6-8-329</inkml:trace>
  <inkml:trace contextRef="#ctx0" brushRef="#br1" timeOffset="563601.3048">18515 18245 563,'0'0'329,"0"0"-197,-10-96 64,11 76-86,16 3-51,1 5-22,6 3-16,-2 4-10,2 5-4,-3 0 5,-4 0 5,-3 0 5,-4 9-7,-5 2-5,-2 4-2,-3 5-4,0 7 2,-16 0-5,-6 5-1,0 1-6,4 1-92,8 2-84,10-6-182,3-9-339</inkml:trace>
  <inkml:trace contextRef="#ctx0" brushRef="#br1" timeOffset="564416.9908">18930 18308 206,'0'0'209,"0"0"-85,0 0 55,0 0-47,0 0-43,0 0 9,1-37-34,7 31 4,5-4-25,4 9-26,-1-2-3,-1 3-4,0 0 0,-9 4 0,-1 15-5,-5 8 0,0 2 4,-7 3 3,-9-3 10,1-7 7,8-6-6,0-6-4,7-8-3,0 4-9,7-6 0,12 0 8,11 0 3,11 0-18,8-3-75,3-2-122,4-3-326</inkml:trace>
  <inkml:trace contextRef="#ctx0" brushRef="#br1" timeOffset="565369.1796">20465 18131 409,'0'0'120,"0"0"-114,0 0 45,0 0 16,0 0-2,0 0-16,45-2 21,-29-1 31,2 0-2,4 0-41,3 2-21,4-3-19,-1 4-7,0 0 0,-3 0 8,0 0-6,-4 0-5,-9 5-7,-4 4-1,-8 1-5,0-4 5,-4 7 1,-11-2 5,-4 0 4,2-1-8,4-1 5,3 4-5,2-3-2,3-1 2,0 1 0,2-4-2,1 2-1,2-3 0,0 0 0,0 1-2,5 0 3,8 1 2,-1 0 0,3 0 1,0 0-2,1 3 0,-2 0-1,0 5 1,-4-6-1,-4 4 8,-3-1 4,-3-3-9,0 0 16,0-2 5,0-4 16,0 2-18,-6 0 7,-5-1-4,-1-1-10,-1-3-11,2 0-4,-2 0-21,5 0-61,2 0-56,5-3-108,1 0-122</inkml:trace>
  <inkml:trace contextRef="#ctx0" brushRef="#br1" timeOffset="566037.1039">21209 18231 218,'0'0'166,"0"0"-85,0 0 41,0 0-42,0 0-24,0 0-31,-42-16 5,28 16 18,4 4-22,6 4-17,-2 1 0,6 3-8,0 0 5,0-1-4,0-5 3,12 3-3,6-4 3,0-5 0,3 0-3,-1 0 3,1-7-3,3-9 9,2-5-5,3-2 7,1-2-9,2 5-3,-4 6 4,-6 9-3,-7 5-3,-3 0 1,-2 2-3,-2 12 3,-3 5-1,2 2 1,3 4 3,3 0-1,12 3 0,8 1 62,4-3-36,4-6-7,1-6 17,1-6-4,1-8-7,-5 0 17,-9-10 10,-8-11 12,-7-4-12,-6 3-21,-9 3-20,0 6-13,-15 9-15,-16 4-122,-7 4-97,-1 12-174</inkml:trace>
  <inkml:trace contextRef="#ctx0" brushRef="#br1" timeOffset="568247.3301">10373 13750 323,'0'0'43,"0"0"-9,-91 0 101,39 9-54,-12 4 7,-14 0-7,-13 0-31,-10-6-10,-6-4-4,3 1-17,-9-4-8,-2 0-3,-5 0-7,-9 0 2,-11 0-3,-6 0-14,-12 0-1,-2 0-1,-7 0-9,0 0 1,-6 0-6,4 0 1,-6 0-3,6-4 19,-6 4 7,-1-3-29,-9 3 2,-7 0 33,-2 0 0,-3-3 7,12 3 31,-3 0-1,-1 0-27,2 0 1,-8 0 16,1-3 22,12 0-10,3-2-6,6 5 2,6 0-22,-6 11-7,4 2 1,10 1 10,11-2 26,16 1-27,9-3-12,8 0-1,6 4-3,-4-5 2,1 2-2,2-5 1,7 4-1,1-1 1,5 5 0,-4-1-1,7 4 0,0-7 1,6 0 0,4-3-1,7-7 0,2 0 2,2 0 0,3 0-2,4 0 4,-2-4-1,-1 1 0,-5 3-3,-1 0 2,5 0 1,7-3 2,8-2-3,10 0 7,5 1 11,6 1-3,4 3-3,0 0-6,-4 0-7,-8 0-1,-4 10-7,-5 3-28,-3 1-74,-1 2-64,3-10-94,4-6-240</inkml:trace>
  <inkml:trace contextRef="#ctx0" brushRef="#br1" timeOffset="569372.1108">886 12685 80,'0'0'4,"0"0"3,0 0 15,0 0 114,0 0 15,-92-2-75,77-2-34,-3 4 12,-3 0-20,-1 0-9,1 9 2,0 1 7,5 1-3,5-5-10,5 0-4,3-5 3,3-1-7,0 0-4,0 4-6,6-1-3,14 3 16,7 5 22,14 3 0,7 1-10,18 1-6,16 1-2,18-4-4,19-7-4,24-6-7,24 0-2,18-20-1,12-7-2,4-1 1,-8 2-1,-11 9 0,-6 0 6,-9 4-6,3 0-3,-6 3 2,5 3 2,2 3-3,4-2 4,5 4-2,17-3 4,16-2-4,11-3-1,4 0 1,-4 8 0,-17 2-4,-18 2 4,-11 13-5,-15-1 3,-3 1-11,-4-2 11,-7-4-13,-4-1 0,4-4-1,-1-4 10,7 0 0,-6 0-2,-9 0-6,-7 5 8,-15 3 6,-14 5 0,-4 0 2,-3 3 2,1-2 0,7-1 0,1-3-1,7 2-1,5 0-2,-1 0 0,0 4 1,-10 1 0,-13 0 3,-10 0 1,-12 1-3,-4-4 3,-2-2 0,7 2 6,9-8-7,3 5 5,2-5-9,-6 1-1,0-1-1,-6-2-6,-3-4 2,-4 0-1,-4 0 6,-1 0 1,-8 0-1,-3-7-16,-7 1-4,-6 2 16,-3 1-9,-5 0-60,-7 0-133,-11-5-121</inkml:trace>
  <inkml:trace contextRef="#ctx0" brushRef="#br1" timeOffset="570670.1923">984 12735 137,'0'0'0</inkml:trace>
  <inkml:trace contextRef="#ctx0" brushRef="#br1" timeOffset="571254.802">1088 12920 752,'-81'-7'0,"-7"7"0,0 0 27,6 0 25,15 7-12,12 10-17,13 2-12,15 11-8,5 3 7,9 9 1,2 6-3,-1 14-5,0 14 7,-4 20 11,-2 8 15,-4 20-19,-4 14-7,-8 8-5,-5 13 6,-1-2 19,1 2 7,6 3-5,3 8-6,2 7-14,1 9 1,-4-4-5,-5-6 1,3-3-6,0-5-3,-4-1 1,3-2 0,-5-1-1,6-9 0,2-10 3,4-7 27,8-8-20,5-7 3,8 0 30,-4-3-12,1-1-11,1-3-5,4-5-3,2 0-4,2-2-2,0-9-4,5 1 1,4-7 3,0-3 3,1-2 2,-4-10-10,4-9-1,4-12-6,-2-13-38,9-16-44,-3-10-21,1-8-35,2-8-97,-9-3-296</inkml:trace>
  <inkml:trace contextRef="#ctx0" brushRef="#br1" timeOffset="572395.2287">749 14918 304,'0'0'250,"0"0"-195,0 0 145,0 0-42,0 0-60,0 0-15,0 0 0,0 0-16,0 3-23,0 14-24,0 12 2,0 12 61,0-1-27,0 2-18,0 1-12,0-4-5,-1 1-5,-1-4-11,2-5 0,0-2-3,-3-3-2,3-6-2,0-8-42,0-1-90,0-11-150,0 0-268</inkml:trace>
  <inkml:trace contextRef="#ctx0" brushRef="#br1" timeOffset="572731.4361">831 15008 641,'0'0'107,"0"0"-10,0 0 86,-3-87-76,3 68-39,0 8 0,0 2-16,0 6-4,0-1-3,0 1-16,3 0-4,11-4-13,5 0-10,6 4 1,2 0-1,-4 3-2,2 0 0,-7 17-1,-6 5-1,-6 1 2,-6 2 2,0-3 1,-3 2 1,-20-2 6,-5 2-4,-5 2-6,3-2-13,5 1-91,9-5-153,13-6-306</inkml:trace>
  <inkml:trace contextRef="#ctx0" brushRef="#br1" timeOffset="573197.4198">1140 15288 744,'0'0'77,"0"0"29,0 0 38,82-20-85,-59 14-3,-1-4 6,0 3-8,-6 3-9,1 1-21,-5 3-12,0 0-6,-8 0-4,-4 0-2,0 0-5,0 10 3,0 4 2,-12 4 13,-7 4-6,-2-5 0,-2 1 2,7-4-4,2-2 1,9-1-1,2-7-5,3 1 1,0 3-2,0-1 2,6 2-1,15 0 3,4 1 11,-1 1 7,-3 2-2,-5 0 17,-8-3-13,-2 0-1,-6-3 5,0 3 2,-6-1-20,-18 4 25,-9-2-9,-7 1-25,-2-5-7,2-7-122,4 0-164,3-19-635</inkml:trace>
  <inkml:trace contextRef="#ctx0" brushRef="#br1" timeOffset="574615.2801">2259 15028 109,'0'0'343,"0"0"-260,0 0 92,0 0-25,0 0-63,0 0-13,-21 0-1,21 0-18,21-1-30,13-1 7,15-6 30,12 2-28,8-1-24,9 1-7,5 2-2,2 1-1,-3 0-32,-11-1-13,-6 2 10,-16-1-5,-10 1 14,-14 2 17,-8 0 9,2 0 0,-1 0 2,3-2 0,3 2-2,-2-3 0,-3 2-1,-5 1-35,-8-4-114,-6-1-150</inkml:trace>
  <inkml:trace contextRef="#ctx0" brushRef="#br1" timeOffset="574899.2807">3637 14760 989,'0'0'145,"0"0"-60,0 0 106,0 0-134,0 0-57,0 0-1,0 49 1,3-9 27,-3 7-12,0 2-2,0-6-7,0 0-6,0-8-3,0-8-49,0-8-115,3-11-101,9-8-180</inkml:trace>
  <inkml:trace contextRef="#ctx0" brushRef="#br1" timeOffset="575191.8829">3683 14809 157,'0'0'670,"-6"-79"-538,6 53 96,0 6-99,18 10-63,2 6-34,6 4-16,1 1 0,-1 21-5,-1 2-4,-6 6 7,-12 3-9,-7-4-4,0 3 5,-10-4 0,-3-5 2,-2 1-4,6-7 1,0-3 0,3 1-2,6 0-3,-3-1 5,3 3-3,0-5 4,9 5-1,9 0 0,4-1-5,8 0-5,6-2-68,3-5-121,7-2-259</inkml:trace>
  <inkml:trace contextRef="#ctx0" brushRef="#br1" timeOffset="575507.1136">4186 14955 1067,'0'0'109,"0"0"42,0 0-5,0 0-136,0 0-10,0 0 0,49 3 0,-10-3 3,-3 0-3,-5 0-4,-10-16-21,-5-1 25,-10-3 4,-3-6 4,-3 2 3,0 2-4,-16 8 3,-5 10 5,-6 4-8,-6 0 4,2 17 2,1 6 1,7 5-8,13 1-4,7 0-1,3-3-2,12-5-9,20-1-50,15-3-77,4-11-93,9-6-192</inkml:trace>
  <inkml:trace contextRef="#ctx0" brushRef="#br1" timeOffset="576181.501">4739 14952 593,'0'0'156,"0"0"27,0 0-14,0 0-73,0 0-7,0 0-17,3-34-31,-3 34-19,0 0-22,0 0 0,0 0-9,0 3 4,-7 1 2,1 1 3,3 1-8,3-4 2,0 1-4,0 1-5,0 1-8,0 6 7,0-7-31,0-2-17,9-2 19,1 0 21,-7 0 24,0 0 8,0 0 38,-3 0 26,0 0-21,0 0-18,0 0-16,0 0-9,0 0-2,0-2 9,0-2 10,0-2 11,0-4-36,0 1 6,-3 1 11,-6-2 16,2 4-1,-5 2-12,1 4-16,-3 0-4,0 0-4,-3 8 2,4 4-1,0 5 2,0 3 1,6-1-1,7 5-2,0-5-2,0-2 2,17 0-3,8-8-3,1-3-11,8-6-26,-3 0-10,-1-6-3,-3-13-9,-8-7 27,-1-15 20,-3-13 21,0-7 1,4-6 3,-2 8 19,-1 9 15,-4 16 24,-7 15 15,-2 11 26,-3 8-27,0 2-55,0 23-12,0 14-4,0 17 14,0 5-10,0 10-6,0 4-2,7-5-1,2-1-34,3-10-143,6-9-179</inkml:trace>
  <inkml:trace contextRef="#ctx0" brushRef="#br1" timeOffset="577375.6513">5719 14896 176,'0'0'61,"0"0"116,0 0-9,0 0 23,78-77-24,-72 70-13,1 0-34,-4 2-27,0 2-26,0 1-17,-3 2 2,0-2-10,0-1-3,-6 0-4,-14 3-35,-6 0 0,-1 0 2,3 13 3,5-1-5,7 5 0,8 0-4,4 6-1,7-1 1,15 3-1,4-3 5,5 1-2,-5-2 2,-3-6 1,-12-1-1,-5 2 1,-6-6 0,0 0 3,0 0 3,-2-1 4,-13-2-1,2 0-3,1-1-7,3-2 0,9 1-82,0-3-143,21-2-235</inkml:trace>
  <inkml:trace contextRef="#ctx0" brushRef="#br1" timeOffset="577603.6169">6246 15017 1183,'0'0'97,"0"0"132,0 0-96,0 0-125,0 0-8,0 0-1,0 90 1,0-44 0,-3-6-1,3-1-43,0-6-113,9-10-83,13-6-302</inkml:trace>
  <inkml:trace contextRef="#ctx0" brushRef="#br1" timeOffset="577890.8857">7051 14693 197,'0'0'549,"0"0"-420,0 0 131,0 0-76,0 0-91,0 0-31,0-6-21,0 6-22,0 17-16,0 9 14,0 10 19,0 3-21,-3 2-5,-4 1-7,-2-2-3,-5-3-8,1-8-101,4-9-112,3-16-215</inkml:trace>
  <inkml:trace contextRef="#ctx0" brushRef="#br1" timeOffset="578140.0562">7057 14717 548,'0'0'540,"0"0"-471,0 0 180,3-77-143,18 67-58,0 1-27,9 8-6,-4 1-2,3 0-5,-5 0 1,-8 10-6,-7 2-1,-3 3 4,-6 2-3,0 2 4,-9 5 4,-18-1 2,-1 7-13,-2 2 0,5-2-93,8 0-107,13-10-258</inkml:trace>
  <inkml:trace contextRef="#ctx0" brushRef="#br1" timeOffset="578373.0251">7463 14882 1239,'0'0'154,"0"0"29,0 0-52,0 0-117,0 0-8,0 0-6,0 85 4,0-51-4,-6 2 0,-3-5-47,-3-4-109,3-5-160,-3-10-636</inkml:trace>
  <inkml:trace contextRef="#ctx0" brushRef="#br1" timeOffset="578911.9973">8231 14551 629,'0'0'190,"0"0"36,0 0-7,0 0-86,0 0-47,0 0-27,0-6-32,-3 23-19,-9 12 14,3 0 1,0 5-11,-1-4-1,4 3-5,-1-7-6,3 1 0,2-2-24,2-8-118,5-7-119,22-7-312</inkml:trace>
  <inkml:trace contextRef="#ctx0" brushRef="#br1" timeOffset="579774.8651">8581 14691 42,'0'0'617,"0"0"-457,0 0 80,0 0-89,0 0-54,0 0-34,8-40-34,-20 39-25,-7 1-5,5 0 1,4 0-1,4 0 1,3 0 0,-3 0 0,0 0 0,0 4 0,-3 1 0,6 3-2,1-1-3,2 1 0,0-3-1,0-1 3,11-2-3,1 1 4,0-3 0,-1 0 2,2 0 1,-1 0-1,-2 0 1,-4 0-1,-5 0 7,1 0 1,-1-3-3,-1 3-3,0 0-2,0 0-3,2 0-4,-1 0 4,-1 0 1,2 0 2,-2 0 0,0 0 0,0 0 0,5 0 0,2 0 1,-1 0 1,3 0 3,4 0-2,1-5 4,2-1-6,-3-6 1,7-4 4,-5 4-5,-1 2 4,-1 3-4,-7 3-1,4 3 0,2 1-6,1 0 5,4 0-2,-8 0 0,-5 0-4,3 1 4,-1 8 3,1-2-1,2 3 1,4-3-2,-3 3 1,7-4 1,1 0-15,5 2-21,10-5 0,4-2 19,1-1 10,-5 0-29,-5 0-13,-8 0 28,-4-4 20,-7 2 1,-6 2 14,-2 0 33,-1 0 17,0 0-18,2 0-31,3 0-7,5 0 6,5 0 35,1 0 16,5 0-4,0-8 0,2 1-3,0-3-6,-3 0-18,-7 0-4,-8 1-13,-5-1 4,-5-4-21,-28 8-9,-20 6-36,-10 0-40,-12 13-105,-7 4-258</inkml:trace>
  <inkml:trace contextRef="#ctx0" brushRef="#br1" timeOffset="580651.3885">746 16220 540,'0'0'196,"0"0"-169,0 0 94,0 0 23,0 0-99,0 0-9,48-58 15,-44 56-11,-2-4 2,-2 6 15,0 0 10,0 0-22,0 0-26,0 0-17,0 18-2,0 14 0,0 7 28,0 6 0,-2 2-10,1-4-3,1 3-5,0-8-9,0-3-1,0-5 0,0-10-69,6-6-120,6-11-166,1-3-270</inkml:trace>
  <inkml:trace contextRef="#ctx0" brushRef="#br1" timeOffset="580899.3722">873 16209 693,'0'0'135,"0"0"-75,51-89 102,-17 70-60,-4 5-48,4 8-12,-2 6-8,-2 0-6,-4 10-11,-8 6 2,-12 8-13,-6 2 6,0 4 16,-6-1-5,-12 1-9,3 0-9,-1-1-2,7-5-3,4 2-45,5-9-118,6-4-150,18-7-180</inkml:trace>
  <inkml:trace contextRef="#ctx0" brushRef="#br1" timeOffset="581132.5721">1376 16378 245,'0'0'112,"0"0"-50,0 0 104,0 0-44,0 0-2,0 0 1,56-20-31,-56 20-7,0-2-31,0 2-28,0 0-10,0 0-11,0 0-3,0 0 0,0 0-7,0 9-44,0 4-90,0-5-165,0-3-364</inkml:trace>
  <inkml:trace contextRef="#ctx0" brushRef="#br1" timeOffset="581385.2131">1376 16378 446,'13'21'508,"4"-21"-471,29 0 41,25-5 27,23-1-68,24-4-23,15 1 2,16-2-16,6 2 0,12-3 4,11 2-3,14-5-1,8 1 0,3 2-3,-12-1-8,-18 6-8,-24 4-29,-22-1-23,-20-1 51,-21-3-1,-15 2 19,-22-4 2,-12 3 8,-17 0 11,-7 0-9,-11 2-3,-2 0-7,-21 5-61,-15-3-171,-8 3-318</inkml:trace>
  <inkml:trace contextRef="#ctx0" brushRef="#br1" timeOffset="581732.4193">4146 15903 749,'0'0'140,"0"0"18,0 0 49,0 0-119,0 0-61,0 0-10,7-7 1,-7 27-6,0 13 62,0 7-27,0 5-15,0-1-14,-3-4-13,-3-7-4,-1-5 0,7-5-1,-2-5-8,2-9-67,0-1-58,0-8-120,6 0-229</inkml:trace>
  <inkml:trace contextRef="#ctx0" brushRef="#br1" timeOffset="581968.658">4193 16160 662,'0'0'245,"0"0"-80,0 0 34,0 0-159,0 0-29,0 0-10,-4-10-1,4 8-44,-3 2-67,0-3-95,-9-1-202</inkml:trace>
  <inkml:trace contextRef="#ctx0" brushRef="#br1" timeOffset="582361.7029">3703 15998 663,'0'0'394,"0"0"-274,0 0 43,0 0-83,0 0-34,-39 100 22,30-57-27,4 3-10,-2-4-6,4-5-7,0 2-5,3-9-9,-3 0-4,0-10-6,3-11-68,0-4-90,0-5-114,6-8-133,7-18-322</inkml:trace>
  <inkml:trace contextRef="#ctx0" brushRef="#br1" timeOffset="582638.9603">3695 16104 559,'0'0'335,"5"-102"-182,5 66 73,5 15-99,7 9-64,8 12-30,6 0-10,3 12-4,-6 15-15,-5 3-3,-12 2-1,-14 2 0,-2-4 0,-21 0 0,-18-1 7,-3-7-2,2-5-3,12-7-1,14-5 1,8-3 2,6-2 2,0 0 7,0 3-7,0 4-6,8 7 0,11-2 3,11 2 0,7 2-3,8-7-23,4-2-118,2-7-204,-6 0-335</inkml:trace>
  <inkml:trace contextRef="#ctx0" brushRef="#br1" timeOffset="583238.651">4059 16150 961,'0'0'129,"0"0"38,0 0-61,0 0-106,0 0-1,0 0 1,57-5 2,-23 5-2,2 0-4,1-8-23,-6-9-13,-8 1 30,-10-3 10,-7-2 10,-6 2 20,0 3 3,0 4 3,-16 12-5,-8 0-13,-6 9-8,0 13 7,5 5-6,4-4-5,8-1-6,11-1-2,2 0-14,9-4-38,18-6-17,7-5-36,5-6-59,7 0 3,5 0 45,0-14 117,-11-1 1,-6-2 38,-19 0 9,-7 2 51,-5-2-2,-3 3 9,-6 8-16,-14 6-13,-9 0-51,3 10 0,2 6 0,12 1-18,4 2-4,6-2-3,2-6-5,2-3-3,18-5-8,4-3-6,6-5-29,4-18-35,2-8 30,6-11 56,1-13 32,2-2 49,-12 11 30,-9 11-18,-10 21 40,-13 12-30,-1 2-77,0 16-26,0 21-6,0 16 4,-11 10 2,-7 7-6,-9-4-54,-2-6-105,3-11-125,7-8-375</inkml:trace>
  <inkml:trace contextRef="#ctx0" brushRef="#br1" timeOffset="584207.9266">5793 15847 407,'0'0'161,"0"0"-106,0 0 113,0 0-66,0 0-59,0 0-12,4 0 8,0 0 9,-4 0 9,0 0-7,0 0 8,0 0 8,0 0-4,0 0-18,0 0-19,0 0-3,0 0 1,0 0-7,0 0-7,0 0 0,0 0-3,0 0 0,0 0-4,0 0 6,0 0 0,0 0-4,0 0-2,0 0 2,0 0-3,0 0 1,0 0-1,0 0-1,0 0 0,0 0-1,0 0 0,0 0 0,0 0 0,0 0-2,6 0-1,0 0 1,1 0 3,4-4 0,-5 4-5,0-3 4,0 3-1,0-3 1,1 3-9,1-4-1,-2 4 8,6-3 3,1 0 1,-4 3 2,-1-3-3,-4 3-1,-2 0-4,-2 0-1,0 0-2,0 0 2,0 0-2,0 0 4,0 0 4,0 0 0,0 0 1,0 0-1,0 0 0,0 0-14,0 0-34,0 0-24,0 0-15,0 0-58,0 0-9,-6 6 2,6-3-70,0-3-47</inkml:trace>
  <inkml:trace contextRef="#ctx0" brushRef="#br1" timeOffset="584558.8626">5973 15850 113,'0'0'217,"0"0"-69,0 0 53,0 0-24,0 0-56,0 0 6,16 0-33,-16 0-22,0 0-9,0 0-6,-19 0-3,-11 7-34,-9 2-18,0 4 2,4-1 1,11 0-1,12 1-1,3 4-3,6-1 1,3 4-1,0 3 0,6 0-3,12 3 1,6-3-1,-5-3 3,-3-3 0,-5-7 0,-5-1 0,-6-5 2,0 5 1,0-2 3,-9 3 25,-15 0 6,-6 0-14,-1-1-21,1 2-2,4-5-42,13-3-73,7-3-147,6 0-264</inkml:trace>
  <inkml:trace contextRef="#ctx0" brushRef="#br1" timeOffset="584867.2367">6158 16037 573,'0'0'108,"0"0"71,0 0-11,77-20-73,-63 20-31,-8 0-27,1 5-16,-7 7 2,0 5 9,0 7 12,-13-1 3,-4 7 0,-5-7-8,7-2-2,3-2-5,9-8-12,3 0-12,0-4-2,15-7-6,19 0 14,11 0-9,8 0-5,3-9-47,-8 2-97,-20-1-167,-13 8-216</inkml:trace>
  <inkml:trace contextRef="#ctx0" brushRef="#br1" timeOffset="585594.4255">7427 15894 499,'0'0'269,"0"0"-122,0 0 104,0 0-104,0 0-29,0 0-15,4-15-46,-4 15-32,0 7-24,0 13 0,0 12 36,0 5-5,0 0-16,-2-3-8,0 4-7,-4-9 1,6-1-2,-3-4-28,3-7-116,0-8-79,3-6-216</inkml:trace>
  <inkml:trace contextRef="#ctx0" brushRef="#br1" timeOffset="585878.7733">7515 15899 413,'0'0'449,"0"0"-381,0 0 190,-15-86-135,15 70-45,6 2-20,9 1-31,6 1-12,-4 2 3,8 0-5,0 6-5,2-1 0,-4 1 3,-2 4-9,-7 0 8,-11 16-8,-3 4 5,0 6 22,-12 0 12,-9 4-24,-4-4-7,-1 1-7,2 0-3,2-5-3,9 2-74,4-7-72,9-8-150,0-2-322</inkml:trace>
  <inkml:trace contextRef="#ctx0" brushRef="#br1" timeOffset="586457.6034">7837 16009 239,'0'0'263,"0"0"-138,0 0 12,0 0-66,0 0-27,0 0 7,-3 0-1,3 0-11,0 0-7,0 0 3,0-2-3,0 1 18,0 0 22,0-4 2,0 0-9,0-4-55,6 1-8,0 5-1,-1-3 2,8 6-3,-1-7-1,0 4 1,3 3 0,0 0-2,-5 0 0,-4 0-3,-6 13-4,0 3 6,-6-2 3,-11 6 3,2-6 1,4 1-3,2-2 1,6-7-1,3 5-1,0-5-4,0 5 4,0-2-1,8 4 2,2-2 0,5-2-1,-3 3 0,-5-2 0,-1-1 2,-3-3 8,-3-2 5,0-1 14,0 3 8,-13-2-4,-12 1 8,-4 2-28,-4-2-13,-1-3-16,15-2-124,11 0-180,8-11-457</inkml:trace>
  <inkml:trace contextRef="#ctx0" brushRef="#br1" timeOffset="586928.8141">8580 15861 687,'0'0'53,"0"0"126,0 0-125,0 0-44,0 0 21,0 0 22,-25-8-16,22 5-3,-5 0 17,2-4-21,2 0-9,-2-3 5,6 0-6,0-3 16,0-4-19,16 2-4,4 2-1,0 3-10,3 6 3,-7-1 2,1 5-3,-4 0-1,-7 15-3,-6 7-3,0 5 3,-16 3 2,-14 1 3,-6-4-4,0 1 3,8-6-3,5-2 1,13-3-2,4-3-1,6-1-3,0-6-2,3-1 4,13-4-4,13-2-6,11 0-42,-1 0-72,3-1-132,-8-6-151</inkml:trace>
  <inkml:trace contextRef="#ctx0" brushRef="#br1" timeOffset="587513.178">8925 15813 514,'0'0'224,"0"0"-32,0 0 6,0 0-126,0 0-42,0 0-17,-48-3-12,26 16 6,8 1-3,4-1 3,0 3-3,7-2 0,3 2-2,0-6 1,3-3-1,10-4 0,3-3-1,1 0 9,1 0-9,-1-8 2,0-6-2,-1-1-1,-3-5-3,7 1-7,-5-1-5,1 0-15,0 4 18,1 5-8,-5 3 10,3 4 9,-3 1-1,1 0 1,-3 2 1,7 1 0,-2 0 1,2 0-1,9 0-1,3 0 1,4 0 0,2 4-2,-12-4-13,-7 3-31,-10-3 15,-1 4 17,1 1 5,-3 2 3,-1 3 0,-2 3 5,0 3-2,0 1 2,5-3 2,0-2-1,4-5 3,8-4 9,4-3 32,2 0 24,5-7-3,-3-5 33,-4-5-40,-9-3-20,-5 1-7,-4 2-15,-3 3-16,-10 9-19,-22 5-85,-8 0-158,-9 10-338</inkml:trace>
  <inkml:trace contextRef="#ctx0" brushRef="#br1" timeOffset="588443.5741">761 17241 629,'0'0'118,"0"0"-26,0 0 47,0 0-70,0 0-45,0 0 8,18-4 1,-9 21 27,1 9-2,-2 8 6,-5 4-3,-3 1-1,0 2-18,0-4-20,0-8 0,0-3-9,0-6-7,0-6-1,0-4-5,0-5 0,0-1-1,0-4-58,0 0-58,0 0-67,6-4-112,3-8-414</inkml:trace>
  <inkml:trace contextRef="#ctx0" brushRef="#br1" timeOffset="588789.077">873 17316 699,'0'0'63,"0"0"95,0 0-47,-12-79-49,12 57-3,0-5-11,0 8 4,6 2 17,6 2-24,6 6-18,4 1-14,5 8-7,1 0-3,2 15-3,-7 7 2,-7 1-2,-13 4 0,-3-5 2,0 3 6,-22-3 16,-5-2-9,4 0-9,3-3-6,12-5-22,8 0-136,0-4-144,21-1-201</inkml:trace>
  <inkml:trace contextRef="#ctx0" brushRef="#br1" timeOffset="589170.7767">1231 17396 236,'0'0'647,"0"0"-561,0 0 68,0 0-69,0 0-76,0 0 8,42-2-10,-35 2-7,-4 8 1,0 1 7,-3-1 2,0 1 4,3 1 0,3 1-10,0-2 0,-2 2 1,4 6-5,-2-5 0,0 2 0,7-2 1,-1 1 0,2-1-1,8 3 6,-4-2 3,3 0 7,-3-2-7,-6-1 12,-2-1 8,-4-1 20,-3 0 15,-3-1-13,0 3-9,0-1-12,-9 3-1,-10 4-10,-8-3-11,-3-4-5,-1-6-3,4-3-43,1 0-123,10-21-208,10-11-662</inkml:trace>
  <inkml:trace contextRef="#ctx0" brushRef="#br1" timeOffset="589749.2804">1184 16441 325,'0'0'130,"0"0"-25,0 0 37,0 0-81,0 0-16,0 0 29,50-30-9,-41 30-15,-2-3-16,-7 3-24,0 0-10,0 13-11,0 4-13,-7 3-149,-2-8-320</inkml:trace>
  <inkml:trace contextRef="#ctx0" brushRef="#br1" timeOffset="591291.6618">2557 17492 670,'0'0'176,"0"0"-144,0 0 30,0 0 72,0 0-117,0 0-17,0 0-12,58-13 12,20 15 1,10-2-1,12 0-21,4 0-45,2-9-29,3-5-82,-6-3-90</inkml:trace>
  <inkml:trace contextRef="#ctx0" brushRef="#br1" timeOffset="592625.3563">5973 17201 382,'0'0'40,"0"0"-15,0 0 72,0 0-10,0 0-14,0 0-14,21 0-11,-17 0 10,-4 0-7,0 0-4,0 0 4,0 0-8,0 0-6,0 0-14,0 0-5,0 0-9,0 0 8,0 0 0,0 0 0,0 0-1,0 0-7,0 0-1,0 0-6,0 0-1,0 0 1,0 0-2,0 0 0,0 0 4,0 0-3,0 0 0,0 0-1,0 0 0,0 0 0,0 0 0,0 0 5,0 0-2,0 0-2,0 0 2,0 0 0,0 0 1,3 0-2,0 0-1,2-2-1,-5 1 0,4 1 1,-1-7 1,0 0 4,2 1 6,-1-7-6,-4-1 3,0 3-3,-6 2-1,-15 1-5,-7 8 0,-5 0 0,-4 0 0,7 14-1,3 1 1,4 2 4,10 1-4,6-1 0,7 3-1,4 0 2,20-1 1,7-2 2,1 2 3,8-2-6,-4 0 13,-4-1 4,-6-3 6,-14-3 7,-8-3-5,-4 3 3,0 0 12,-22 2 1,-8 5-9,-6-4-20,2-2-11,4-2-2,8-4-25,14-2-92,8-3-61,14 0-195,23-11-299</inkml:trace>
  <inkml:trace contextRef="#ctx0" brushRef="#br1" timeOffset="592954.8989">6395 17287 746,'0'0'223,"0"0"-110,0 0 78,0 0-135,0 0-29,0 0-13,76-43-7,-67 43-7,-3 0 3,3 2-2,-2 6 2,-1-1-2,-3 0 0,2 1-1,-2 3 3,0 1-1,4 8-2,5-3 1,1 0 0,7 2 0,5-2 1,-4-3 10,-3-1 12,-8-1 10,-2-2 11,-8-3 11,0 6-31,-12 4-9,-19-2 3,-14 5-10,-7-1-9,-2-1-83,10-9-148,11-7-417</inkml:trace>
  <inkml:trace contextRef="#ctx0" brushRef="#br1" timeOffset="593540.6382">7375 17160 300,'0'0'386,"0"0"-244,0 0 73,0 0-59,0 0-68,0 0-1,13-29-16,-12 29-12,3 0-19,-1 9-20,0 16 8,3 9 20,-2 6-15,-4 1 2,0-2-24,0-6-6,0-3 1,0-4-5,0-9-1,0-1-1,0-8-26,0-2-87,3-6-74,12 0-116,3-17-142</inkml:trace>
  <inkml:trace contextRef="#ctx0" brushRef="#br1" timeOffset="593811.5748">7509 17244 486,'0'0'171,"0"0"28,0 0-39,-16-90-41,16 73-4,0 3-16,0-1-29,3-2-26,10 0-4,6 2-24,3 4 5,6 5-11,-3 3 2,2 3 2,-7 0-3,2 0-1,-9 13-1,-10 4-7,-3 5 6,-3 5 13,-20 6-10,0-3-5,-3 1-5,7-4-1,-2 0-38,7-3-98,14-7-121,0-5-317</inkml:trace>
  <inkml:trace contextRef="#ctx0" brushRef="#br1" timeOffset="594080.7006">7881 17278 473,'0'0'413,"0"0"-332,0 0 118,0 0-118,98-49-46,-80 49 9,-4 0-11,-6 9-18,-8 9-5,0 4 20,-19 5 21,-8 4-6,2-4 3,2-1-10,7-4-7,6-8-17,10 2-11,0-6 4,7-2-5,21-1 2,14-4 0,13-3-4,11 0-67,2-3-129,0-11-309</inkml:trace>
  <inkml:trace contextRef="#ctx0" brushRef="#br1" timeOffset="594905.6264">8789 17098 390,'0'0'228,"0"0"-55,0 0 51,0 0-91,0 0-43,0 0-23,12-56-23,-1 50-33,8 3-9,0 3-2,2 0 0,-7 0-1,-7 9-3,-3 2 1,-4 5 3,0 1 3,-16 1 5,-4 3 1,4 2-2,0-4 1,2-2-2,8 0-4,3 0-1,3 2 0,0-2 0,0 2-1,6 1 0,11 0 4,2-3-2,-2-3-2,8-1 0,-9-5 2,-2-1-1,-8-5 3,-6 1-4,0-3 2,0 0 21,-6 2 11,-14 1-15,-5-2-17,-2 5-2,14-4-14,7-2-76,6 0-73,6 0-151,23-12-323</inkml:trace>
  <inkml:trace contextRef="#ctx0" brushRef="#br1" timeOffset="595461.9906">9354 17167 576,'0'0'163,"0"0"6,0 0 19,0 0-92,0 0-62,0 0-17,-65-13 3,45 28 3,1 0-6,5 0 7,9 3-8,5-6-6,0 3-5,0-3-3,10-5 1,9-1-2,-1-2-1,3-4-5,-2 0-13,0 0 8,4-15 10,1-6 8,-1-9-8,7-3 2,-1-1-2,1 7 0,-3 8-3,-5 9-1,-10 7 4,3 1-2,-3 2 1,-2 0-2,-1 0 1,2 0-1,-2 0 1,4 0-1,-3 7-3,7 1-1,-5 4-3,-2 0-3,2 1-3,2 7-12,-1-4-6,5 4 0,6-3-6,1-4 8,8-3 5,0-10 8,-1 0 19,-2-8 1,-4-10 24,-7-3 62,-5-5 16,-2-5-13,-5-1-12,-1 3-50,-6 10-16,0 10-12,-16 9-7,-14 0-81,-9 11-121,-3 6-314</inkml:trace>
  <inkml:trace contextRef="#ctx0" brushRef="#br1" timeOffset="611928.744">18869 14359 172,'0'0'12,"0"0"-11,0 0 18,0 0 16,0 0-12,0 0 7,0 0 25,0 0 21,0 0-18,0 0-1,0 0-1,0 0-13,0 0-22,0 0-5,0 0 2,0 0-16,0 0-2,0 0-8,0 0-22,0 0-12,0 0-5,0 0-2,0 0-1,0 0 10,0 0 34,0 0 6,0 0 1,0 0 9,0 0 2,0 0 5,0 0-4,0 0-7,4 0-6,2 0-6,5 0 6,-2 0 3,1 0-2,2 0-1,-2 0-5,4 0 0,2 0 2,4-2-1,-2-1-2,1-1 6,0 4-4,-2 0 2,0-3-2,-1 3-6,0 0-22,1 0-15,-4-3 16,-1-1-16,2 1 32,-1-4 15,-1 4 0,1-3 4,1 1 3,-4 5 16,0-2-16,1-1 1,0 2 6,0 1-9,0-3 3,3 0-6,-2-1-1,2 1 0,-3 0 1,4 3 1,-2-3-3,-3 2 2,2 1-1,0 0 0,0 0-1,-6 0 2,4 0-2,-1 0 2,3 0-1,-1 0-1,-1 0 0,-1 0 0,0 0 0,1 0 0,1 0 1,-2 0-1,0 0 0,-1 0 0,5 0 0,-6 0 1,5-3-1,-3-4-3,0 2 3,0-2 3,-2-1 1,1 0 1,-1 1-2,2 0 6,-2 3 6,3-5-7,-4 5 1,4-2-7,-3 0-2,1-2 0,-2 2 0,3-5 0,-2 2 1,-1-1 0,0-1 2,-1 3 10,-4 1 15,2 0-2,-3 0-7,0 2-6,0 0 6,0-3-19,0 1 1,0-4-2,0 1 2,0-3-1,0 3 0,1-3 0,-1 0 0,0-3-1,0 2-1,0-2 2,0-1 0,0-3 3,0 3-3,0 1 0,0-3 1,0 4 0,0 3 6,-4 2-6,0 1 3,-1-1-4,-1 0 1,0 0-1,-1-1 5,-7 2-4,5-1 0,-1 0 0,1 0 3,0 0-2,0-1 0,-1 1 5,2 5-5,-1-2 1,-1-1-3,4 0 1,-3 2-1,1-2 2,-5 1-2,0-2 1,1 2-1,-3 4 0,1-4 0,2 1 0,0 3 1,-1-5 0,1 5 3,-1-3-3,2 2 1,1-5 2,-4 5 1,4-4-2,-3 3-2,1 2 0,-2-1 0,-1 1 0,0-1 1,0 1-2,2 0 0,-2-1 1,1 1 0,1-2-1,1 1 0,-2-2 2,3 2-1,-1 1 4,-1-1 1,0 1-4,-3 0-2,4 3 1,-2 0 2,-2 0-2,2 0-1,0 0 0,2 0 1,-3 0-1,3 0 0,-2 0 0,-5 0 2,2 0 0,-4 0-2,4 0 0,3 0 0,-2 0 2,3 0-2,4 0 0,-1 0 0,-1 0 3,1 0-3,-2 0 2,-1 0 0,-3 0 5,-1 0-4,2 0 2,-5 3-4,3 4 3,3-1-1,-2 3-2,2 1 4,3-3 0,0 3-4,3-3 4,-3 6-3,2-4 1,-1 5 4,1-3-1,1-2 1,0 4-3,-2 0 8,3 2-6,-1-3 3,2-2-6,0-1 0,4 2-3,-1-5 0,2 4-3,1-3 1,-2 3 2,2-4-25,0 0-23,0 2-20,0 1-11,8-9-78</inkml:trace>
  <inkml:trace contextRef="#ctx0" brushRef="#br1" timeOffset="619657.5516">11520 13858 49,'0'0'99,"0"0"-94,0 0 9,0 0 68,0 0-29,0 0-31,0 0-8,-3-19-9,3 19 1,6 2 23,0 8-11,4-3-14,4-1-2,-2-2-1,-1-1 2,4-3 0,2 0-3,-2 0 1,-2 0 4,4 0 2,-4 0-1,-4 0-5,-2 0 3,-3 0-4,0 0 10,-4 0 7,0 0 24,0 0 7,0 0 14,0 0-18,-9 0-15,-9 0-20,-12 0-9,-4 7 2,-6-2 2,-5 0-4,5 1 0,1-5 0,6 1-2,8 1 0,5 2-3,4-2 3,0 0 1,-3 0-5,5-3-5,-1 3 4,-3 1 3,3 0 4,-1 1 1,2 3-1,1-2 0,4 0-1,3-1 0,0 0 2,-3 2-1,2 3 0,2 0-1,-1 0-2,3-1 1,0 4 2,-4-2 0,4 2 0,-4 3 0,1 1 0,0 3 0,2 4 2,0-5-1,4 4-1,0-3 1,0-4 2,0 4-1,4-3 1,0 6 1,1 1 1,-2 1 5,0 1-6,-2 0 2,3-2-4,2-2 5,1-5-6,-1 0-1,0-4 0,-3 1 0,3-1 4,2-3-4,-1 1 1,2-2-2,-7-4 1,5 3 0,-3-1 1,0 0 0,1 0-1,1 1 0,5 2 0,2-3 1,3 3-4,7-1 3,3 2-1,7-5-10,8 1-13,5 0 11,6-5-22,10 3-43,9-5-51,8 0-268</inkml:trace>
  <inkml:trace contextRef="#ctx0" brushRef="#br1" timeOffset="620675.5439">11936 13905 144,'0'0'86,"0"0"-84,0 0 5,0 0 4,0 0 27,0 0-14,0 0-4,48 79 3,-28-72 13,9-1 8,-2-3-5,7-2 5,6-1-10,6 0-5,4 0-10,3 0-2,6 0-7,-2 0 2,3-1-2,8 1-3,2-3 1,3 3-8,-9 0 5,-4-3-5,-11 3 0,-4 0 2,1 0 2,-1-3 8,1 3 10,2 0-7,-2 0-3,-1 0-4,1 0-5,5 0-2,0 0 0,5 0 0,2 0 1,5 0-1,-2 0 0,0 3-1,2-3 1,-3 3-1,0-3 3,2 3-3,-4-3 0,-3 0 0,-12 0-1,-5 0 1,-13 0 0,-4 0-4,-3-3 0,-2 0 4,2-2 1,-5 0-1,-2 1 0,1 1-1,-6 3 2,-3-2-3,3 2-1,0 0-32,4 0-34,1 0-28,5 5-56</inkml:trace>
  <inkml:trace contextRef="#ctx0" brushRef="#br1" timeOffset="622573.6344">13842 13989 34,'0'0'159,"0"0"-149,0 0 6,0 0 41,84-12-15,-48 10-5,10-6-14,-4 1-13,7 2-1,0-3 11,-1 2-10,8-1 0,4-2 5,3 1-6,1 2-1,-1-1-3,-2-2 2,-5 2-3,-1-1 6,-1 2 0,6 0-7,-6-4 5,-1 3 0,1 0-7,1-1 0,-1 1 2,-3 0-1,-2 0 2,-4 0-1,-5 4-1,-9 0 4,-1 0 4,-5 3-4,4-3 2,-2-2-4,2-1-2,4-3 3,6 1 6,0-5 4,0 4 8,7-4-8,-5-2-5,4 3-6,0-5-3,-2 4 1,0 4-1,1-1-1,-2 3 1,-2 0-1,3 4 0,-1-3 0,0 1 1,4 2-1,-4 0 0,4-3 0,2-2-1,1 3 1,4-2 2,3 0-2,2 0 0,-1 2-3,-8 0 2,-4 0 1,-6 2-3,2-1 3,-1-3 0,2 4-4,-2-4 0,-2 0 3,5 4-1,-4-3-4,6 0-2,1 1-2,2-1 4,-2 3 4,3 3 1,-1 0 1,-5-3 0,-1-1 0,-5 4-1,-4-3 1,0 2 0,4-2-1,-2-2 2,6 0-2,-2 2-6,4-1 0,-4 2 7,0 2-2,-3-3 2,-3 3-1,-3 0 1,-4 0-1,2 0 0,-2 3 0,-4-1-9,2 0-4,-3 0-9,6 1 5,-8-3 10,1 4 1,0-4 6,1 0 0,-2 0-4,-1 0-6,5 0-1,-3 0 9,4 0 2,-4-4 1,7 1 1,-5 1-1,1 2 2,2 0-2,2 0 1,-2 0-1,2 0 0,1 0 0,2 0-2,1 0 2,2 0 0,-2 0-2,1 0 2,-4 0 0,2-2 0,0 0 0,2 2-1,4-3 1,2 3 3,2 0-3,2 0 1,4 0-1,3 0 0,6 0-1,6 3 1,2 3 2,-2 4 6,1 4-5,2-5 4,-3 2-6,0-2 3,-3-2-3,-1-3 3,-1-1-4,1-3 0,0 0 0,-6 0 0,-1 0-4,-6 0 3,-7 0 0,-7 0-1,-2 0 2,-6-3 0,4 3 3,2-1-3,2 1 1,4 0 0,4 0 2,6 0-1,1 0-2,4 0-1,-1 0-3,-8 0-1,-3 0-3,-2-7 2,-5 4-2,1-3 3,0 3 2,-1 0-15,1-5 2,-1 5-4,-1-3-33,-2-5-4,2 6 0,1-3 6,0 2 1,3 3 11,1-2 24,8 0-8</inkml:trace>
  <inkml:trace contextRef="#ctx0" brushRef="#br1" timeOffset="623151.6366">21910 13358 7,'0'0'74,"0"0"-26,0 0 29,106-5-31,-72 5-16,5 0-12,7 0-6,-1 0-5,1 5-5,-7 0 1,-5-2 0,-1 0 33,0 0 10,3 0-13,1 2-17,3 4-8,-1 1 0,1 0 7,-1 3-10,0 0-1,2 4 9,2-5 0,-6 5-6,-4 3 3,-8 1-4,-4-2 9,0 8-1,0 2 3,1 11-3,-2 2 2,-4 5-11,-7 3 3,-4-1 4,-5 0 12,0 4 8,-2 0 1,-15 0 2,1 0-10,1-5-6,3 2 0,8-3-6,1-8-8,3-2-2,0-4-3,0-4 1,-3-2-2,-2-7-15,-7-3-80,-12-8-127</inkml:trace>
  <inkml:trace contextRef="#ctx0" brushRef="#br1" timeOffset="624305.5066">11368 14405 11,'0'0'57,"0"0"-20,0 0 12,0 0 1,0 0-22,0 0-17,-7 0-5,7 0 1,0 0 10,0 0 6,0 0-5,0 3-11,0-1-7,0-2 3,0 3-2,0 1 29,0 1-22,0 0 7,0 1 10,0 0 4,0 2-9,0 0 10,0 3-12,-1-2-11,1 1-1,0 0-4,0 0-1,0-1 1,0-1-2,0-4 1,0-1-1,0 0 0,0 1 1,1-1-1,3-1 0,5 2 0,0 2 0,1-2-1,2 2-2,3-5 1,-6 5-24,-3-4-8,-3 3-28,-3 1-29,0-3 22,1 5-25</inkml:trace>
  <inkml:trace contextRef="#ctx0" brushRef="#br1" timeOffset="626675.1918">11523 14674 289,'0'0'0,"0"0"-29,0 0 29,0 0 4,0 0 11,0 0-15,-3-7-15,18 4 3,3-2 12,-2 3 3,-7-1 2,0 0-1,-6 3 0,2 0 4,-5 0-5,0 0-3,0 0 0,4 0 2,2 0 0,3 0 10,2 0 0,10 0 2,11 0 34,6 0-11,12 0-19,6 0-5,6 0-10,1 0-2,7-1 0,-1-4 3,5 0-4,3 2 0,2-2 2,4 1-4,3 1 4,5 3 8,6-4-9,6 1 2,2-3 8,9-2 2,-4-1-12,7-2 0,-9 2 2,-11 4-3,-10 0 0,-12 2 1,-13 2 2,-5 1 0,-4 0-3,3-3-9,-5 3 9,5-3 4,4 1-2,3-3 1,-1 0-1,2 1 1,2-3 0,-9 1 25,-2 5-8,-6-2 7,-6 3-20,0 0 1,-2 0-4,2 0-3,0 0 4,1 4-5,2 4 9,-1-1-3,7 0-3,-3-2-3,-1 3 0,-2-4 0,-3-1 1,0 1 2,-1 2-2,6-3-1,-3-2-2,4 1 2,2-2 4,4 3-4,8-3-1,5 0 0,10 0 1,0 0-1,5 0 1,-4 0 1,-5 0 0,-1 0-1,-2 4 0,-7 0 0,-3-1-1,-1 3 1,-7 1 3,1 0 7,-3 0 14,4-2 9,5 2-13,-2-2 6,0 0-11,-3-2-10,-6-3 6,0 1-6,-3-1 2,-4 3 2,-3-3 0,1 0 4,-3 0-2,0 3-4,0 2-6,0-3 1,2 4 0,4-2 1,3 1-2,2 0 0,3 2 0,1-2-1,-1 3 2,3-1-5,-2 2 6,1 1-2,3-3-1,6 2 1,5 2-1,-3-8-1,0 3 1,-8-2 0,-2-1 1,2 0-1,2 1 0,2-1-1,3 0 1,3-2 0,-1 5 0,3-4 0,1 3-3,-3 0-1,-3 2-1,-8-3 3,-8 5 2,-6-5 1,-5 3 0,3-2-1,0 0 1,4-2-1,7 0 0,7-3-1,1 0 0,-3 0-4,-4 0-6,-5 0-1,-7 0 6,-4 0 6,1 0 0,3 3 1,1 0 0,4 5-1,2-2 0,0-6 0,2 3-1,-2-3 0,1 0-10,0 0-3,-7 0 6,-1 4 6,-5-4 2,1 0 0,0 0 0,0 0 2,1 0 2,3 0-4,2 0-2,0 0 2,2 0 0,-5-7 0,-8 4-1,-4 0 1,-7-5 0,-4 3 0,3-2 3,0 0-3,1 0 2,4 4-2,-1 3 0,0-3 0,-1 3 0,0 0 0,0 0 0,-3 0-1,1 0 0,2 0-3,-1 0 1,2 0-1,0 0 3,-1 0 0,5 0 1,0 0-4,5 0-1,6 0-3,6 0-10,3-4-15,3-3 9,-2 1-8,-4 2 21,-4 4 6,-8 0 4,2 0 0,0 0 1,5 0-3,-1 0-21,2 4-35,0-1 19,4 0 2,1-3 6,-2 0 16,-2 0 9,0 0 4,-6 0 3,-1 0 3,-3 0-2,1 0-1,2 0 6,-3 0 2,4 0-2,2 0-5,3 0-1,2 0 0,4 0 5,-3 0 3,-2 0-3,-4 0-5,0 0 1,-4 0-2,5 1 2,-4-1-1,5 0 0,-1 0 0,-2 0 3,1 3-2,-1-3 1,-2 0-1,1 0 3,-4 0 4,-3 0 0,2 0 8,-1 0 2,2-4-6,3-2-3,-2 2-6,3-1-2,-3 0 0,0 3 21,2 2 13,-1-3-7,-1 3-13,0 0 1,-2-3-3,-1-1-6,-4 1-6,1-4-1,-1 0-3,0-2-15,-4-1 1,-1 3 4,-3 0 4,-4 1 2,0 2 5,-3 1 2,-3 0 0,-1 3-1,-1-4 1,2 2-2,4-2 2,-1 1 1,2-3-1,1 1 2,-3 3-2,-2-2 4,2 1-1,-5 1 7,-2-4-8,2 4 0,-4 2-2,2 0 0,-2-4-14,0 1-4,0 0 0,0-4-8,0 1-3,0 2-6,0-3 15,0-1 15,0 1 4,0-3-34,-3 3-57,-2-3-77</inkml:trace>
  <inkml:trace contextRef="#ctx0" brushRef="#br1" timeOffset="631703.2248">11429 14192 29,'0'0'44,"0"0"-31,0 0-12,0 0 4,0 0 3,0 0 9,0 0 20,-9 3 3,9-3-9,0 0-2,0 0-9,0 0-12,0 0-8,0 0-2,0 0-8,0 0-2,0 0 8,0 0 4,0 0 2,0 0 8,0 0-1,-3 3-9,-4 3-12,-3-5-62</inkml:trace>
  <inkml:trace contextRef="#ctx0" brushRef="#br1" timeOffset="631944.3771">11429 14192 34,'-68'33'22,"81"-33"-17,0 0 7,-5-4 8,2 4-9,-2 0-9,-4 0-2,-1 0-15,-3 0-20,0 0-5</inkml:trace>
  <inkml:trace contextRef="#ctx0" brushRef="#br1" timeOffset="633849.0818">22202 13511 336,'0'0'183,"0"0"-154,0 0 120,0 0-13,0 0-75,0 0-16,0-6 9,0 6 9,0 0-2,0 0 6,0 0 7,0 0 3,0 0-11,0 0-3,0 0-13,0 0-11,0 0-17,2 0-13,-2 0-1,0 0-2,0 0-1,0 0 10,0 0-4,0 0 1,0 0-2,0 0-7,0 0 1,1 0-1,6 9-3,0 8 14,6 3-1,-1 0 1,2 2-6,1-3 0,0 3-2,0-2 1,-1-3-2,-2 1-2,-4-3 2,3-3 2,-3 1-4,-3-7-2,-1-1 1,1 1 4,-1-2-4,0 1-1,-1-1 0,2 2 3,-3-3-4,0-2 1,0 2 0,-2-3 0,0 4 1,1-4-1,-1 3 4,2-3-2,0 0 0,-1 0 0,-1 0 1,2 0 3,-1 0-4,3 0 8,1 3 1,2-3 5,4 3-6,9-3 4,12 0 2,14-17 3,17-13-5,19-9-4,12-17-3,16-9-8,5-8 3,4 1-4,-3 8 1,-10 11 0,-11 17-2,-19 7 2,-15 12 2,-19 6-1,-16 6 0,-8 0 1,-9 2-2,2 3 0,-4-2 0,2 2 0,-3 0-1,-4 0 1,-2 0-1,0 0-13,0 0-17,0 0-28,0 9-55,-20 11-148,-13 0-126</inkml:trace>
  <inkml:trace contextRef="#ctx0" brushRef="#br1" timeOffset="638298.714">24019 6970 328,'0'0'10,"0"0"1,0 0 10,0 0 24,0 0-15,0 0-14,-80-9-1,68 9 9,-5 0-5,-3 0-11,1 0-3,-1 0-2,2 0 1,-3 0-2,-4-3 4,-9-2 2,-4 0 7,-8 4-9,-8-5 1,-5 1 3,-9 0-9,-3-1 1,-5 2 2,4 2-4,0 2 0,1 0 0,5 0 3,4 0-3,-3 0 0,0 9 0,-3 4 0,-3-1 3,4 2-3,1-3-4,7 5 1,2-6-2,0 3-10,1-2-11,3-1 7,-2 0 11,0-1 7,0-2 1,-3 0 0,-3 0 1,-4-1-2,0-1 2,1-1 0,4 1 0,3-3-1,3 1 0,4 0-1,2 1 0,1-1-3,0 1-10,1-4 1,1 0 7,-2 0-3,0 0 1,-5 0 8,-6 0 0,-7 3 0,-3-1-3,-3-1 3,2-1 3,2 0-2,5 0 4,7 0 0,3 0 8,4 0-4,2 3-2,0 0-4,-3 7 1,4 0-1,-6 0 3,-1-1-3,0 2-3,0 0 4,6-2-3,5-1 3,9-2-2,12 0 10,3-1-6,3 0-4,-1 4-2,-3 1-1,0-1 1,-3 2 1,-3-1-1,-1 4 0,0-1 1,-1 1-1,1 0 2,-8-2-2,3 1 0,-1-1 0,1-1 4,1-1-3,3 2 1,0-2 0,4-3 1,7 4 1,2 2-3,4-4 0,-1 4-1,-1-1 0,2 2 0,-2 2 2,-3 1-1,1-3-1,3 3 1,3-8-1,1 5-1,4 2 1,-2-1 0,-4 3 0,-4 5 1,-1 0-1,-2 3 0,-2-2 1,1 4 0,3-2-1,7 0-1,2 3 1,4 2 0,0 0 0,0-1 0,7 3 0,11 4-1,7 5 1,5 5 0,6 4 0,-5 1 1,-7 4 0,-4 2-1,-10 6 0,-7 2 0,-3 0 3,0 2-2,0-4-1,0-3 2,0-5-2,0-3-1,16-6 1,5 0 0,6-4 2,1 2 2,1-4-4,-6 2 2,1-2 2,-6-2-4,4 0 3,-2 0-3,1 2 0,0-2 1,-1 1 4,-2-6-4,2-5-1,0 0 2,5-6-2,3 1 0,5 0 10,5-2-9,1 1 7,2-1 3,-1-2-10,-1-3 1,-5 4 3,-1-4-3,-5-2-1,-4 4 6,-2-2-3,-4 2 11,1 3 3,-2 0 11,4 2-15,-2 3 4,-1-2-4,3 1-13,1 2 1,4-1 0,-1-5-2,1 1 0,-4-1-4,-4-1 1,-9 0 0,-3 1 3,-4 2 0,2 1 0,0-2 0,5 1 5,-2-2 10,4 0-13,2-2-2,4 2 1,4-3 1,1 1 2,-1 3-4,3-3 1,0-1 1,0-2-1,1 0 2,-3-4-1,-1 3 1,-2-2-3,0 1-2,-3-1 1,-1 0 0,1-1 1,1-3 2,2 0 0,2-1-2,-2-1 3,3-3-3,2 2 0,2 0 1,-2 2-1,1-1 0,0-2 0,1 0 0,1-2 0,-4-1-1,2-2 1,-2 1-1,0-1 1,0 2-2,3 0 2,1 1 0,4 3 0,3-4 0,-4 2-1,0 0 1,-4 2 0,0-2 1,1 1 1,1-2-2,4 0 0,4 2 2,2-2 0,-1 5 5,-2-3-1,-5 2-5,-2 5 0,3-3-1,-1 3 0,4 1 0,1-5 1,-1 1 0,5 2-1,-5-1 2,-3-2-1,-2 3 12,-5-2-9,0 2-4,0-2 6,8 4-4,6-2 6,11-1 3,3-1 7,0 0-11,0-2-4,-1 2 7,-5-1-7,0 3-3,-2 1 0,2 1-3,-2 2 2,7 1 1,5-5-3,5 2 4,1 0-1,3-3 2,-3 0-2,-1-4 0,5-1-2,7-3-6,0 3 8,4-2 0,-3 3-12,-5-4 10,-2 0-1,1-3-29,4 0 17,5 0 11,-2 0 4,-5-3-12,-9-3 25,-2-2-6,-7 0-5,-3-2-2,-4-2 0,-5-2 4,2-3-2,-2-10-2,0-3-19,1-13-172,0-10-194</inkml:trace>
  <inkml:trace contextRef="#ctx0" brushRef="#br1" timeOffset="639461.45">24342 7020 195,'0'0'6,"0"0"-4,91 66 5,-65-40 33,1-2-16,-3 0 3,-3 3-10,-6-1 11,-1 2 15,0-1-29,5 4 17,7 5 5,11 0 10,6 4-27,2 5-7,-3 2-6,-3-1-6,-5 4 12,-1-4-12,-1-6 3,-2-1-3,-1 1 0,-2-5 1,0-1 0,-1-3-1,7 2 0,5-2 23,2 2 12,2 0-7,-9 1-12,-4-1 5,-5-4 0,-9 2-5,-3-1 2,3-2-9,1 7 9,-4 3-9,0 3 4,-3 8 7,-3 1 5,5 3 2,2-1 20,2-2-20,6-1-13,-1-2-9,4-5-4,-1-3 2,-1-2-3,-4-4-4,-11-6-85,-7-6-114,-4-8-219</inkml:trace>
  <inkml:trace contextRef="#ctx0" brushRef="#br1" timeOffset="641593.6373">11429 15236 16,'0'0'21,"0"0"-21</inkml:trace>
  <inkml:trace contextRef="#ctx0" brushRef="#br1" timeOffset="658508.7327">19467 14773 271,'0'0'44,"0"0"12,0 0 36,0 0-43,0 0 4,0 0 10,0 0-43,0-60 4,0 54 11,-2 3-15,-2-5 2,-3 5 1,1-3 6,-5-5-17,-2 2 1,1 1 14,0 0-17,-2 2 5,1-2-3,-6 5-1,-2-3-10,-3 3 5,-2-2-1,-1 0-1,2 1 1,-2-3-3,2 4 9,4-3-8,3 2 2,5 0 2,-1-1 0,4 4-4,-3-5-3,-2 1 6,-3 3-3,-2-4-1,-2 5-2,-2-2 1,-1 3 0,0 0-1,-1 0-1,7 0 1,2 0 1,7 0-1,1 3 1,-3 1-1,1 1 0,-2 3 1,-3-2 5,-2 5-3,-2-2 5,0 7-3,-1-2 4,0 3 0,-4 3-3,4 2 10,-1 2-2,3-1-8,-2 7-1,3 0 9,1 2 0,-3-2 8,7-1-14,4-2 4,0 0-2,4 0-3,5-1 1,0 7 1,0-1 8,2 0 0,10 2-7,-3-1-4,4-3-1,3 1 4,4-2-1,-2 4 2,3-3-1,1-1-1,1-2-4,2-1 0,6-6 1,5-3-2,6-1 6,3-2-1,1-1 1,-6-3 2,4 0 2,-3-5-4,1 0-3,2-5-2,0 0 1,2 0-3,-2 0-2,4-7 0,0-9 0,3 2 1,-5-6 0,-1 0-1,-8 1 1,-4-1 4,-6-2-4,-3 0 2,-1-6 2,-1-3 2,1-2 7,-2-3-13,-7-4 3,-1 4-1,-9 0-1,-4 5 0,0 3-1,0 7-1,-1 2-1,-8 8-3,-9 2-45,-4 9-106,-8 0-112,-3 0-158</inkml:trace>
  <inkml:trace contextRef="#ctx0" brushRef="#br1" timeOffset="661457.39">11806 14780 263,'0'0'132,"0"0"-117,0 0 35,0 0 53,0 0 34,0 0-46,0 0-38,2-17-20,-2 11 2,0-4 16,0 3-12,0 0-1,0-3-23,-9 0-10,-6 4 3,-3-5-3,-2 2-2,2 1 1,-2-1 3,-2-2-6,-1 2 4,-4-1-3,5 0-1,-5 0 3,-1 5-4,-11 1 1,-7 1 0,-3-1-1,-5 4 0,5 0 0,4 0 0,3 0 1,1 0 1,6 4 2,2 6-2,8 2-1,2 5-1,7 6 0,-6 3 0,-2 15 1,-9 5 2,-7 0-3,-3 0 1,1-3-1,9 0 1,10-6-1,16 2 0,7 4-2,7 1 3,22 2-1,4-3 2,13-1 0,6 1-1,10-4 0,12-5 3,11-5-3,9-5 6,6-7-4,4-8 7,-6-6-3,-1-3 6,-4 0-3,-4-12-1,-5-13-1,-6-4 6,-10-14 25,-5-10-16,-8-6-11,-10-3 3,-14 1-9,-14 10 2,-17 10-5,-9 11 1,-33 10-4,-20 5-61,-6 5-229</inkml:trace>
  <inkml:trace contextRef="#ctx0" brushRef="#br1" timeOffset="664303.745">14904 15388 73,'0'0'61,"0"0"-9,0 0 11,0 0-12,0 0-21,-81-5-17,64 5-3,-1 0 6,-12 0 4,0 0 4,2 0-5,1 4-4,11 0-6,10-1-7,6 0-2,6 0 1,24 1-1,21-1 15,19-2-11,19 2 1,9-1-1,10 1-4,-5-2 0,-2-1-1,-13 0-6,-10 0-10,-14 0 16,-5 0 0,3-2 2,-4 0-1,-6 2 4,-9 0-3,-12 0-1,-13 2 0,-7 3-3,-4 0 2,-3 0-1,-3 2-12,1 0-45,-2 2-42,0-4-60</inkml:trace>
  <inkml:trace contextRef="#ctx0" brushRef="#br1" timeOffset="668930.8837">23075 10132 258,'0'0'82,"0"0"15,0 0-16,0 0 9,0 0 17,0 0-36,0 0-24,4-20-5,-4 17 25,0 3-14,0 0-20,0 0-10,0 0-8,0 0 5,0 0-2,0 0 11,0 0 6,0 0 4,0 0 0,0 0 1,0 0-7,0 0-6,0 0-8,0 0-6,0 0-5,0 0-4,0 0-3,0 0 1,0 0 0,0 0-2,0 0 2,0 0-1,0 0-1,2 0 0,1 0-6,2 0-44,-1 0-88,-2 0-121,-2 6-93</inkml:trace>
  <inkml:trace contextRef="#ctx0" brushRef="#br1" timeOffset="669246.6228">22878 10290 458,'0'0'127,"0"0"24,0 0 5,0 0-68,0 0-7,0 0-47,0-9-33,-4 32 20,-4 3 20,2 1-1,-3 2-11,3 2-11,1-4-10,3 1-5,-1-5-2,1 4-1,-3-7-62,0 0-131,1-10-122,1-7-134</inkml:trace>
  <inkml:trace contextRef="#ctx0" brushRef="#br1" timeOffset="669527.1261">22777 10367 378,'0'0'80,"0"0"10,40-96 83,-18 76-65,2 4-18,-3 5-13,2 9-25,-7 2-13,-4 0-10,-7 15-7,-1 8-9,-4 5 10,0-2-1,-9 0-5,-7 0-6,-1-6-6,-1-1-4,4-2-1,6-3-48,8 3-97,0-6-76,28-6-139</inkml:trace>
  <inkml:trace contextRef="#ctx0" brushRef="#br1" timeOffset="669831.5774">23118 10406 458,'0'0'108,"0"0"56,0 0-59,0 0-11,0 0-45,0 0-20,-68-29-4,53 41-3,6 9-4,6-4-5,0 0-13,3-2 2,0-2-1,7-4-1,6-4-3,4-5-14,-4 0-26,-2 0 10,-2-8 11,-7-1 3,-2-1 18,0 0 1,1 5 1,-1-3 7,2 5 16,-2 3 0,0 0 0,0 3-24,0 17 0,0 2 2,0 3-1,3-3-1,4-5-4,-1-1-40,0-6-54,1-6-54,4-4-48,-1 0 45,2-10-222</inkml:trace>
  <inkml:trace contextRef="#ctx0" brushRef="#br1" timeOffset="670095.1302">23208 10466 95,'0'0'122,"0"0"33,0 0-48,0 0-27,89-51-14,-85 61-11,-4 12 23,0 4-33,0-1-24,-1-1-20,-2-1-1,-1-6-39,2-4-130,1-9-96</inkml:trace>
  <inkml:trace contextRef="#ctx0" brushRef="#br1" timeOffset="670114.6821">23300 10512 285,'0'0'35,"0"0"-35,0 0-94</inkml:trace>
  <inkml:trace contextRef="#ctx0" brushRef="#br1" timeOffset="673147.5534">14294 14529 448,'0'0'32,"0"0"-29,18 75-3,15-37 0,13 2 3,8 4-2,13 6-2,3-7-51,5-7-68</inkml:trace>
  <inkml:trace contextRef="#ctx0" brushRef="#br1" timeOffset="673949.3378">15200 14942 282,'0'0'25,"0"0"-23,0 0 74,0 0 31,0 0-14,0 0-21,35 8-4,-27-8-10,-5 0-14,-3 0-14,0 0-3,0 0 2,0 0-9,0 0-5,0 0-1,0 0-5,0 0-2,0 0-4,0 0-1,0 0-1,0 0-1,0 0-1,0 0-2,0 0-65,0 0-136,0 0-266</inkml:trace>
  <inkml:trace contextRef="#ctx0" brushRef="#br1" timeOffset="674347.6795">11725 14967 742,'0'0'31,"0"0"-17,0 0-12,0 0-2,0 0 0,0 0 0,10 27-1,12-10-136,24-3-275</inkml:trace>
  <inkml:trace contextRef="#ctx0" brushRef="#br1" timeOffset="674999.0361">17998 15041 576,'0'0'53,"0"0"-37,0 0 1,0 0 54,0 0 0,0 0-37,-2 0-12,2 0 15,0 0 9,0 0-4,0 0-11,0 0-5,0 0-1,0 0-2,0 0 7,0 0 8,0 0-6,0 0-13,0 0-6,0 0-3,0 0-4,0 0-2,0 0 0,0 0 2,0 0-1,0 0-1,0 0-1,0 0-3,0 0 0,0 0 0,0 0-1,0 0-1,0 0 0,0 0-6,0 0-29,0 0-50,-1 3-73,1 0-71,0-3-111</inkml:trace>
  <inkml:trace contextRef="#ctx0" brushRef="#br1" timeOffset="683165.329">11062 15952 13,'0'0'79,"132"-10"-17,-55 6 2,-1 4-32,6 0-12,3 0-5,3 0-5,0 0-1,3-5-2,-6 0-6,4 0-1,-8-2 0,-6-1 5,-4 3 1,-5 1 5,-2 1-2,-7 1-7,1-1-1,-10 3 0,-5 0-1,-3 0 0,0 0 2,2 0-2,3 0 0,0 0 1,1 0-1,-3 0-4,-4 0 3,-3 0-2,-2 0-1,-1 0-1,4 0-5,2 0 2,-3 0 5,-1 0-7,0 0 4,2 0 5,-5 0 2,3 0-2,2 0 2,1 3-1,5 2 0,-1-1 0,4-1-1,8 2 1,4-3 0,5 4 1,-2-5-1,-6 4 0,4 0-1,2 1 2,1-4-2,0 2 2,3-4-4,-3 3 6,-2 1-3,7-4 0,-6 1 2,2 1-2,-2 1 1,1 1-1,3-1 3,-3 4 8,2-4-5,-2 3 7,-3 2-7,-2-2-4,-4 2 0,-1-3-2,-3-1-9,3-1 2,3 0-1,0-3 8,8 0 0,4-3 0,-2-4 1,0-3 0,-4 3 0,-6-2 5,-4 5 11,6 1 4,-5 3 6,4 0-16,0 0 1,-3 0-8,-2 3-1,-5 1-3,-3 3 0,3-5 0,-1 5 2,3-7-2,-3 7 0,-1-4 0,-3-2 2,-1 0-2,0 1 0,4-2 1,1 0-1,2 0 0,7 0 0,-3 0-1,1 0-1,-3 0 1,-3 0-6,-6-4 5,-4 1 2,-8-4 0,-4 0 0,-2 2 5,1 0 2,6-4 2,0 6 12,12-5-3,6 5 0,8 0-3,4 3-7,-5 0-5,-1 0 1,-2 0-4,-6 0 3,2 0-3,-6 0 0,0 0-1,-3 0 1,-1 0 0,6 0 0,5 0 0,6 0 0,2 0 0,0 3 0,-1 0-4,-5 1-2,-4 0-2,-2-1-10,-5-3-4,-2 0 11,-1 0 4,-5 0 7,-3 0 1,-5 0 0,-4 0-1,0 0 4,0 0-2,1-3 3,3-4 3,-4 6 8,0-5-8,-3 3-2,3-4 1,-6 3 1,-1-1-2,0 0 2,-2 2 3,1-2-10,-2 4 0,3-2-1,-3 0 0,0 1 0,3-1 0,-2 1 4,1-1-3,0 3 1,-3-3 2,0 2 2,-5-2-4,3 3 0,0-2-2,-1 2 0,0-3 0,-2 3 0,0 0 0,1 0 0,-1 0 0,2 0 0,-3 0-3,-2 0 3,4 0 0,-4 0-1,0 0 1,0-3 1,0 3-1,0 0-1,0 0-12,0 0-20,0 0-16,0 0-33,0 0-47,0-2-10</inkml:trace>
  <inkml:trace contextRef="#ctx0" brushRef="#br1" timeOffset="684208.1519">11829 16286 107,'0'0'59,"0"0"-21,0 0 38,0 0-35,0 0 3,0 0 5,-8 0-27,8-3-22,0-1-2,0 1 0,0 3-3,0 0-30,0 0-125</inkml:trace>
  <inkml:trace contextRef="#ctx0" brushRef="#br1" timeOffset="684478.6563">11829 16286 283,'-101'7'121,"101"-12"-59,0 0 12,0-2-21,0 4 14,2 0-18,-2 3-49,0 0-25,1 0-73,-1 0-12,0 0-272</inkml:trace>
  <inkml:trace contextRef="#ctx0" brushRef="#br1" timeOffset="684729.0113">11559 16254 750,'0'0'13,"0"0"-13,0 0-1,0 0-1,0 0-1,0 0-6,0-14 0,0 23-71,0-4-30,0 0-17</inkml:trace>
  <inkml:trace contextRef="#ctx0" brushRef="#br1" timeOffset="685401.3538">11546 16286 222,'0'0'118,"0"0"-54,0 0 2,0 0 3,0 0-13,0 0-27,0 0-24,0 0-5,4 0 0,-4 0-1,3 0-14,3 2-8,-3 3-67,0-5-116</inkml:trace>
  <inkml:trace contextRef="#ctx0" brushRef="#br1" timeOffset="685651.9448">11690 16276 270,'0'0'302,"0"0"-293,0 0 0,0 0-9,0 0 0,0 0-66,6-3-34,0 9-231</inkml:trace>
  <inkml:trace contextRef="#ctx0" brushRef="#br1" timeOffset="691540.7814">11094 15888 252,'0'0'22,"0"0"-14,0 0 5,86-5 24,-42 3 18,12 1-19,15 1-13,17-1-4,15-6 5,21-3-4,16-5-7,20-2 12,10 0-5,0 1-7,-1 6 1,-14 3-7,-15 4-1,-13 3-6,-16-4 0,-6-1 0,-2 0 1,-7 0 1,4 1-2,2-2 1,5 2 1,10-4-1,16 3 1,17-2 2,19-2 31,13 2-10,-3 3-15,-5-2-7,-5 3-3,-5-1-1,-16 1 1,-11 2 1,-15-2-1,-10 0 0,-11 1 0,-1 1 1,0-3-1,-2-1 0,3 1 1,-7 1-1,0-1 0,0 0-1,-3 2 6,-3 2-9,-8 0 4,0 0 0,-2 0-2,-1 0 2,6 0 0,3 0-9,8 0 0,8 0 8,7 0 0,-1 0-1,-2 0 0,-4 0 0,-8 2-1,-12-2 1,-5 4-10,-3-4 4,-3 0-7,4 0-4,7 0 8,2-9 2,-1 2-2,-4-1 4,-3 2-5,-8 1 1,-3 0-16,3 5-27,7 0 12,5 0-13,11 7 11,5 5 37,-1 3 7,-8 1-1,3 0 1,0-2-6,1 3-1,0-5-3,-3 2 3,-3-1 7,-3-4-5,0 1 5,2-3 1,2 3 104,1 0-44,-1 3-38,-5 1-15,1-1-8,-2-3 0,-2 3 0,-2-2 1,-7-2 14,-2-1-8,0-3-5,-2-2 8,3-3-7,-5 0 3,-4 0-3,-13 0 1,-10 0 1,-13 0-1,-12 0-4,-11 0 0,0-3-48,-34-2-253</inkml:trace>
  <inkml:trace contextRef="#ctx0" brushRef="#br1" timeOffset="693345.4065">11487 17084 387,'0'0'21,"0"0"30,0 0 17,0 0 6,0 0-24,0 0-26,0 0-22,0-22-2,0 22-12,1 0-2,1 0 4,2 0 6,3 3-4,0 5-53,2 0-22,6-3-78</inkml:trace>
  <inkml:trace contextRef="#ctx0" brushRef="#br1" timeOffset="694215.5795">19400 17154 66,'0'0'132,"0"0"-118,0 0 3,0 0 41,0 0 0,0 0-27,0 0-18,0 0-2,0 0-1,0 0-4,0 0-6,0 0-39,-9-6-315</inkml:trace>
  <inkml:trace contextRef="#ctx0" brushRef="#br1" timeOffset="695775.4375">11147 16864 49,'0'0'51,"0"0"-42,0 0 43,0 0 18,117 5-14,-62-5-20,9 5-12,8-2-13,8 1-4,13 1-2,17-2-4,12 2 0,24-1 2,17-2-1,7 1-1,9 2 5,-4 0 16,-3-2-7,3-3-10,1 1-5,-5-1 1,-1 0 1,-4 3-2,-11 1 7,-13-1-1,-6 3 6,-6 0-11,-10-1 0,-1-2-2,1 0 1,-10 0 0,-4 0 0,-4 4 1,-7-3 2,-5 2 3,-3-2-5,-3 2 11,-5-3-7,-9-2-2,-3 2-3,-3-1 1,5-2 4,1 0 8,3 0 9,5 0-9,3 0-7,2 0-6,-1 0 2,-3 0-2,-6 0 0,-4 0 1,-5 0 1,-2 0-2,0 0 1,-4 0-2,1 0 2,3 0-2,4 0 1,5 0-2,-1 0 4,6 0-2,-3 0 1,1-5-1,-4 4 0,-2-2 0,-11-3 0,-3 4 0,-6 0 1,1-4-1,4 5-1,-2-4 1,7 2-1,0-2 1,1 2-4,-2 0 4,-6 0 0,-8 0-5,-2-2 5,5 2 3,-2-1-3,3 2-1,-3 2 1,3 0 0,-2 0 0,1 0-3,-1 0 3,3 0-6,-1-3 5,1-2-1,4 2-3,1-5 2,3-2-12,-1 3 6,-3-1 1,-7-1 3,-5 4 5,-3 0 0,-2-2 2,1 4-2,0 1 2,5-1-4,1 3 2,4 0-1,0 0 0,-1 5 0,-4 1 1,-4-2 1,-4 1 1,-1 0 15,1-2 6,-3-2-5,-8 4-2,2-5 4,-5 3-4,-8-3-1,-5 0 6,-2 0 4,-4 0 12,0 0-12,0 0-25,0 2-6,-3-1-64,-15 4-34,-5-2-105</inkml:trace>
  <inkml:trace contextRef="#ctx0" brushRef="#br1" timeOffset="698068.8753">10772 17679 195,'0'0'0,"0"0"3,95 0 5,-46 0 23,3 0 1,4 0-13,9 0-14,-4 0-3,9 0 4,7 0 2,13-5 14,4 1 13,6-4-11,-2 6-8,-2 2-12,-5 0-1,0 0-2,-3 0 0,-2 0 0,1 2 0,-2 1-1,3-3 0,-4 2 0,4-2 0,-2 0-2,-3 0 1,-6 0-16,-12 0 7,-14 0 7,-7 0 1,-6 0-2,-2 0 4,0-2 0,-1 2 0,10-3 3,6 1-3,3 2 1,4-3-1,-2 1 0,-1 2 0,-3-1 2,-4 1-1,-1 0 1,-2 0 15,-6 0-5,3 0-5,-1-1-4,5 1-3,6 0 3,3-3-3,7 1 1,-3-1 5,-2 1 1,-9-4 9,-4 3 1,-2 2-7,0-1 2,-2-1-3,6 1-9,0-1 2,7 0 1,0-1-2,6 2 1,-4-1-2,-4 3 1,2 0 1,2-4-2,0 4 1,1 0 0,-2 0 0,-5 0 0,0 0 1,-4 0-2,1 0 0,-1-1 0,1-1 1,-4 2-1,3-3-1,-5-3 1,-9 5 0,-4-6 0,-6 7 2,-3-3-2,-8-2 0,5 4 0,2 0-2,-2-3 2,4 1 0,2 3 1,1-2-1,2 1 1,-6-2-1,3 3 0,-1-5 0,-5 2 1,-2 1-1,-2 2 1,-2-5 3,-2 5 2,2-1 0,1 1-2,-4-1-3,1 1 1,0 0-2,-1 0 0,-1 0 1,-2 0-1,-2 0 1,3 0-1,-4 0 2,0 0-2,0 0-1,0 0 0,2 0 0,2 0 0,0 0-1,-4 0 2,3 0-3,-3 0-8,0 0-6,0 0-3,0 0-16,0 0-25,0 0-83</inkml:trace>
  <inkml:trace contextRef="#ctx0" brushRef="#br1" timeOffset="699945.487">15762 17564 107,'0'0'54,"0"0"-33,0 0 52,104 0-26,-55 0 21,8 0-19,9 3-8,1 0-5,1 4-11,3 0 5,-1-4-12,0 5-6,10 1-5,0-2-6,5-1 2,2 3-2,1-1 0,0 1-1,0-2 1,-1 0-1,-3 1 1,2 0 2,1 1-2,-10-1 2,-2-2 0,-8 1 0,0-1-2,1 0 0,3-1 2,-1-2-2,4 0 0,-3 0-2,-6 0 1,2-2 0,-3-1 0,-2 0 2,5 0 1,-6 0-2,6 0 1,2 0-1,0 0 3,2 0-4,-4 2 0,4 3 1,-4-4-2,4 7 2,-4-1-1,-1-4 0,-4 4-2,-8-4 2,-1-3-2,3 4-1,-6-1-3,1-3-8,1 0 5,-1 0-3,-6 0 3,-2 0 4,-8 0 5,-2-5 0,-1 3-1,-1-4 2,2 2 0,3 1 0,-2-1-1,-1 1 1,1 0-1,0 0 0,1 1 3,-2 2-1,-1 0-1,1 0-1,-4-1 1,0 1-1,0 0 0,-2-7 0,-1 3 0,3-2 0,-2-1 0,4 3 0,2-3-1,2 5-2,0-2-2,4 1 3,-3 3-10,-1 0-4,4 0 4,-5 0 4,2 0 1,2 0 1,2 0-1,-2 0-4,4 0 2,3-2-9,1 2-13,2-2-6,0 0 4,-1 2-2,-3-5-6,-1 5 9,-4-1 32,-3-1 0,-2 2 1,-4 0 9,-4 0 4,0 0 9,-2 0 5,6 0 2,-1 0-2,3 0 8,-2 0-7,-2 0 0,-1 2-8,-1-1-2,-1 1-6,3 1 7,0-1-11,0 0-9,-2-2 6,-2 2-6,-9 1 6,-2-3 3,-2 0 5,-5 0 11,1 0-7,-1 0-1,0 0-8,-2 0-3,2 0-4,2-3-2,-2 3 0,0 0 0,0-2 0,-3 2 0,1 0 1,-1 0 0,-2 0 1,4-2 0,-5 2 3,1 0-1,2 0 3,0 0-2,2-2-2,1 2-2,-1 0 2,0 0-2,-2 0 0,0-3 0,2 1 4,-2 2 1,0-1-6,1-1 0,-1 2 0,0 0 0,3 0 1,-3 0-2,2 0 1,-2-3 0,-2 3 1,1 0 0,-2 0 6,3-2 10,-2 2-11,1 0-1,-1 0 1,-1 0 1,2 0-6,-1-3 2,2 3-2,0 0 1,1 0 1,-1-1-3,1 1 0,-3 0 0,2 0 7,-3-3-1,2 3 1,-1-3 3,-1 3-9,2-2 1,-2 2 0,0 0-2,0 0 0,0 0-3,0 0-4,0 0-39,0 0-61,0 0-19,0 0 61,0 5-95,0-2-31</inkml:trace>
  <inkml:trace contextRef="#ctx0" brushRef="#br1" timeOffset="703545.8172">11535 17449 189,'0'0'36,"0"0"-17,0 0 12,0 0 19,0 0 6,0 0-18,0 0-22,7-8 10,-6 8 25,-1 0 2,0 0-19,2 0-27,-2 0-7,0 0-9,0 0-16,0 0-52,0 1-114</inkml:trace>
  <inkml:trace contextRef="#ctx0" brushRef="#br1" timeOffset="717358.5099">15190 18027 12,'0'0'41,"0"0"12,0 0 16,0 0-1,0 0 7,0 0-25,0 0 17,30-51-30,-25 45-1,-2 1-22,-1-2 32,0 2 0,1-3-3,0 4-8,2-1 0,-2 2 9,0 1 14,-3-1-27,0 1-3,3 0 9,-3 2-6,0 0-14,0 0-12,0 0-5,0 0-1,0 0-1,-6 0 1,-11 2 1,2 10 0,-2 3 1,-3 6 3,7-1-2,4 6 1,2-1-2,3 3-1,4 0 4,0 0-1,8-4-2,4-2 0,4-7 1,4 1 5,-1-3-1,-1-5-2,0-4-3,-6-1 2,1-3-1,-3 0 3,1 0-1,-5-8 5,0-3-6,0-5-2,0 4 1,3 1-2,-3 3 1,3-2 0,0 1-1,2 2-1,2 4-1,0 0 2,-3-1-2,4 4 1,1-1-5,-2 1 5,1 0 2,1 0 3,-5 5-1,-5 8-2,-3 8 4,-2 6 7,0 5-1,-4 4-2,-6 0-8,0 0 0,1 1-1,-1-1-15,-3 1-91,-4-14-123,1-6-256</inkml:trace>
  <inkml:trace contextRef="#ctx0" brushRef="#br1" timeOffset="718152.9598">11746 18090 143,'0'0'0</inkml:trace>
  <inkml:trace contextRef="#ctx0" brushRef="#br1" timeOffset="719054.0774">11220 18132 231,'0'0'96,"0"0"-28,0 0-5,0 0-36,0 0-19,0 0-8,4-3-1,-4 3-4,0 0 3,0 0-1,0 0 0,0 0-1,4 0-34,-1 0-79,7 0-59</inkml:trace>
  <inkml:trace contextRef="#ctx0" brushRef="#br1" timeOffset="719317.277">11394 18175 296,'0'0'0,"0"0"-52,0 0-132</inkml:trace>
  <inkml:trace contextRef="#ctx0" brushRef="#br1" timeOffset="719871.781">19002 18877 494,'0'0'33,"0"0"-24,0 0 1,0 0-7,0 0 57,82-8-13,-72 13-28,-1 1-8,-7-1-5,2-1-6,-3 1 0,1 3-2,-2-4 0,0 4-1,0 0-17,0-7-4,0 3-1,0-4-3,0 0-22,-5 0-25,-14 0-45</inkml:trace>
  <inkml:trace contextRef="#ctx0" brushRef="#br1" timeOffset="721798.6227">15437 18047 64,'0'0'43,"0"0"1,0 0 13,0 0-27,0 0-2,0 0-1,67-57-2,-52 50-7,-6-2 4,-6 0 24,3 2-28,-5-1 2,-1 2 6,0-3-12,0-1-3,-1 0-6,-5 0 0,0 0 4,-4 0-8,-4-1-1,2-2 0,-4 2 1,-4-1-1,-2 1 0,-4-1 0,0 2 0,-3 0 0,2 1-1,5-1 1,1 3 1,1-1-1,3 6 1,-6-1-1,0 3 0,-7 0-1,-2 0 1,0 0 2,-2 3-2,2 4 2,0 3-2,6 2 0,-1 0 0,2 3 1,1-1-1,6 1 1,-5 2 1,7 7 5,0-3-7,-2 8 7,3 1-5,-1 8 9,-1-1-5,1-1 0,6 3 3,5 4-5,5 1-3,0 8 1,5 7 6,15 5 1,16 0-7,8-4 1,15-6-1,11-8 3,1-2-5,0-5 2,-4-2-1,0-7 3,-8-5-3,-1-8-1,5-4 3,1-11-3,6-2 1,4 0 11,2-12 15,-8-8-4,-1-7-1,-5-12 0,-4-8 7,-5-15 1,-8-14 7,-11-13-11,-15-2-11,-9 3-2,-10 8-8,-26 13-5,-18 13-2,-14 11-12,-8 13-40,-6 12-118,-1 6-220</inkml:trace>
  <inkml:trace contextRef="#ctx0" brushRef="#br1" timeOffset="736250.6007">22367 18142 181,'0'0'17,"0"0"8,0 0 13,0 0 5,0 0 32,0 0-30,89-72-21,-74 63 13,-5 0 2,-3 2-1,1 2 21,-5 5-9,0 0-3,-1 0-17,-1 0-23,2 0-6,0 0-1,4 5 0,4 9 15,6 6-2,6-4 6,4 4 0,3 1-10,3-4 2,3-2-10,-2-3-1,0-2 0,-5-5-8,-2-5-16,-8 0-9,-8-13 17,-2-9 11,-2-2-3,-2-3 8,2 1 8,-1 7 24,-2 4 24,-1 10 31,-3 5-34,-10 25-48,-40 32 7,-41 43 4,-43 40-3,-35 21-13,-20-1-174,4-34-416</inkml:trace>
  <inkml:trace contextRef="#ctx0" brushRef="#br1" timeOffset="744030.6055">1292 16358 321,'0'0'54,"0"0"-6,0 0 37,0 0-13,21-75-42,4 55-8,5 3 26,0-3-1,-6 3-10,0 7 23,-8 1-16,-4 6-7,-6 3-15,-1 0-21,-1 9 2,-4 11 6,0 4 7,0 5 12,-6 0-16,-6 0 5,-4-1-3,2-5-3,-2 1-3,4-5 6,3-7 0,4 0-5,4-7 6,1-2-9,0-3 2,0 0 0,18 0 7,7 0 17,5-3-13,3-4-12,-5 5-3,-1 2 1,-5 0-5,-5 0 0,-1 7 0,-5 7 0,-2 8 5,-2 5-2,-4 2 19,-3 0 11,0 0 3,-13-7-7,-4-2 2,-2-4 2,-5-2-9,-4-5 11,5-6-4,-5 0-13,7-3 0,2 0-7,2-6-11,1-8-1,3 2-81,11-3-121,2 0-245</inkml:trace>
  <inkml:trace contextRef="#ctx0" brushRef="#br1" timeOffset="745208.6115">1938 15681 81,'0'0'13,"0"0"-3,-100 17 29,67-11-9,2 2-12,-2-2-9,-3 0 11,5-1-14,-2 0 0,-4-4 4,-2 0-5,-6 1-5,-7-2 4,-3 0-1,0 0 5,0 0 12,2 0 11,7 3-11,1 1-16,0 5-1,2 2 0,-1 1-3,1 1 2,5 4-2,-5-1 0,1 1-1,-1-4 1,-2 3 0,3-4 0,2 3 0,6-3 0,0 0-1,4 1-5,3-1 0,-3 1-4,0 1 2,2 0 4,-2-5 3,0 5 0,5 2 1,-1-5 0,-1 4-2,2-2-4,4-2-6,3-2 0,5 1 12,-2 3-1,0 0 2,0 7-2,-2 0 1,7 2 0,-3 5 1,4 1 5,6 1-4,3-2-2,0-1-1,5 1 1,15-1 4,4 1 8,-1-1 7,2-1-9,5 2-3,-2 4 5,8-5-9,0 6 14,3 0-12,1 2-5,-3 0 5,3-1 3,2-3-7,3-6 3,10-3 9,7-1-6,0-3-7,-1-1 5,-3 1-5,-8 0-8,3-4 5,-2-4-10,7-6 1,5-3-42,1 0-4,1 0-9,-2-5-46,-5 1 56</inkml:trace>
  <inkml:trace contextRef="#ctx0" brushRef="#br1" timeOffset="747982.566">1695 15813 59,'0'0'10,"82"0"30,-27 0 35,11 0-46,4-3-22,6 0 2,0 3 6,3-3-9,-4 3-4,-1 0-2,-2 0 3,5 0-2,1 0-1,7 0 0,-6 0-1,-3 0-4,0-4 4,-1-6-4,13 0 3,9-2 2,7-2 39,4 1-12,-1 3-27,-13 0-1,-5 4-18,-14-1 19,-9 3 5,-1 1-2,-4 0-1,2-7 6,0 3 9,10-3 9,1-3-1,7 0-21,7-3-1,-6 2-2,-6 2-1,-7-1 0,-7 2-1,-11 3 1,-2-1 0,-7 3 1,4-5-1,-4 5 3,4-4-3,2 3 0,4-2 2,-3 5-1,3-1 0,4 1 5,-4-4-1,3 3 8,0-5-12,-1 3 4,3 0 3,1-2-8,-1 2 0,5 4-1,1-4 1,-2 3 1,-3 1-1,-1 3 0,-6 0 3,-2-3-1,2 2 1,2 0 7,1 0 14,5-3-17,6 4 0,3-4-7,4 1 0,-2 1-3,6-2-5,-7 1 4,-3-1-1,1 1-3,1-3-4,-2 2 5,-2-3 4,0 4 3,6-3 0,0-2 0,8 2 1,-4 0 15,-2-1 6,-4 0-22,1 2-5,-7 0-3,6 0 8,-7 5 0,-3-3 1,-4 2-2,-6 1 1,4 0 0,-3 0 0,9 0 0,-1 0-1,2 0 1,0 0 0,-4 0-2,-3 1-1,-4 2-4,-2-3 6,-7 3-5,4-3 3,5 2 1,1-2 0,3 0-3,-4 2 2,-2 1-24,-4-3-34,-3 0 13,1 0 45,-1 0-1,-1 0 4,5 0 0,-5 0 2,1 0 9,-9 0-11,-4 0 4,-1 0-4,-1 0 0,1 0 8,1 2-5,6 2 16,5 2 3,-1 1-7,-5-1-14,-1-2 2,0 1-1,-2 0 2,2-2-3,-4 0 11,-4 0-6,-5 0-2,2 2 12,-3 1 0,5 0-10,7 5 7,11 2-4,0 4 1,0-4 8,-8 3-13,-7-3-3,-11 1-2,-1-4 9,-1 2 15,2 2 11,-4 3 17,1-5-22,4 5 1,1 2-3,-2-2-12,0 0-1,-3 5 0,-3-2 0,-4 4 5,-3-1 6,0 0 1,0 1-3,0-2 2,-10 1-18,0 4-4,-2-1-2,1-1 1,-1 3-1,-5 2-1,1-4-1,-7-1-3,0-3 3,-1-3 8,0-2-8,5 0 6,-3-5-4,4 5-1,-4-1-1,3-2-1,-1 2 1,3 1 1,-1-2 1,0 2-2,2 0 0,1 4 4,-4-8 1,2 0 0,-7 0 0,-2-3-3,-2-1 0,-1-2 0,-5 1 5,2-2 2,-4 3 1,2-5 1,-5 2-4,-1-2-2,-5-2 12,-13-2-6,-8 4-1,-11-4 1,2 0-3,2 1-7,12 5 7,4 3 0,5-1-2,3-2-1,-8-3-4,-1 1 2,-12-4 2,-18 0-5,-12 0 7,-9-7-6,9 4-1,11 3 0,19 0 4,17 0-4,8 0-2,0 3 2,1 0 0,-12 1-1,-6-4 0,-11 0 1,-6 0 0,-16 0-2,-10 0 1,2 0 0,6 0 0,18 3 1,24 3 3,12-2-3,13 5-2,-3-2-1,0-2 1,-10 0-1,-5 2-9,-17-4 0,-16 4 5,-20-3-19,-20 2-7,-9-2 1,2 2 3,16-3 26,18 1 3,21 1 1,16-3 2,-1 3-3,3-2-3,-10-1-37,-6 3-7,-17-5 12,-9 4 29,-15-4 6,-13 2 0,-2-1 0,-5 2-1,2-3 0,9 3 1,11-3 2,8 3-1,4 2-1,5-2 2,-8-3 0,-4 0-2,-11 0 0,-8 0-7,-1 0 0,-2-11 3,6 5 4,17 3 5,13-1 10,19 4 1,11 0 0,12 4-9,4 5-6,-1 3-1,0 3 0,-2-2-2,-5 3-1,0-3 3,1-1 0,-3-3 0,-2-1-1,-4 1 5,0-1-4,4 0 0,9-4 1,5 1-2,7 3 1,-1 1 0,1 4 0,-10 0-2,1 4 2,-4 0 0,1-3 2,2 1-2,3-2 0,4-1 0,0-1-3,8 3 2,-2-1 0,0 1 1,-3 1 0,-5 2 0,-1 0 0,-3-2 3,0 3-3,5-8 0,2-6 0,13-4 2,0 0 3,7 0-4,3 0 0,5 0-2,3-2-5,7 2-51,0 0-194,23-2-291</inkml:trace>
  <inkml:trace contextRef="#ctx0" brushRef="#br1" timeOffset="750467.3488">4332 15862 117,'0'0'0,"0"0"-68</inkml:trace>
  <inkml:trace contextRef="#ctx0" brushRef="#br1" timeOffset="750745.3592">4332 15862 343,'24'54'7,"-24"-54"-7,0 0-1,0 4-8,3 1 8,0 3-26,0-3-62,-1-1-45</inkml:trace>
  <inkml:trace contextRef="#ctx0" brushRef="#br1" timeOffset="751012.4498">4365 15877 230,'0'0'19,"0"0"17,0 0-3,0 0-33,0 0-66,0 0-23</inkml:trace>
  <inkml:trace contextRef="#ctx0" brushRef="#br1" timeOffset="752155.7974">4265 16404 229,'0'0'227,"0"0"-225,0 0 3,0 0-5,0 0-8,0 0-14,0 0-7,-36 20-101,30-11-134</inkml:trace>
  <inkml:trace contextRef="#ctx0" brushRef="#br1" timeOffset="754165.2614">10746 13825 353,'0'0'9,"0"0"27,0 0 16,0 0-21,0 0-17,0 0-14,13-10-3,-5 10-10,1 7-5,-2 3-61,-4-3-72,-3-5-44</inkml:trace>
  <inkml:trace contextRef="#ctx0" brushRef="#br1" timeOffset="755415.0321">22345 13428 473,'0'0'7,"0"0"11,0 0 74,0 0 17,0 0-51,0 0-37,0 0-10,36 14 42,-20 3-1,-2 3-3,1-1 13,0 8-29,-3-1-9,1 3-4,-1 3-1,1-1 6,1-1-4,-1-4-8,2-7 5,0-4-5,5-5-2,5-3 8,11-7 0,18 0 11,12-4-10,15-19-4,8-7-6,10-6-9,10-7-1,5 2-1,0 9-26,-15 13-54,-17 8-103,-27 11-165</inkml:trace>
  <inkml:trace contextRef="#ctx0" brushRef="#br1" timeOffset="759142.8099">6596 15295 235,'0'0'59,"0"0"-55,0 0 0,0 0 54,0 0 19,0 0-35,0 0-16,0-7 15,0 4 0,0 3 30,0 0 43,0-3-13,0 3-4,0 0-6,0 0-29,0 0-37,0 6-25,9 11 0,6 7 9,0 4-5,9-5-2,4 4 1,5-4-3,6-3 2,-3-3-1,-2-4 0,0-6 1,-4-7 1,2 0 3,9-24 8,8-15 8,-1-14-6,6-16-8,1-14-2,6-27-2,4-20-4,16-20 3,13-15-3,17-7-6,5-10-8,11-6-8,-3-4-6,-2 5-2,-4 17 16,-6 19 7,-6 23 5,-8 10 1,-4 4 1,-14 8 2,-2 7-1,-3 0-1,-1 4 3,-5 8-2,-4 11 0,-6 10 1,-15 15 5,-8 9 3,-12 11 7,-13 3 1,-4 8-10,-4 8 3,-3 5-10,0 7-1,-10 0-19,-27 29-91,-19 21-49,-19 11-145</inkml:trace>
  <inkml:trace contextRef="#ctx0" brushRef="#br1" timeOffset="767997.1513">9179 5283 375,'0'0'84,"0"0"-34,0 0 73,0 0-1,0 0-59,0 0-7,0 0-7,0 0-18,12-29-3,-12 29 6,0 0 11,0 0 7,0-4 10,0 3-12,-16-2-38,-13 3-12,-10 0-4,-6 4 2,-7 12 4,7 1-1,9 0-1,12-4 0,18-2-2,6-1-9,9 2 6,24 5 5,11 2 4,12 1-1,-1 1 3,5-2-6,-11 0 1,-17-2-1,-9-3 0,-14-5-1,-9 1-7,0-4 4,-23 2 4,-7-5 4,-2-3-4,7 0-1,8-3 1,11-11 1,6-3-1,9-3-6,21-4-17,11-1 2,15-5-11,-1 5-49,5-1-17,-15 2 11,-10 4 68,-9 4 19,-13 3 10,-6 5 57,-3 2 23,-4 3 44,0 3-30,0 0-40,0 0-38,3 10-26,-3 17 6,0 4 1,0 5 0,0-2-7,3-5-21,3-6-87,7-11-142,7-12-285</inkml:trace>
  <inkml:trace contextRef="#ctx0" brushRef="#br1" timeOffset="768274.5832">9751 5000 1083,'0'0'45,"0"0"68,0 0-2,0 0-101,0 0-10,0 0-66,-14 43-64,66-4-211,16-12-249</inkml:trace>
  <inkml:trace contextRef="#ctx0" brushRef="#br1" timeOffset="768556.4323">10458 5050 745,'0'0'27,"0"0"-15,-94-40 102,61 40-39,1 0-39,6 15-19,5 9-14,9 2-3,9 0-7,3-6 1,6-6-19,21-14 25,2 0 6,6-20 36,-5-16 31,-7-7 31,-10-1 6,-4 1-33,-2 10 2,-2 12-24,-1 18-11,-1 7-44,-2 39-24,-1 26 12,0 27-56,-4 11-134,-15 6-293</inkml:trace>
  <inkml:trace contextRef="#ctx0" brushRef="#br1" timeOffset="770315.2412">6616 10853 307,'0'0'69,"0"0"-35,0 0 64,0 0 51,0 0-49,0 0-39,0 0-14,0 0 0,0 2-5,0-2 0,0 0 10,0 0 3,0 0 4,0 0-6,0 0-1,0 0-2,0 0-9,0-9-20,-10-1-13,-3-4 1,-6 2-4,-9 1-4,-2 5 0,-10 2 0,-2 4 2,0 0 0,0 4-2,2 6 1,14 6-2,7 1-1,3 2 1,10 1 2,3-1-2,3-2 0,6 0 0,16-1 1,11-2 0,6 0 0,10-5 2,3 2-1,-4 0-2,-8 3 1,-12-1-3,-5 1 2,-10 2-2,-3-3 2,-3 4-1,-4 0 1,-3 2 1,0 1-1,-3-1 0,-21 1 4,-5 1 0,-3-5 2,-7-6-3,-3 1 3,2-8 0,4-3-3,5 0 4,7-14 9,6-8 3,3-6-1,12-1 2,3 2-5,1 5-10,25 2-1,4 6-4,8 8 0,10 6-14,3 0-21,3 9-44,-3 11-87,5-3-183,-4-5-307</inkml:trace>
  <inkml:trace contextRef="#ctx0" brushRef="#br1" timeOffset="770598.2414">7112 10975 747,'0'0'456,"0"0"-346,0 0 168,0 0-117,0 0-112,0 0-40,0 23-2,1 26 16,6 7-13,-1-3-8,0 3-2,-6-3-32,0 0-100,-4-7-189,-7-10-403</inkml:trace>
  <inkml:trace contextRef="#ctx0" brushRef="#br1" timeOffset="773795.8131">6681 12167 9,'0'0'10,"0"0"-5,0 0-3,0 0-2,0 0-6,0 0-3,0 0 7,0-16 2,0 15 14,0-2 19,0 3 3,0 0-8,0 0-23,0 0-5,0 0-5,0 0 3,0 0 2,0 0 1,0 0-1,0 0 0,0 0 0,0 0 0,0 0 0,0 0 0,0 0-2,0 0 2,0 0 1,0 0-1,0 0 0,0 0 1,0 0 3,0 0-1,0 0 16,0 0 8,0 0-24,0 0-3,0 0-18,-5 0-26,3 0-28</inkml:trace>
  <inkml:trace contextRef="#ctx0" brushRef="#br1" timeOffset="797600.4822">6605 11790 595,'0'0'101,"0"0"-18,0 0 67,0 0-82,0 0-15,-80-36-6,38 46-21,-3 11 6,-1 5 1,7 3-11,6 3 2,5 5-2,10-2-8,12 0-11,6-6 3,3-2 1,27-1-6,12-9 3,7-1 0,0-6-1,-1-2-3,-12-3 0,-8 1 0,-13-3 0,-9 2 0,-6-2 0,0 4 0,-6 3 12,-21 6 47,-12 1 6,-10 3-42,-3-3-16,1 2-7,8-2-15,10 2-66,14-6-96,19-6-190,0-7-450</inkml:trace>
  <inkml:trace contextRef="#ctx0" brushRef="#br1" timeOffset="797900.5283">6937 11991 1032,'0'0'34,"0"0"96,0 0 1,0 0-75,0 0-30,98-41-14,-82 41-7,-3 6-5,-2 14-6,-11 5 6,0 2 3,-18-1 5,-4-5 29,5-4 21,6-5-7,9-4-16,2 0-26,0-2-6,16 2 1,11-8 0,12 0-4,6 0-39,4-14-116,-1-14-183,-2-6-447</inkml:trace>
  <inkml:trace contextRef="#ctx0" brushRef="#br1" timeOffset="798613.0719">7487 10724 568,'0'0'1,"-60"-113"11,26 64 53,-8-1 14,-17 7-16,-16-3-34,-16 6-15,-9 4 5,-9 13 95,3 17-107,-4 6 68,-11 28-42,-4 15-23,-3 17 8,5 13-14,5 16 10,2 23 4,1 15 2,9 20-3,9 9-3,12 18-6,12 2 0,16 2-4,17-9-1,22-18-1,18-15-4,15-16-2,37-9 1,17-7 3,13-9 2,9-6-1,6-13-1,6-11 0,3-18-10,0-17-1,4-16-3,5-14 12,13-5 2,9-31 5,2-7-5,1-13 0,-7-13 2,-7-3-1,-6-5 3,-11 5 4,-9-3 11,-3 2 2,-9-2-10,0-9 1,-3-13-7,6-18-2,3-13-3,0-15-7,-3-2-2,-21 5 3,-17 9 6,-28 15 2,-25 13 5,-28 12 10,-44 10-3,-29 3-14,-6 10-1,13 10 1,27 10-2,27 11 0,16 16-90,15 12-135,-3 9-219</inkml:trace>
  <inkml:trace contextRef="#ctx0" brushRef="#br1" timeOffset="809112.7554">22726 4831 281,'0'0'15,"0"0"-9,0 0 10,0 0-16,0 0 40,0 0-13,0 0 7,-24-27-30,39 27-3,-1 0 4,-7 0 0,-4 3-5,-3 4 0,0 3 1,0 0 10,-12 1 4,-3-1 5,0-2-1,2-1-1,-4-2-9,2 0 0,-5-3 6,-7 3-1,-6 2-3,-8-1 0,-6 3-2,-8-4-1,-1-2-5,-3-3-1,-1 0 0,3 0 1,1 0 0,4 0-3,7 0-1,5-1 1,0-2-1,3-2 1,-3 0 2,2-2-2,2-2 6,6-1 0,2-6 1,-4-1 1,2 0-1,0-1 6,2 2-4,-2 3 4,-3 1-9,-1 2 3,-2 3 2,2 2 8,6 1-11,0 0-1,5-2-2,1 1-2,1-2 1,-8-1-2,-4-1 0,-6-1-1,-6 0 1,-1-2 0,-2 3 1,0-1-1,5 3 2,-2 2-2,5-2 0,-1 5 0,1 1-2,6 1 1,3 0 0,2 0 0,1 0 1,-2 3-3,-3 4-2,-4 1 3,-7-1-3,-1 1 2,2 0 3,5 0 4,5-1-3,5-2 0,2-3 0,-1 1-1,1 1 0,-1 1-4,1-2 0,3 2 2,4-2-8,3-1 1,1 1 4,4-2-1,-6 2-1,-2 1 7,2-1-4,1-3 8,2 3-4,3-1 1,2-1-1,5 0 1,0-1-1,-2 0 0,3 0 1,-3 0 2,-1 0-3,1 0-1,-9 0-2,3 0 3,-4 0-2,0 0 2,2 0 0,0 0 1,-1 0 0,2 0 2,1 0-3,-1 0 1,-2-2 0,4-1-1,4 1 2,2 2-1,2 0 2,2 0-3,-2 0-7,-3 0 1,-2 0-4,-1 5 7,-4 7 3,-1 0 1,1 2-1,0 0-4,1 2-4,-1 0 8,-1-3 1,-2 8 0,-1-1 0,1 1 0,2 2-2,1 0-1,5-3-13,1 2 6,-1 0-1,-3 1 10,-2-1 1,-3 2-1,-2-4 2,-1 4 1,4 0 5,-1 0-3,2 2 0,-2-1-1,7 2-4,3-1 0,-5 3-2,5 0 5,-1 0-1,2 2-2,-1 1 4,2 0-3,0-1-2,2 1 2,2 0-2,0-1 2,0 5-3,0-2 2,0 2 0,2 0-3,6-5 3,1-1 0,-3-4 5,-3 2-1,-3 3 5,0 2 4,0-1-5,5 0-7,-1-1 1,7-1-1,-1 0 2,4-6-2,4 1-1,-5-6 0,2-2 0,-3-5 0,1-2 0,1-1 0,2-1 0,2-2 1,4-3 0,1 0 0,-1-3-1,1 0 1,5 0-1,4 0 0,9 0 0,2 0 0,3 0 0,1-6 0,3-1 0,1 0-4,3 4 1,-2 0 1,-9 3 2,-4 0-1,-12 0-6,-5 0-1,-2 4-4,-4-2-2,3 6 6,1-5-3,1 6 4,-2-4-5,0 3-3,-1 4-3,0-3 8,-1 4 1,2 0 4,2-3-6,3 0-2,1-3-6,5 0 17,6-4 2,-5 1 1,2-1-1,-3-1 0,-2 1 2,-1-1-2,0 0 0,-2 1 2,-1-3-2,-3 7-2,-6-1 2,1 0 0,-2-1-1,0 0-9,2 3-4,-2-2-8,-1-1 8,1-3 6,1 2 7,4-1 1,3-1 0,4-1 1,6-1-1,-1 0 0,1 0 0,-2 0-2,-3 0 2,0 0 1,-6 0 0,-6 0 0,-4 0-2,-3 0 2,-2 3 0,-1-3-1,0 2 0,1 0 0,1-1 0,-4 2 0,3-2 0,0 1 0,1-2 0,4 0 0,-2 0 4,1 0-2,-4 0-2,-3 0 1,-1 0 2,0 0-1,0 0-2,4 0 0,3 1 4,1 2 0,1-1 2,5 0-3,-5 0-2,-1-1 1,0-1-2,-4 0 0,0 0 6,-5 0-6,-1 0 2,0 0 5,0 0 0,0 0-2,0 0-1,2 0 0,0 0 2,1 2-6,6-1 0,0 0 0,3 0 0,1 1 0,-3-1 0,1 2 0,-1 0 0,-2 0 0,0 1-1,-1 0 1,0 1-1,1-2 1,1 4 0,2-3 0,0 2 0,-3-3 0,3 4 0,-3-3 0,1-1 0,0 0-1,-3 4-2,3-5 3,0 2 0,1 0 0,-2 0-1,-2-1 0,0-3-1,1 2-1,-1-1 3,1 2 0,2-3 0,2 3 0,1-2 0,-2-1 0,0 0 0,0 0 0,-3 0 0,0 0 0,-4 0 0,1 0 0,1 0 0,0 2-1,2 0-1,2 1 2,-1 0-1,-4 2-1,4-1 1,-1 1 2,0-3-1,3 2 0,-3 1 0,0-4 0,-1 4 2,2-1-2,-1 0 0,5 0 2,-1 3 0,1-2-2,1 1 0,-1 0-1,1-1 2,2 2-1,0-2 0,2 0 0,-1-2 0,-2 1 0,0-2 0,-2 1 0,-1-3 3,4 4-3,1-3 4,2 1 4,7-2-1,1 0 2,0 0 2,2 0 4,0 0-2,2 0 7,3 0-3,-1-2-9,1 1-3,3-3-5,-3 4 1,-1 0-1,-2 0 0,0 0-5,0 0 3,-2 0-8,-1 0 1,0 0-3,-3 0 6,0 0-1,0 0 1,-1 0-5,3 4-4,-2-1-1,3 0 9,-1 1-2,3-1-4,-4 1-1,0 0-20,-5-2-24,-1-2-81,-3 0-94</inkml:trace>
  <inkml:trace contextRef="#ctx0" brushRef="#br1" timeOffset="810995.0266">22860 4831 11,'0'0'53,"0"0"-33,0 0 1,0 0 11,0 0 11,0 0-19,0 0 13,20 65-14,2-55 7,5 1 6,3 2 0,5 2-14,6-1-14,5-3-3,3 2-3,5-7-2,1 0 5,2-5-3,2-1-2,-2 0 4,-2 0 1,-2-7-1,-4-7-3,-3-7 1,2-3 4,-1-7-3,1-1-2,3-2 2,-3 1-3,4 1 0,1 1 3,0 2 3,-2 4 1,-4 4 1,-3 2-3,-1 4-1,-5 7 4,4 1-6,4 7-2,3 0 0,4 0-1,1 0 1,-4-2-1,0 1 1,-1-5 1,-4 1-1,-2-2-1,-5 2-9,0 2 1,-4 1 3,0 0 5,-5 1-4,-4-1 5,1 2 0,-3 0 0,-2 0-1,0 0 1,2 7-1,0 5 1,1-1 0,-1 2 0,2 0 0,0 3 1,2 0-1,1 1-1,2 3 1,-3 0 1,-2 4-1,-5 4-1,-2 0 1,-5 3 0,-3 0 2,-3 3-1,-4-2 3,-2 4 0,1-2 1,-1 2-1,1 1-3,-1-1 0,-1 3 0,2-2 1,2 2-1,4 1 0,5 0 3,-1 2-4,1-3 0,-1-1 1,-2-2-1,0 1 1,-1-2-1,-3-1 0,1-1 0,-6 1 0,-1 0 0,0 0 2,0 2-2,0 0 0,0 1 0,-4-1 1,-3-4-1,-1 1 4,-1-4 2,-3 2 2,-1 2-2,1 0-2,0 1-1,1 0-1,0 2 0,3 0-2,1 0 2,-5 3 0,-2-2 0,-2-1-2,-4 0 1,1-5 1,-3-5-1,-1-1 0,-1-5-1,1 1-1,-1-1 0,-4-1 1,-4 5 0,-4-2 0,-6 0-3,-7 0 1,-2-6-4,-7-4 4,-3-4 1,-6-2-5,-1-3 6,-7-3 4,-6 0-4,0 0-6,1 0-4,2 0 2,8-1 8,8-1 2,2 2-2,7 0 0,2 0-2,2 0-17,1-2-22,-1-2 2,-3-4 38,-8-1-1,-6-4-4,-4 2 6,2-4-1,8 1 1,15 4 37,14 5 0,13 1-6,10-1-14,4 2-4,2 1-2,-1-2 5,-4-2-4,-2-1-2,-3 4 15,-3-4-9,-3 5-13,-6-3-2,-1 2-2,0 3 2,4 0 3,1-1-1,3 1-3,0 0-3,2 0-18,0 0-2,-2 0-18,-3 0-12,2 0-35,0-6-79</inkml:trace>
  <inkml:trace contextRef="#ctx0" brushRef="#br1" timeOffset="817400.9537">19627 3671 344,'0'0'8,"0"0"19,0 0-11,0 0 2,0 0 14,0 0 1,-10-73 5,-4 62-32,-4-3-4,-12 1-4,-7-1 4,-8 5 19,-9 3-6,-9 5-9,-4 1 1,-3 7 0,-4 15-1,7 7 3,-2 7-2,11 6-3,10 5-3,15 6-1,11 6-10,10 11 8,3 5 2,3 6 14,3 8-14,3 5 0,2 7 8,19 6-7,4 7 6,2-2-4,-12-3-2,-8-12 0,-7-12-1,-9-8 0,-27-9-3,-16-6 6,-13-10-6,-7-10 0,-3-8 0,7-12-43,14-16 43,17-6 3,14-2 20,17-18-17,6-4 12,11-6-9,18 5-4,12 3 0,7 8-1,5 11 1,6 3 3,-7 21-3,-3 23-2,-6 25 0,-5 19 4,-16 21 4,-11 21 7,-7 16-13,-4 12 5,0 11 12,-6-5-5,6-11-13,0-18-1,11-16 0,10-18-1,-1-11 1,1-10-4,-5-14 6,4-13-4,-4-20 1,5-11 1,3-11-10,9-11-74,2-7-87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11:30.954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1386 2001 470,'0'0'112,"0"0"-70,0 0 142,0 0-86,0 0-36,0 0-13,0 0-18,15 0-7,-15 0 1,0 0 1,0 0 8,0 0 8,0 0 18,0 0-8,-12 0-4,-9 0-34,-9 0-12,-4 0-4,3 0 2,3 5-2,8 6 2,-1 3-2,1 1-1,6 2-1,-1 4 0,6-3 3,6-2-2,3-2-4,0-3-6,16-3 13,14-4 0,3-4 0,6 0 5,1 0-3,-3 0 0,-4 5-1,-3 4-1,-9 3-1,-5 3-3,-8 6 0,-8 0 0,0 1 4,-11-1 0,-8-4 9,-8-2-1,-4-6 2,-2-1 18,0-6 1,2-2-5,1 0 8,3-5-18,2-12-14,8 0 0,7 0-48,10 2-40,0 3-133,21 0-262</inkml:trace>
  <inkml:trace contextRef="#ctx0" brushRef="#br0" timeOffset="407.0701">1698 2126 505,'0'0'228,"0"0"-200,0 0 85,0 0-48,0 0-50,0 0-1,49 0 22,-25 0 4,1 0-6,-5 0-13,2-5-3,-6-3-6,-5 1-8,-5-1-1,-3 2 5,-3-4 3,0 1 2,0-1 3,-9 4 21,-9 2 2,-3 4-18,-3 0 3,-4 0-15,4 12 11,1 7 2,3 3-7,8 1 3,3 3-10,9 0-4,0-3-2,6-2-1,16-4 0,8-4 0,9-8-1,6-5-30,4 0-102,2-6-183,-4-18-454</inkml:trace>
  <inkml:trace contextRef="#ctx0" brushRef="#br0" timeOffset="631.215">2144 1908 1002,'0'0'136,"0"0"60,0 0 36,0 0-130,0 0-61,0 0-24,0 0-16,3 26 2,7 13 20,-4 5 8,-3 2-18,0 0-8,0 0-4,2-5-1,-2-3-7,3-9-95,1-7-162,8-14-191,9-8-520</inkml:trace>
  <inkml:trace contextRef="#ctx0" brushRef="#br0" timeOffset="975.9291">2408 2046 789,'0'0'232,"0"0"-77,0 0 58,0 0-142,0 0-58,0 0-13,12-12 1,7 20 2,5 1 3,0-3-6,3 0 0,-2-2-17,-4-4-38,-6 0-1,-2 0 20,-7-13-4,-4-2 29,-2-1 7,0-1 4,-18 4 9,-3 4-4,-3 3 6,-4 4 7,-2 2 4,0 0-3,2 16 0,4 6 5,6 4 4,8 4-26,8 1 0,2 0-4,12-4 1,19-5-27,11-9-76,10-9-120,14-4-240</inkml:trace>
  <inkml:trace contextRef="#ctx0" brushRef="#br0" timeOffset="1620.3818">3151 1993 827,'0'0'94,"0"0"145,0 0-106,0 0-79,0 0-28,-94-32-17,69 42 0,2 8-9,-1 2-1,8 2-3,2-2 0,11 3 2,3-3 0,0-1-7,20 0-25,8-3-24,8-5-43,1-6-54,2-3-27,-5-2 22,-1 0 54,0-15 72,-3-8 34,4-6 42,3-3 33,2-4 33,-6 0-16,-5 4-73,-7 5 8,-12 5 32,-3 4 0,-6 3 51,0 1-24,0 7-5,0-1-20,0 0-32,0 2 3,0-5-2,0 3-10,0-1 5,-3 5 8,3 3 14,0-1 5,-3 1-18,3 1-3,0 0-15,-3 0-9,3 0-3,0 0-4,0 0-3,0 0-4,0 0-3,0 0 4,-3 0-1,3 0 1,-3 0 5,3 0 1,0 1-2,0 1 2,-4-2-4,4 1-7,-3 1-7,3-1-7,-4 1-2,0 1-8,1 1-6,3-3-10,-3 1-4,3-2-15,0 0 19,0 2 6,0-2-35,0 1-88,-3 1-134,-3-1-388</inkml:trace>
  <inkml:trace contextRef="#ctx0" brushRef="#br0" timeOffset="2393.1101">3413 1705 463,'0'0'206,"0"0"-70,0 0 88,0 0-53,0 0-67,0 0-38,14-13-12,-14 18-17,3 17-12,1 7 44,-4 8-10,0 4-33,0 4 12,0 2-17,0 1-7,0-2-6,0-2-6,0-6-1,9-6 0,0-6 1,3-7 0,0-5-2,6-3-5,6-8-26,4-3-36,5-1-53,3-18-85,-4-8-267</inkml:trace>
  <inkml:trace contextRef="#ctx0" brushRef="#br0" timeOffset="2558.1869">3443 1951 417,'0'0'745,"0"0"-692,0 0 116,0 0-84,0 0-71,100 0-4,-24-5-9,0-4-1,-7 0-108,-11-1-200,-21 0-295</inkml:trace>
  <inkml:trace contextRef="#ctx0" brushRef="#br0" timeOffset="3780.4933">4872 1862 539,'0'0'184,"0"0"-106,0 0 79,0 0-123,0 0-11,0 0 19,106-48 0,-66 43 8,-4 2-2,-3 0-15,-8 3 4,-4 0-18,-9 5-15,0 8-2,-2 6 2,-4 3-3,-1 4 14,-5 3-12,0 1 2,0-4-2,-18-2 7,3-4-3,-10-6-4,1-1 4,-6-4 2,0-5-8,-1-2 3,-2-2 2,3 0-2,2 0-4,4-6-1,6-1 0,6 1 2,4 5-3,7 1 2,1 0-6,0 0-9,0 0-6,0 0 21,9 0 0,0 0 5,3-8 7,1-1 23,-2-3 9,-2 0 17,-3-1-3,-2 4-17,2 0-21,-3 3-9,-3 4-11,0-1-3,3 3-15,0 0-71,5 0-83,8 3-46,3-3-151</inkml:trace>
  <inkml:trace contextRef="#ctx0" brushRef="#br0" timeOffset="4081.2356">5145 1872 704,'0'0'202,"0"0"29,0 0-25,0 0-115,0 0-28,0 0-19,-3-5-33,-3 9-11,-3 16-14,-3 6 14,0 5 7,-1-1 0,2-1-6,5 0-1,2-3-75,4-8-141,0-9-236</inkml:trace>
  <inkml:trace contextRef="#ctx0" brushRef="#br0" timeOffset="4336.5466">5509 1864 828,'0'0'234,"0"0"-70,0 0 32,0 0-132,0 0-51,0 0-13,12 5 4,-12 17-7,0 3 3,-3 1-9,-9 2-80,-3-6-106,3-8-210</inkml:trace>
  <inkml:trace contextRef="#ctx0" brushRef="#br0" timeOffset="4517.1574">5412 1731 1122,'0'0'67,"0"0"233,0 0-190,0 0-110,0 0-10,0 0-81,-9 13-78,27 14 34,7-4-235,11-3-326</inkml:trace>
  <inkml:trace contextRef="#ctx0" brushRef="#br0" timeOffset="4852.9235">5843 1874 689,'0'0'226,"0"0"-70,0 0-10,0 0-86,0 0-40,-97-17 12,73 20-8,4 6-7,12 3-6,2-1-11,6 2-3,0-1-2,9 1 1,20-1 2,12-1-2,5-5-10,-1 2-23,-2 1-2,-13-2 25,-8 0 9,-15 3 5,-7-4 3,0 2 11,-4 1 13,-18-1 24,-9 1 4,-6-3-22,8-1-16,2-5-17,5 0-7,9 0-51,13-20-164,0-9-190</inkml:trace>
  <inkml:trace contextRef="#ctx0" brushRef="#br0" timeOffset="5063.0987">6135 1765 672,'0'0'475,"0"0"-343,0 0 73,0 0-137,0 0-62,0 0-4,0 29 12,3-2 3,-3 4-1,3-2-10,0 0-6,2-2-5,0-5-99,-1-5-93,-4-6-130,0-11-171</inkml:trace>
  <inkml:trace contextRef="#ctx0" brushRef="#br0" timeOffset="5348.5542">6050 1877 737,'0'0'202,"0"0"-5,0 0 6,0 0-158,0 0-36,0 0 2,88-30-11,-43 24-14,-3 0-54,1-2-86,-10 2-131,-9 1 3,-6-1 243,-8 1 39,-8 1 56,-2 0 166,0 1-40,0 3-6,0 0-49,0 0-72,0 0-37,0 11-16,0 7 8,0 3 19,-2 2-12,2 1-17,0-2 0,0-2-56,0-6-133,2-5-212</inkml:trace>
  <inkml:trace contextRef="#ctx0" brushRef="#br0" timeOffset="5498.5096">6359 1695 975,'0'0'211,"0"0"-55,0 0 54,0 0-192,0 0-18,0 0-114,0 0-61,12 24-15,15-8-352</inkml:trace>
  <inkml:trace contextRef="#ctx0" brushRef="#br0" timeOffset="5850.6561">6583 1803 844,'0'0'204,"0"0"-47,0 0 3,0 0-121,0 0-35,0 0 17,10 54 11,-4-34-22,-3-3 2,1-2-11,0-4-1,-4-4 1,3-3-1,-3-4 1,7 0 1,2 0-1,8-18 6,8-7 4,0-5-9,-1 2 9,-6 7-11,-3 4 9,-3 8 18,-2 6-2,-1 0 5,-3 3-16,2 0-11,-1 11 0,-1 10-2,-3 5-1,3 0-2,3 2-16,9-1-25,1-4-120,11-3-91,1-11-214</inkml:trace>
  <inkml:trace contextRef="#ctx0" brushRef="#br0" timeOffset="6263.1716">7184 1852 255,'0'0'597,"0"0"-463,0 0 134,0 0-170,0 0-39,-88-29-24,59 36-15,3 10 3,0 3-7,7 2-8,7 2-8,5-1 0,7-3-4,7 0 4,16-6-11,18-2-1,4-9-30,4-3-35,-1 0 5,1-10-57,0-9 4,-4-9 19,-9-3 106,-9-5 4,-5-7 25,-9-4 69,-2-3-16,-5-1 13,-3 5 6,-3 10-14,0 12-1,0 13 10,0 11-12,0 0-70,0 14-14,-9 17-30,0 11 30,3 5 2,3 2-2,0-2-4,3-2-22,0-5-91,0-10-59,8-6-181,5-13-222</inkml:trace>
  <inkml:trace contextRef="#ctx0" brushRef="#br0" timeOffset="6407.0861">7409 1766 909,'0'0'4,"0"0"93,0 0-32,87-11-54,-47 9-11,-3 1-56,-1-2-155,-12 0-172</inkml:trace>
  <inkml:trace contextRef="#ctx0" brushRef="#br0" timeOffset="7732.4823">8908 1690 402,'0'0'243,"0"0"-97,0 0 25,0 0-38,0 0-44,0 0-3,0-7-7,0 3-17,0-2-26,-9-1-19,-5 0 7,0 2 4,-7 2-17,-4 1-3,-5 2-8,1 0-1,3 7-3,6 10 0,1 5-6,7 2 9,4 0-7,8-2 4,0 1 2,17-6-2,9-1-5,12-4 5,8-4-2,1-4 1,9-2 0,-2-2 2,-9 0-2,-11 3 2,-10 7 0,-11 4-1,-13 3-23,0 5 10,-10-1 17,-13-2 2,-10-2 6,-2-4 1,-7-4 4,0-3 17,3-6-10,13 0-14,6 0 2,14-3-5,6-14-3,0-5-79,29-7-134,20 0-214</inkml:trace>
  <inkml:trace contextRef="#ctx0" brushRef="#br0" timeOffset="7907.2367">9282 1768 838,'0'0'378,"0"0"-175,0 0-2,0 0-140,0 0-61,0 0-1,11 51 1,-11-20 5,0 0-5,0 1-8,0-3-105,0-7-109,0-8-224</inkml:trace>
  <inkml:trace contextRef="#ctx0" brushRef="#br0" timeOffset="8070.1866">9226 1591 1120,'0'0'85,"0"0"185,0 0-123,0 0-147,0 0-19,0 0-36,46 44-35,-11-3-97,4-5-195</inkml:trace>
  <inkml:trace contextRef="#ctx0" brushRef="#br0" timeOffset="8512.6109">9754 1881 721,'0'0'197,"0"0"25,0 0-25,12-73-97,-12 53-25,0 1-19,-6 6-4,-11 5-11,-2 8-33,-10 0-8,-3 12-6,-4 14-3,4 2 8,9 2-2,5 3-2,15-2 4,3-2-5,6-3-39,24-6-9,6-10-32,7-6 2,-1-4-16,1-7-20,-6-15 4,-4-10 66,-9-8 50,-9-11 27,-6-8 67,-9-11-11,0-7 18,-6 7 9,-9 12 5,0 20 15,7 20-51,7 11-3,1 7-40,0 22-36,0 25-29,0 20 29,0 15 0,0 1-2,0-2-4,0-6-105,0-9-153,3-12-272</inkml:trace>
  <inkml:trace contextRef="#ctx0" brushRef="#br0" timeOffset="61368.4571">10983 1721 793,'0'0'81,"0"0"12,0 0 79,0 0-80,0 0-53,0 0 3,0 0-1,0 0-18,0-4 0,0 4-15,3 13 1,-2 8 23,-1 5 2,0 3-9,0 0-12,0 0-1,0 1-8,0-7-2,0-1 5,0-2-7,0-6 1,0-3-4,0-5 3,0-3-50,0-3-89,-4 0-139,-6-3-164</inkml:trace>
  <inkml:trace contextRef="#ctx0" brushRef="#br0" timeOffset="61729.9713">10977 1766 545,'0'0'192,"0"0"-81,0 0 86,0 0-90,0 0-30,-9-76-33,6 59 5,3 2-7,0-2-19,0 2 3,0-1-6,0 0-5,3 3 4,2 1-15,5 0 3,1 3 0,-2-1-7,1 4 4,-4 2-2,1 2 0,2 2-2,2 0-3,5 12 2,-5 6-1,5 7-5,-4 1 7,-3-1-10,-2 2-58,-1-3-119,-6 0-149,0-4-281</inkml:trace>
  <inkml:trace contextRef="#ctx0" brushRef="#br0" timeOffset="61955.3589">10871 1910 639,'0'0'171,"0"0"-18,0 0 32,0 0-112,0 0-16,0 0-8,54-14-24,-24 6-7,2 1-17,0 6-1,2-2-21,-3 3-140,-1 0-126,0 0-165</inkml:trace>
  <inkml:trace contextRef="#ctx0" brushRef="#br0" timeOffset="62300.4238">11251 1840 764,'0'0'99,"0"0"97,0 0-55,0 0-79,0 0-14,0 0-7,96-35-15,-72 38-13,-2 15-5,-2 6-7,-8 6 0,-2 2-1,-10 0 1,0-3 1,-3-1-2,-9-6 2,-6-5-8,6-6 6,5-6-8,4-5 3,3 0 5,0-13 19,0-16-19,11-5-8,15-4 7,6 2-4,3 8-7,-2 7-1,0 8-35,-10 7-49,3 6-45,-5 0-86,5 0-79,-3 0-206</inkml:trace>
  <inkml:trace contextRef="#ctx0" brushRef="#br0" timeOffset="62606.9684">11815 1833 503,'0'0'155,"0"0"66,0 0-86,0 0-43,0 0-37,0 0-16,-55-22-28,33 30 0,-2 8-5,6 4 1,1-1-7,10 2 0,5-2-1,2 0-7,2-4-2,16-2 0,4-7-6,4-5 9,2-1 2,-1 0 5,-7-14 9,-4-3 0,-7-3 24,-5-2-11,-4 1 2,0 2-17,0 4-7,0 6-2,0 5-47,0 3-89,0 1-176</inkml:trace>
  <inkml:trace contextRef="#ctx0" brushRef="#br0" timeOffset="63162.7336">12151 1780 685,'0'0'268,"0"0"-162,0 0 37,0 0-126,0 0-17,0 0 0,0 31 1,0-7 3,0-4-2,0-1-2,0-2 0,0-5 1,0-3-2,0-5-8,6-4-6,6 0-18,4-7 26,1-11 3,-1-6-5,1-5 8,-1 2 1,-7 8 1,0 4 0,-5 9 5,-3 4 9,1 2-3,0 0-12,7 2-16,-3 15 6,4 5 10,-5 3 0,5-2-1,0-3 0,1-3 0,-2-6 1,2-5-1,-2-4-8,4-2 2,0-1-2,6-17 9,7-10 8,0-4 3,3-4-1,-5 0 11,-6 9 21,-7 10 12,-3 8 13,-5 8 3,-3 1-29,1 7-41,6 18 0,-7 11 5,7 8 20,-4 2-14,3 1-2,1 0-9,6-3-2,9-3-46,1-3-60,6-7-204,-6-11-582</inkml:trace>
  <inkml:trace contextRef="#ctx0" brushRef="#br0" timeOffset="64668.6273">14172 1827 191,'0'0'130,"0"0"-27,0 0-12,0 0-26,0 0-27,0 0 0,0 0 12,0 0 7,0 0 0,0 0 0,0 0-1,0 0 3,0 0-12,0 0-1,0 0-5,0 0-11,0 0-6,0 0 1,0 0-4,0-1-1,0 1-3,0 0 5,0 0-4,0-2-6,0 2-11,0 0 0,0 0-1,0 0 0,0 0-2,1 0 2,-1 0 2,0 0 2,0 0-3,0-1 4,0-1 1,0-3 2,0 0 3,0 2 0,-4-2-3,-5 1 2,-3-1-10,-1 2 0,-3 1-2,-1 2 4,-4 0-4,0 2 0,-8 12 2,3 4 0,-6 6-3,9 1 3,-1 4-2,9-2 0,9 1 2,-3-1 0,9-5 0,0-1-2,9-3-4,15-3 0,11-6-39,15-5-42,8-4-86,8-5-94,5-14-174</inkml:trace>
  <inkml:trace contextRef="#ctx0" brushRef="#br0" timeOffset="65098.4325">14592 1895 288,'0'0'267,"0"0"-126,0 0 57,0 0-122,0 0-31,0 0-22,0 0-5,-90-33-7,63 40 3,9 5 2,1 2-1,10 0-12,4 2-3,3-2-2,0 0 0,13-4-15,16-5-1,4-5-21,1 0-3,0-2-13,-4-13 45,-11-2 10,-3-1 2,-6-3 27,-4 0 16,-3 2 29,-3 4-19,0 5-3,0 6 2,0 4-11,0 0-35,0 0-8,0 9-23,0 13 16,0 5 7,0-2 0,0-3-2,8 0-3,14-5 0,-1-3-23,9-8-14,-1-3-24,1-3-16,-5 0-5,-5-4-47,-9-7-54,-9 1-141</inkml:trace>
  <inkml:trace contextRef="#ctx0" brushRef="#br0" timeOffset="67878.2389">15164 1645 515,'0'0'108,"0"0"49,0 0-1,0 0-60,0 0-14,0 0 19,0-6-19,0 6 0,0 0-11,0 0-25,0 0-15,0 0-11,0 0-14,-4 2-6,2 16-9,-8 11 9,3 5 5,1 7 1,2 2-4,-1 1 6,4 0-4,1-7-4,0-4 3,0-8-6,4-4 3,5-5 0,5-8 0,-2-5-6,4-3-31,7 0-50,4-20-57,1-4-215,-9-1-416</inkml:trace>
  <inkml:trace contextRef="#ctx0" brushRef="#br0" timeOffset="71067.0393">15082 1857 432,'0'0'212,"0"0"-102,0 0 71,0 0-66,0 0-28,0 0-24,-45-5-9,45 5-3,0 0-6,0 0-5,0 0-9,0 0-7,0 0-24,7-2-5,18-1 5,9 0 1,7-1-1,5-1-2,-1-2-116,-2 3-158,-7 1-221</inkml:trace>
  <inkml:trace contextRef="#ctx0" brushRef="#br0" timeOffset="71988.0456">15684 1792 352,'0'0'183,"0"0"-60,0 0 44,0 0-81,0 0-22,0 0-30,-6-17 8,5 17-6,1 0 0,0 0 11,0 0 0,0 0-9,-2 0-6,2 0-6,0 0-10,0 0-8,0 0-3,0-2 4,0 2 1,0 0-2,0 0 0,0 0 0,0 0-1,0 0 2,0 0 1,0 0-1,0 0-4,0 0-3,0 0 0,0 0-2,0 0 1,0 0-2,-1 0 1,1 0 0,0 0 0,0 0 0,0 0 0,0 0-3,0 0 3,0 0 0,0 0-1,0 0 1,0 0 0,0 0-6,0 0-11,0 0-8,0 0 3,0 0-4,0 0-5,0 0 15,-2 0 6,2 0 7,0 0 2,0 0 1,-1 0 1,-2 0 7,-7 0 11,-4 0-8,-4 0 2,-3 0-1,-4 9-5,-5 5 0,1 1 4,1 5 0,1 4-1,8-4-10,6 1-3,7-3 0,6-2-2,0-4-8,0-1 1,12-8-9,9-3 7,8 0 0,2 0 2,1-14-8,-5-1 12,-8 0 8,-2 1 2,-12 0 1,0-1 8,-3 4-1,-2 3 7,0 3 17,0 2 7,0 3-11,0 0-7,0 0-23,0 0-7,0 5-16,3 10 9,4 4 14,3 1 0,6-1-1,4-2 1,6-4-20,3-7-60,4-6-52,-1 0-93,-1-10-91,-7-16-71</inkml:trace>
  <inkml:trace contextRef="#ctx0" brushRef="#br0" timeOffset="72175.7178">15883 1721 474,'0'0'181,"0"0"48,0 0 6,-15-77-128,15 72-20,0 5-41,0 0-34,0 0-12,0 3-10,0 17-3,0 8 13,4 8 13,5 1-3,2 2-9,1-1-2,4-4-9,7-7-88,0-5-95,10-11-137,3-9-390</inkml:trace>
  <inkml:trace contextRef="#ctx0" brushRef="#br0" timeOffset="72454.8836">16203 1746 725,'0'0'125,"0"0"-45,0 0 61,-94-8-105,71 28-27,6 5-3,4 3-6,8-1-3,5-3-3,2-5-11,18-8-39,9-7 7,1-4 43,-2 0 6,-4-15 4,-8-8 15,-2-4 57,-8-1 15,-3 2-52,-3 7-22,0 9-16,0 6-1,0 4-47,0 0-134,13 2-139,10 3 53</inkml:trace>
  <inkml:trace contextRef="#ctx0" brushRef="#br0" timeOffset="72934.5475">16473 1756 458,'0'0'155,"0"0"89,0 0-56,0 0-37,0 0-72,0 0-19,-52-39-45,26 41-7,-4 13-4,8 6-2,6 1-2,10 0-3,6 0 0,0-5-6,13-3-20,12-2 2,4-9-3,3-3-8,-2 0 7,-8-3 27,-1-13 4,-11-1 13,-1 2 28,-7 0-3,3 6 11,-5 5-19,0 4-20,0 4-10,0 23-32,-5 14 32,-10 16 2,-6 14-2,3 8 2,2 5-4,2-5 3,4-12-1,4-11 2,1-15 0,1-12-2,-6-14 5,-4-10 1,-5-5 40,-6-4 52,-1-22-26,-1-17-26,8-10-13,10-3-24,9 5-9,0 15-2,0 10-12,9 10 3,7 2-44,11 2-66,8 0-82,6-1-168,3-3-483</inkml:trace>
  <inkml:trace contextRef="#ctx0" brushRef="#br0" timeOffset="74058.0668">17176 1651 376,'0'0'178,"0"0"-72,0 0 78,0 0-59,0 0-24,0 0 0,-47-7-22,46 7-24,1 0 12,0 0-17,0 0-21,4 0-22,26-3 1,20-3 1,20 1 22,3-1-11,-4 0-12,-13 1-8,-17 2 0,-17 0 0,-11 3-33,-8 0-43,-3 0-28,0 0-97,-12 1-156,-12 9-222</inkml:trace>
  <inkml:trace contextRef="#ctx0" brushRef="#br0" timeOffset="74328.3535">17377 1712 614,'0'0'297,"0"0"-82,0 0 0,0 0-89,0 0-55,0 0-7,0 0-15,0 2-33,0 17-7,0 8 24,0 10 10,0 6-19,0-2-3,0 1-15,-1-6-6,-1-3 3,2-5-4,0-4 1,0-3-47,0-6-120,0-6-153,6-6-381</inkml:trace>
  <inkml:trace contextRef="#ctx0" brushRef="#br0" timeOffset="74546.9385">17824 1990 1274,'0'0'184,"0"0"-14,0 0 3,0 0-131,0 0-42,0 0-4,4 27 2,-4 7 2,0 4 0,0 1-12,-9 2-96,-6-6-239,-7-9-878</inkml:trace>
  <inkml:trace contextRef="#ctx0" brushRef="#br0" timeOffset="79767.0215">18642 2143 693,'0'0'257,"0"0"-104,0 0 87,0 0-75,0 0-75,0 0-52,0 0-22,-21 2-15,3 25-1,-2 11 14,-3 3-11,1-1 2,4 3-5,-2-1-17,11-7-111,9-13-164,0-18-378</inkml:trace>
  <inkml:trace contextRef="#ctx0" brushRef="#br0" timeOffset="80292.4925">19422 1719 29,'0'0'629,"0"0"-494,0 0 97,0 0-38,0 0-75,0 0-27,0-22-20,0 22-24,0 0-12,0 0-18,0 0-15,2 19-3,-2 9 0,1 10 24,-1 4-3,1 1-14,1 0 4,-2-2-11,0-5 2,3-4-4,-3-5-8,1-6-74,-1-7-82,3-11-146,4-3-209</inkml:trace>
  <inkml:trace contextRef="#ctx0" brushRef="#br0" timeOffset="80538.3583">19456 1785 816,'0'0'110,"0"0"31,0 0 50,15-86-98,0 70-30,5 1-3,6 1-16,1 4-21,0 1 1,-3 6-11,-1 3-9,-6 0-4,-3 10-10,-5 11 5,-6 6-1,-3 4 4,-11 4 1,-10 1 1,-4-1-21,1-1-78,11-6-65,7-8-123,6-11-267</inkml:trace>
  <inkml:trace contextRef="#ctx0" brushRef="#br0" timeOffset="80950.7824">19968 1840 31,'0'0'812,"0"0"-731,0 0 150,0 0-120,0 0-66,0 0-14,-56-34-11,26 34-14,0 10 8,3 7-9,4 2 8,7 3-13,6-1-4,5-2 1,5 0-4,0-2 2,11-4-18,11-5-19,2-3 8,-3-5 3,-2 0 13,-1-5 18,-8-12 1,1-4 15,-2-3 15,-5-1-10,1 2 34,-5 7-16,0 9 7,0 2 14,0 5-27,0 0-20,0 0-13,1 0-29,1 9 9,5 10 5,2 4 15,3 2 0,2-4-12,3-3-61,4-3-73,2-8-97,-2-7-109</inkml:trace>
  <inkml:trace contextRef="#ctx0" brushRef="#br0" timeOffset="81238.3424">20083 1768 559,'0'0'205,"0"0"-72,0 0-2,0 0-87,0 0-44,0 0-3,86 9 3,-63 24 25,-6 1-2,2-1 3,-9-5-17,-2-6-7,-4-7 4,-4-3-6,0-5 0,0-2 9,-6-5 18,-6 0 2,0-2-1,-3-16-19,8-6-9,7-4-34,0-2 23,6 7-19,18 1-14,5 2-13,9 1-59,-1 2-40,0 2-157</inkml:trace>
  <inkml:trace contextRef="#ctx0" brushRef="#br0" timeOffset="81454.7287">20598 1576 204,'0'0'803,"0"0"-646,0 0 95,0 0-125,0 0-90,0 0-37,-8-16-13,8 47 13,0 10 5,0 6 7,0 1-4,0 2-7,0-3-1,0-2 0,0-4-48,0-7-64,0-10-102,0-9-151,1-14-245</inkml:trace>
  <inkml:trace contextRef="#ctx0" brushRef="#br0" timeOffset="81604.9252">20536 1813 816,'0'0'281,"0"0"-131,0 0 3,0 0-107,0 0-46,91-33-7,-39 28 5,5 2-20,4 0-82,-8 2-164,-6-2-287</inkml:trace>
  <inkml:trace contextRef="#ctx0" brushRef="#br0" timeOffset="82226.5443">21192 1709 66,'0'0'312,"0"0"-170,0 0 9,0 0-14,0 0-53,0 0 1,0-7-8,0 5-8,0 1-10,-1-2-32,-11 2 0,-1-1-19,-3 2-6,-4 0 10,-2 0-4,1 9 1,0 5 1,7 0-9,4 0 2,3-2-3,7 0-6,0-3 4,0 2-7,7-5 9,13 2 0,5-1 3,5-3-3,1-1 4,-3 0-2,-1-1-1,-6 3 2,-8 0-3,-5 2 0,-5 7-10,-3 1 10,0 2 2,-6 4 1,-12-1 13,-7-3 3,-4 0-11,-2-5 2,0-2-10,-1-4-41,4-6-142,6-2-288</inkml:trace>
  <inkml:trace contextRef="#ctx0" brushRef="#br0" timeOffset="82391.6901">21236 1615 902,'0'0'50,"0"0"35,83-8 21,-59 8-94,-7 0-6,-10 0-6,-1 0-8,-5 0-79,-1 0-106,0 0-164</inkml:trace>
  <inkml:trace contextRef="#ctx0" brushRef="#br0" timeOffset="86017.1678">16951 2196 570,'0'0'599,"0"0"-581,0 0 36,0 0 63,0 0-99,0 0-18,0 0-11,-8 23 11,-10 5 6,1-1-3,-2-1-3,5-9-24,8-3-130,6-11-156,0-3-141</inkml:trace>
  <inkml:trace contextRef="#ctx0" brushRef="#br0" timeOffset="86166.0253">16925 2235 979,'0'0'205,"0"0"-5,0 0 15,0 0-117,0 0-77,0 0-21,14 21-13,4 14 13,4 5 0,2 2-2,-1-4-113,3-7-142,-7-9-371</inkml:trace>
  <inkml:trace contextRef="#ctx0" brushRef="#br0" timeOffset="87027.9328">16776 1247 556,'0'0'376,"0"0"-365,0 0 174,0 0-61,0 0-71,0 0 1,-21-26-3,15 23-15,-3 1-5,-1 0-2,-10 2-8,-2 0-18,-3 5 4,-3 11-6,-2 1 4,12 0-5,-2 5 0,10 0-4,7-2 4,3 2-10,0-7 2,15-4-13,9-5-6,2-6 11,1 0 16,2-11 2,-4-9 3,-5-3 0,-6-2 8,-3-3 32,-2 0-4,-2 5 8,-2 7 6,-2 8-16,-3 5-2,3 3-12,-3 0-15,0 0-10,0 8-14,0 13-6,3 7 18,0 2 2,0 0-46,5-3-81,3-6-48,6-8-196,0-10-214</inkml:trace>
  <inkml:trace contextRef="#ctx0" brushRef="#br0" timeOffset="87358.3215">17057 1164 420,'0'0'561,"0"0"-485,0 0 148,0 0-129,0 0-55,0 0-11,-33-27-16,19 28-13,0 14 3,-5 2-2,6 1-1,6 2-2,7-2 2,0-1-7,0-1 2,17-1 5,5 0-8,1-2 8,-5 0 2,-3-3 0,-5-2-1,-7-2 0,-1-1 3,-2 0-3,0-1-1,-7-1 10,-11 0-2,-11-3-8,1 0-101,6-22-102,10-13-240,12-12-132</inkml:trace>
  <inkml:trace contextRef="#ctx0" brushRef="#br0" timeOffset="87478.0236">17057 1164 172,'37'-85'614,"-8"72"-459,6 1 98,-5 2-105,-4 3-79,-4 1-54,-12 3-15,-6 2-14,-4 1-140,0 0-280</inkml:trace>
  <inkml:trace contextRef="#ctx0" brushRef="#br0" timeOffset="88744.5719">22055 1813 526,'0'0'123,"0"0"-76,0 0 105,0 0-50,0 0-43,-70-75-7,50 66 20,1-1-12,-1 4-16,-2 5-17,0 1-9,1 0-4,-2 0-9,3 7 5,0 8-4,2 3-4,2 7 1,9 3-2,4 2 3,3-1-4,6-5 0,13-3 0,5-5-1,-2-8 8,-1-4-7,-1-4 7,-3 0-3,1-7 9,0-10 12,-5-2 13,-2-4 4,-2 0 4,-5 3 5,1 3-8,-2 9-15,-2 4 1,-1 4-9,0 0-20,1 0-9,4 4-17,4 14 5,2 5 19,4 5-12,4 1-41,0-3-52,3-2-53,6-11-163,-1-10-144</inkml:trace>
  <inkml:trace contextRef="#ctx0" brushRef="#br0" timeOffset="89058.1067">22297 1743 851,'0'0'117,"0"0"10,0 0 60,0 0-110,0 0-64,0 0-13,-13-24 0,8 31-11,-3 8 11,1 4 2,4 1 1,3 3 0,0 2 0,13 2-3,16 2 4,5-3 1,0-2 0,-4-2 0,-9-5 2,-7 0 2,-9-4-6,-2-2 16,-3-5-11,0 1-3,-8 0 9,-14-2 0,-6-5-14,-2 0-18,0-13-121,8-21-239,6-16-309</inkml:trace>
  <inkml:trace contextRef="#ctx0" brushRef="#br0" timeOffset="89195.0184">22426 1716 675,'32'-16'131,"12"-1"6,2 3 65,1 1-116,-7 3-52,-12 3-32,-5 5-2,-8 0-42,-4 2-107,-9 0-140,-2 0-378</inkml:trace>
  <inkml:trace contextRef="#ctx0" brushRef="#br0" timeOffset="91038.0589">23033 1623 337,'0'0'306,"0"0"-235,0 0 79,0 0-67,0 0-51,0 0-8,0 0 12,-4 4 18,34-4 40,10 0 66,14 0-78,2-4-42,-2-6-24,-8 7-16,-11-1-1,-10 4-56,-9 0-88,-11 0-164,-5 1-166</inkml:trace>
  <inkml:trace contextRef="#ctx0" brushRef="#br0" timeOffset="91242.3703">23241 1685 594,'0'0'482,"0"0"-324,0 0 23,0 0-47,0 0-77,0 0 2,-2 0-26,2 8-33,0 9 0,0 7 0,2 8 5,2 5 3,1 0-5,-2 1-6,-1-2-18,1-3-120,2-7-101,1-10-326</inkml:trace>
  <inkml:trace contextRef="#ctx0" brushRef="#br0" timeOffset="91669.2775">23676 1824 382,'0'0'539,"0"0"-426,0 0 107,0 0-90,0 0-59,0 0-6,34-55-15,-19 46-24,6 0-5,2 1-10,-1 3 0,-3 3-2,-7 2-9,-9 0-9,-3 19-9,-2 8 5,-20 9 13,-12 3 5,-5-1-1,1-3-7,1-4 6,7-5-2,7-7-1,7-5 1,10-5 0,4-7 5,2 1-6,2-3 14,23 0 2,16 0 42,8 0 16,6 0-56,-13-5-18,-11 2-6,-10 3-73,-10 0-106,-2 0-169,-4 0-360</inkml:trace>
  <inkml:trace contextRef="#ctx0" brushRef="#br0" timeOffset="107708.1271">3552 3609 808,'0'0'63,"0"0"40,0 0 91,0 0-96,0 0-37,0 0-19,0 0-9,0-10-6,0 16-12,-9 10-14,-9 13 1,-9 11 4,-1 7 8,1-1-4,7-2-1,10-5-7,10-3-2,0-7 2,6-5-2,15-7-3,3-8 3,10-9 5,2 0-2,0-17-2,-2-4 4,-7-2-3,-8 0-1,-2-1 4,-11 4 2,-2 4-6,-4 4 8,0 4 5,0 8 0,0 0-13,0 0-1,-4 7-9,-5 11 4,3 6-1,3-1 3,3 4-3,0-4 5,22-3-11,8-6 3,7-6-3,8-8-6,9 0-7,1-14 11,-8-8 0,-6-3 12,-13-3 2,-17 2 6,-11-2 1,0 1 9,-9 4 5,-12 6-10,-6 9 10,-1 8-19,-5 0-1,3 14-2,8 9-3,7 4 0,10-1-6,5-1 2,0-4-31,24-4-33,12-9-77,12-8-117,7 0-85</inkml:trace>
  <inkml:trace contextRef="#ctx0" brushRef="#br0" timeOffset="108129.1043">4162 3510 948,'0'0'154,"0"0"-92,0 0 173,0 0-108,0 0-105,0 0-22,-18 7 0,20 33 0,5 7 14,5 1-4,-3 2-6,-3-3-1,3-5-2,1-8 1,-3-4-1,3-10-1,-3-6 0,-1-7-4,0-6-5,3-1 8,3-1 1,6-15 5,4-11 0,2-1-2,1 0-3,-5 2 1,-1 4 0,2 3 0,-6 6 0,2 4 0,-1 8 0,-3 1-1,-4 6-2,-2 18-1,3 6 3,-6 5 5,-2 0 2,2-3-1,-1-2-6,3-6-7,3-2-59,6-6-107,7-10-150,1-6-128</inkml:trace>
  <inkml:trace contextRef="#ctx0" brushRef="#br0" timeOffset="108457.9459">4757 3780 862,'0'0'89,"0"0"26,0 0 7,0 0-122,0 0 5,0 0-5,36 27 1,-15-21 0,1-3 3,-2-3-1,-4 0-2,-4-6 9,-2-10 7,-7-2 25,-2-3 19,-1-2-13,0-1-7,-1 4-1,-9 6-17,-5 7-6,-5 7-10,-6 1-7,-4 21 0,-1 8 3,-2 5-2,10 1 4,7-3 5,7 1-8,9-5-2,0-2-3,14-4-32,20-7-94,3-13-175,2-3-292</inkml:trace>
  <inkml:trace contextRef="#ctx0" brushRef="#br0" timeOffset="108736.7778">5057 3743 839,'0'0'162,"0"0"-112,0 0 71,0 0-111,0 0 25,55 79 17,-49-48-30,0-2-12,-6-5-1,0-7-3,-6-3 9,-6-6 24,2-5 5,4-3 9,-2 0 9,5-11-5,3-12-30,0-9-25,20-4-2,14-3-2,6 6-9,-1 6-28,-1 10-30,0 8-49,1 8-102,5 1-204</inkml:trace>
  <inkml:trace contextRef="#ctx0" brushRef="#br0" timeOffset="109058.1566">5561 3798 458,'0'0'224,"0"0"-197,0 0 80,0 0-8,0 0-41,0 0-23,97 9-12,-70-18-12,-6-5-2,-2-4 9,-4-2 41,-9-4-4,-6 1 14,0-4-16,-6 7 1,-21 3-2,-6 11-12,-12 6-9,-5 13-5,-1 16 3,2 10 5,13-2 2,17 4-1,10-4-8,9-2-19,12-3-2,22-3-5,8-9-1,7-8 0,-1-6-55,7-6-72,3 0-83,2-4-227</inkml:trace>
  <inkml:trace contextRef="#ctx0" brushRef="#br0" timeOffset="109769.8095">7433 3592 509,'0'0'72,"0"0"136,0 0-45,0 0-68,0 0 11,0 0-35,-34-28-21,34 28-13,25 0-12,21 0 10,23-2 31,11-3-19,7 3-26,-5-2-21,-17 4 0,-19 0-61,-17 0-116,-20 0-139,-9 0-183</inkml:trace>
  <inkml:trace contextRef="#ctx0" brushRef="#br0" timeOffset="109979.9925">7739 3605 859,'0'0'197,"0"0"-5,0 0 14,0 0-110,0 0-53,0 0-15,-3 45 8,3-7 33,0 9-26,0-1-17,0 1-15,0 0-8,-6-1-3,3 0-10,-3-4-73,6-6-138,0-11-202</inkml:trace>
  <inkml:trace contextRef="#ctx0" brushRef="#br0" timeOffset="110288.0006">8049 3805 153,'0'0'194,"0"0"-36,0 0 66,0 0-17,0 0-12,0 0-9,0-3-36,0 3-37,0 0-31,0 0-36,0 8-29,0 10-2,0 4-9,0 8-5,3 2-1,-3 1-52,0 0-188,0-10-240</inkml:trace>
  <inkml:trace contextRef="#ctx0" brushRef="#br0" timeOffset="110514.1999">8337 3880 1296,'0'0'107,"0"0"95,0 0-66,0 0-99,0 0-32,0 0-5,0 0-3,9 0-17,-4 9-65,1 4-85,-3-9-191,-3-4-536</inkml:trace>
  <inkml:trace contextRef="#ctx0" brushRef="#br0" timeOffset="112019.904">8853 3691 873,'0'0'98,"0"0"128,0 0-18,0 0-96,0 0-44,0 0-11,0-7-17,0 7-25,0 9-10,0 14-4,0 7 10,-6 7 23,3 1-17,0 1-5,0 1-8,-1-2-3,4-3-2,-3-4-18,3-7-118,0-7-127,0-15-258</inkml:trace>
  <inkml:trace contextRef="#ctx0" brushRef="#br0" timeOffset="112298.1375">8874 3672 910,'0'0'84,"0"0"147,9-74-91,13 54-85,5 8-4,2 1-20,6 6-3,-2 5-2,0 0-11,-4 9-9,0 10-1,-10 7-3,-5-1-4,-8-2 4,-6 4-1,-6-4 3,-18 2 3,-4-3-3,-2-4 3,0-4-7,12-4-40,5-5-107,13-5-141,3-3-355</inkml:trace>
  <inkml:trace contextRef="#ctx0" brushRef="#br0" timeOffset="112487.5066">9364 3674 941,'0'0'250,"0"0"-110,0 0 41,0 0-119,0 0-55,0 0 19,23 58 23,-20-24-24,-3 0-18,0 3-7,0-2-12,-10-2-130,-4-5-91,5-11-307</inkml:trace>
  <inkml:trace contextRef="#ctx0" brushRef="#br0" timeOffset="112665.3802">9260 3399 1242,'0'0'42,"0"0"61,0 0 109,0 0-194,0 0-18,0 0-56,65 18-31,-17 21-103,5 5-189,-4 1-498</inkml:trace>
  <inkml:trace contextRef="#ctx0" brushRef="#br0" timeOffset="113084.6146">9896 3774 840,'0'0'126,"0"0"103,0 0-117,-25-78-49,2 61-25,-4 5-17,-2 8 0,3 4-14,-6 4-3,3 17-4,5 11 0,3 2-1,6 0 1,12-2-1,3-4-1,4-1-13,25-6-28,4-8-27,13-6-11,-4-7-29,-1-3 0,-9-21 55,-5-7 55,-11-13 6,-4-13 40,0-13 62,-6-3 10,-3 5-6,3 22-19,-6 17 15,3 17 3,-3 12-29,0 0-64,0 33-18,0 18-1,0 18 1,0 6 2,0-2-2,0 1-9,-3-5-111,0-10-142,3-11-350</inkml:trace>
  <inkml:trace contextRef="#ctx0" brushRef="#br0" timeOffset="113654.5135">10692 3718 911,'0'0'192,"0"0"-66,0 0 36,0 0-83,0 0-55,0 0-24,75 7 7,-20-5-7,3 1-3,-6 2-94,-6-1-141,-14 2-248</inkml:trace>
  <inkml:trace contextRef="#ctx0" brushRef="#br0" timeOffset="113804.4229">10689 3953 866,'0'0'257,"0"0"-253,0 0 86,124 2-24,-57-2-66,8 0-25,-9 0-230,-12-13-314</inkml:trace>
  <inkml:trace contextRef="#ctx0" brushRef="#br0" timeOffset="114578.6001">11618 3509 495,'0'0'64,"0"0"51,0 0 48,0 0-80,0 0-17,0 0 14,-13-7-3,31 3-35,19-2-5,17-2 33,16-3-24,6 1-21,3 0-3,-11 3-14,-12 0-8,-24 7-30,-12 0-96,-20 0-151,-8 3-151</inkml:trace>
  <inkml:trace contextRef="#ctx0" brushRef="#br0" timeOffset="114772.9419">11881 3513 862,'0'0'316,"0"0"-145,0 0 33,0 0-101,0 0-66,0 0-28,-6 38-9,3 0 13,3 8 14,-6 3-11,0 1-12,1-3-4,-1 0-4,2-2-84,4-4-141,0-10-227</inkml:trace>
  <inkml:trace contextRef="#ctx0" brushRef="#br0" timeOffset="115088.3759">12182 3646 856,'0'0'133,"0"0"-48,0 0 84,0 0-127,0 0-31,89-44 3,-63 44 2,-8 2 2,-5 12-5,-5 9-6,-8 6-6,-10 6 7,-19 5 11,-11-1 9,4-6-6,3-7 5,14-6 3,10-5 16,3-6-13,6 0-6,0-3-5,0 1-5,18-3-7,18-1 1,13-2-11,7-1-44,2 0-156,-7-5-249</inkml:trace>
  <inkml:trace contextRef="#ctx0" brushRef="#br0" timeOffset="115260.8521">12718 3902 1265,'0'0'172,"0"0"-69,0 0 77,0 0-143,0 0-37,0 0-31,-3 4-92,3 2-57,0-4-162,-12-2-407</inkml:trace>
  <inkml:trace contextRef="#ctx0" brushRef="#br0" timeOffset="120561.9845">12825 3567 709,'0'0'212,"0"0"-90,0 0 75,0 0-76,0 0-64,0 0-20,0 0-13,-3 6-7,3 16 1,0 9 44,0 7-21,0 5-9,0-3-10,0 1-4,1-8-10,2-5-7,0-2 2,0-4-3,-3-3-2,0-5-50,0-3-83,0-6-60,3-5-180,0 0-294</inkml:trace>
  <inkml:trace contextRef="#ctx0" brushRef="#br0" timeOffset="120899.9407">12914 3577 616,'0'0'93,"0"0"95,0 0-24,0 0-35,0 0-45,0 0 10,52-64-50,-23 58-26,4 4-8,-1 2-3,0 0-5,-5 15-2,-8 4 1,-6 4-2,-12 0 2,-1 1 5,-2 1 2,-23-4 4,-8 4 1,-3-4-7,-4-4-6,5-3-9,10-4-102,12-9-160,13-1-302</inkml:trace>
  <inkml:trace contextRef="#ctx0" brushRef="#br0" timeOffset="121089.1738">13319 3650 509,'0'0'795,"0"0"-702,0 0 81,0 0-79,0 0-95,0 0-5,0 50 5,0-12 4,-3-2 1,-9-2-5,-3-1-17,0-7-125,-1-6-77,2-8-214</inkml:trace>
  <inkml:trace contextRef="#ctx0" brushRef="#br0" timeOffset="121244.4363">13277 3473 949,'0'0'355,"0"0"-297,0 0 165,0 0-156,0 0-67,0 0-47,13 14-76,19 24 16,11 3-153,-1-1-254</inkml:trace>
  <inkml:trace contextRef="#ctx0" brushRef="#br0" timeOffset="121664.7288">13851 3824 1013,'0'0'82,"0"0"105,0 0-65,0 0-64,-19-92-22,1 70 0,-12 5-17,-3 11-1,1 6-7,-4 1-11,3 24-3,4 4 0,11 5 1,10 1 1,8 0-5,0-6-2,23-2-32,12-12-38,12-8-34,1-7-90,-2 0-39,-8-21-16,-8-7 187,-11-10 70,-7-11 159,-5-12 53,1-3 13,-5 3-89,-3 12-8,3 16 7,-3 18-26,0 10-26,0 5-27,0 0-46,0 27-10,0 17-15,-9 20 13,-2 8 3,2 0-2,5-5-22,4-8-93,3-5-131,37-10-176,20-10-22</inkml:trace>
  <inkml:trace contextRef="#ctx0" brushRef="#br0" timeOffset="121935.6012">14648 3776 1313,'0'0'18,"0"0"136,0 0-42,0 0-112,0 0 0,0 0 4,88-5 0,-63 8-1,-5-3-2,0 0 2,-1 0-2,-3 0-2,-3 0-15,-6 0-25,-5 0 3,-2 0-8,0 0-29,0 0-54,0 0-80,-2 3 4,-11 3-25,0-4-176</inkml:trace>
  <inkml:trace contextRef="#ctx0" brushRef="#br0" timeOffset="124102.8103">15021 3866 309,'0'0'202,"0"0"-134,0 0 71,0 0-13,0 0-34,0 0 1,23-29 5,-23 23-25,0 0-16,0-2-18,0-1-2,-1 1 4,-10-1-8,-3-1-8,-6 5-11,-5 3-13,-10 2 1,-2 0-1,0 0 3,3 10-3,2 6 1,7 1-1,4 7-1,11 1 0,6 1-5,4-1-1,4-3-2,21-2 4,11-6-9,8-9 2,3-5-15,-3 0 6,-9-11-11,-10-6 30,-8 0 1,-8-2 14,-4-3 14,-2-1 1,0 0 1,0 4 8,-3 8 16,1 3 11,1 8-9,0 0-26,-2 0-30,6 9-7,3 13-4,2 8 11,6 1 0,6-1 0,-1-1-71,7-4-91,-2-8-115,3-9-243</inkml:trace>
  <inkml:trace contextRef="#ctx0" brushRef="#br0" timeOffset="124446.6215">15317 3800 954,'0'0'111,"0"0"66,0 0-26,0 0-84,0 0-61,0 0-1,20 17-3,-5 12 23,2 0-11,4-4-2,-1-2-7,4-9 0,-5-6-3,1-5-2,-3-3-1,1 0-4,5-17 0,0-8 4,1-6 2,-3-3 1,1 0-1,-7 6 8,-3 11 5,-2 9 4,0 8 1,0 0-19,3 12-3,8 15-3,-1 4 6,3 4-1,2-2-9,3-1-60,10-3-52,1-9-101,6-6-83,5-12-256</inkml:trace>
  <inkml:trace contextRef="#ctx0" brushRef="#br0" timeOffset="124800.0529">16171 3817 784,'0'0'125,"0"0"84,0 0-74,0 0-84,-88-51-20,58 56-20,2 17-9,2 5 1,7 2-1,8 2-2,11-5-5,0 1 4,17-7-18,14-1-31,9-10-3,5-6-45,0-3-10,-2-13 19,-7-13 43,-11-7 46,-7-12 28,-8-6 79,-7-9 37,-3 0-10,0 13-7,0 14 14,0 19-17,0 14-36,0 10-75,0 27-13,0 18-3,-1 12 3,-4 1 1,5-1-1,0-2-9,0-4-105,0-5-105,0-10-140,3-13-452</inkml:trace>
  <inkml:trace contextRef="#ctx0" brushRef="#br0" timeOffset="125676.9589">17796 3754 492,'0'0'88,"0"0"-6,0 0 124,0 0-52,0 0-21,0 0-7,0 0-12,28-30-46,-28 13-20,0 0-8,0 3-5,-11 4-13,-10 4-2,-11 6-16,-9 0 2,-1 4-6,2 16 2,9 6-3,9 3 2,7 8 3,11 4-2,4 0 3,8-3-1,27-3-4,18-8-2,20-9-14,12-7-67,10-11-53,0 0-71,-4-16-124,-11-10 34,-13-3 180,-22-5 117,-16-2 10,-9 4 199,-16 6 11,-4 5-18,0 8-42,-11 5-60,-12 5-55,-9 3-32,-4 9-7,-2 15-5,7 5-1,13 4-5,11-2 2,7-3-6,14-5 5,18-9-10,5-9 4,5-5 10,1 0 6,-8-15 3,-7-6 14,-12-7 35,-7-1 17,-9-4-35,0 1-40,0 8-4,-5 9-64,0 5-59,5 2-130,0 0-257</inkml:trace>
  <inkml:trace contextRef="#ctx0" brushRef="#br0" timeOffset="125887.1236">18704 3555 1278,'0'0'130,"0"0"98,0 0-106,0 0-100,0 0-22,0 0 2,0 70-2,0-19 15,0 3-7,-3 0-4,-1-4-4,3-4-4,1-6-57,0-7-103,12-7-72,14-10-214,19-12-355</inkml:trace>
  <inkml:trace contextRef="#ctx0" brushRef="#br0" timeOffset="126194.9704">19161 3780 35,'0'0'972,"0"0"-873,0 0 126,0 0-116,0 0-76,0 0-28,-98-38-3,65 67 0,5 0-2,11 2-2,9-4-3,8-5-5,0-3 6,19-5 1,4-7 1,3-4 2,4-3 3,-8-2 12,-6-13 35,-2-6 26,-10-5 4,-4-2-36,0-3-13,-7-1-22,-7 6-8,2 5-2,1 8-20,5 9-47,3 2-43,3 2-52,0 0-108,1 0-239</inkml:trace>
  <inkml:trace contextRef="#ctx0" brushRef="#br0" timeOffset="126510.5499">19337 3693 468,'0'0'428,"0"0"-362,0 0 107,0 0-49,91 9-53,-64 7-28,-3 5-8,-3 3-20,-5 4-6,-3-3 0,-6-2 40,-7-4-24,0-4-24,-11-2 7,-8-7 3,4-1-1,3-5 0,7 0-4,5 0 8,0-15 21,12-17 9,15-8-32,13-8-3,2 2-2,-3 10-7,-6 11-4,-11 13 0,-4 10-34,-4 2-55,-4 0-49,-4 11-177,-6 1-261</inkml:trace>
  <inkml:trace contextRef="#ctx0" brushRef="#br0" timeOffset="127236.0756">20387 3681 1041,'0'0'319,"0"0"-177,0 0 76,0 0-107,0 0-39,0 0-7,0 9-10,0-9-31,0 0-24,0 0 0,0 0 0,0 0 0,0 0 0,0 1 0,0-1 0,0 1 0,0 3 0,0-4 0,0 4 0,0-2 0,0 0 0,0-1 0,0 1 0,0-2 0,0 1 0,0 1 0,0-2 0,0 0 0,0 0 0,0 0 0,0 0 0,0 3 0,0-3 0,0 0 0,0 3 0,0-3 0,0 0 0,0 1 0,0-1 0,2 1 0,-1 1 0,1-1 0,-1 0 0,-1 1 0,0-1 0,0-1 0,0 0-20,0 0 5,0 0 3,0 0 6,-9 0 3,-7-5 2,-2-5 1,-1 1-9,2 0 7,7 5-6,5 3 8,4 1 0,1 0-2,0 0 1,0 0-8,17 0-3,18 0 6,14 0 5,15 0-5,2 0-1,-4 0-35,-6 0-46,-14 1-70,-13 4-65,-11 1-153,-10-4-204</inkml:trace>
  <inkml:trace contextRef="#ctx0" brushRef="#br0" timeOffset="127462.0698">20454 3937 674,'0'0'405,"0"0"-336,0 0 72,0 0-19,100 0-80,-36 0-34,3-3-8,-1 2-61,-9-1-220,-14-1-303</inkml:trace>
  <inkml:trace contextRef="#ctx0" brushRef="#br0" timeOffset="129404.4959">22458 3679 315,'0'0'313,"0"0"-217,0 0 16,0 0-3,0 0-56,0 0-1,10 0 2,-7 0-11,-2 0-19,-1 0-8,0 0 7,0 0 9,0 0-3,0-2 3,0 2-3,0-1 15,0-1 1,0 2-1,0-2-9,0 2-15,0 0-13,0 0-6,0 0 1,0 0 4,0-1-3,0-2 13,0-2 17,0-3-3,0 1-17,0 0 10,0 0-2,0-1 3,0 3 4,0-1 6,0 3 0,0 0-2,0 3-2,0 0-8,0 0-15,0 0-7,0 7-7,0 20-11,-4 10 18,-3 8-1,1 1 3,1-6-4,2-3 0,0-3-25,2-4-44,1-7-77,0-5-66,0-8-129,0-6-116</inkml:trace>
  <inkml:trace contextRef="#ctx0" brushRef="#br0" timeOffset="129713.3638">22474 3702 908,'0'0'182,"27"-90"-56,-6 59 60,5 10-92,9 6-48,6 4-17,0 11-5,2 0-13,-7 12-5,-10 17-6,-12 5-4,-14 3 4,-3 4-1,-27-4 1,-10-6 9,-6-6-8,5-8 2,10-4-2,10-6 5,8-7-4,7 3-1,6-3 3,0 0-2,0 1-2,0 3-7,15 6-3,15 4 10,12 3 6,16 0-6,6-3-80,4-5-130,-5-6-186,-11-3-543</inkml:trace>
  <inkml:trace contextRef="#ctx0" brushRef="#br0" timeOffset="130020.6809">23024 3727 330,'0'0'853,"0"0"-784,0 0 59,0 0-87,0 0-41,0 0-27,35-7 27,5 8 9,6-1-9,-5 0-26,-10-3-73,-9-8 54,-10-4 45,-10-3 14,-2-1 17,-5-1 18,-16 3-23,-9 8 3,-3 6-7,-5 3 3,2 3 4,5 17-16,5 6-3,11 6-9,11-1-1,4 3-6,22-5-16,26-5-17,18-7-56,15-9-93,8-8-169,0-5-227</inkml:trace>
  <inkml:trace contextRef="#ctx0" brushRef="#br0" timeOffset="130342.7756">23676 3724 434,'0'0'79,"0"0"199,0 0 70,23-76-137,-39 63-80,-6 6-60,-11 3-39,-7 4-20,-6 0-3,2 18-8,6 7 2,10 1-3,11 3-10,11-1 3,6-2-29,8-5-37,21-4 5,12-7-19,9-9-44,4-1-63,-3-18-44,-7-15 54,-9-11 159,-11-7 25,-9-10 229,-2-1 17,-5 6-7,-4 12-34,-1 19-19,-1 16-45,-2 9-65,0 9-76,0 23-2,0 14-10,-7 16 6,-3 13-3,-5 3-73,3-4-199,6-13-242</inkml:trace>
  <inkml:trace contextRef="#ctx0" brushRef="#br0" timeOffset="130477.1802">24254 3993 474,'0'0'905,"0"0"-897,0 0-16,0 0-30,0 0-321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15:08.1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894 2007 918,'0'0'176,"0"0"-166,0 0 138,0 0-9,0 0-70,0 0-47,12-12-18,21 18 3,16 12 10,12 6 7,-3 1-15,0 2-2,-10-4-7,-11-3 0,-12-3-64,-8-8-84,-9-3-109,-7-6-32,-1 0 18,2-18-201</inkml:trace>
  <inkml:trace contextRef="#ctx0" brushRef="#br0" timeOffset="165.2986">1338 2053 36,'0'0'627,"0"0"-429,0 0 6,0 0-2,0 0-64,0 0-37,-22-69-51,1 78-37,-7 15-7,-5 5 1,-3 1-5,2 0-2,1-3-6,3-3-54,8-5-68,1-11-105,15-8-148,6-3-195</inkml:trace>
  <inkml:trace contextRef="#ctx0" brushRef="#br0" timeOffset="330.2826">1165 1946 839,'0'0'170,"0"0"3,0 0 54,0 0-78,0 0-63,0 0-71,3-18-7,-3 63-7,0 16 27,0 3-13,0 7-15,-1-3-20,-2-4-156,3-10-173,0-15-574</inkml:trace>
  <inkml:trace contextRef="#ctx0" brushRef="#br0" timeOffset="1102.6396">2235 1842 601,'0'0'412,"0"0"-336,0 0 57,0 0 25,0 0-64,0 0-40,6-4-6,-6 4-4,0 0-19,0 19-16,0 15 7,0 12 36,0 5 10,-12 0-31,1-3-4,1-6-17,1-2-9,3-5 1,2-4-1,1-7-1,0-7-5,3-8-16,0-6-49,0-3-88,0-3-85,6-25-115,13-11-488</inkml:trace>
  <inkml:trace contextRef="#ctx0" brushRef="#br0" timeOffset="1522.8418">2296 1901 808,'0'0'186,"0"0"-48,0 0 89,0 0-138,0 0-49,33-78-18,-5 71-5,8 1-6,4 5-2,-1 1-6,-8 0-3,-10 5-1,-9 11-7,-12 6-2,0 4 9,-9-1 1,-13-1 0,1-4 6,6-3 0,3-5-6,5-1 0,5-5-2,2-1-2,0 2-5,9-2 1,12 2 1,9-1 7,9 2-1,-1 4 0,-2 2 1,-3 2 0,-14 3-4,-11 0 2,-4-1-1,-4 1 3,-6-3 5,-19 1 19,-11-2 9,-4-1 9,-2-3-14,0-5-13,5-3-15,6-3-4,8 0-51,13-17-93,10-8-100,10 1-368</inkml:trace>
  <inkml:trace contextRef="#ctx0" brushRef="#br0" timeOffset="1987.7763">3182 2054 919,'0'0'37,"0"0"149,0 0-33,0 0-98,0 0-11,0 0-13,-81-54-3,46 54-3,-1 0-10,-3 6 3,6 11 7,5 6-12,4 7-13,9 3 1,5 4-2,10 1-4,0-7-7,10-5-28,17-8 1,4-11 2,2-5 21,-3-2-7,-2-8 1,-6-13 16,-5-5 6,-5-5 3,-5 0 6,-2-4 21,-2 4 0,0 3-3,0 7 14,0 8-3,0 7 2,-3 6-4,0 0-25,3 0-11,0 14-18,0 9 18,3 7 0,-2 2-1,-1 3-4,0-2-71,2-2-43,1-5-122,3-10-206</inkml:trace>
  <inkml:trace contextRef="#ctx0" brushRef="#br0" timeOffset="2430.2464">3504 2074 891,'0'0'39,"0"0"132,0 0 2,0 0-104,0 0-12,0 0 6,3-49 6,-3 47-3,-9 1-30,-7 1-17,-8 0-1,0 0-2,-6 12 3,0 0-13,2 5-2,7 0-4,5-1 0,10 1-1,3 1-6,3-1-2,6-5-2,19-1-11,11-6-1,10-4-1,2-1-12,-2 0-5,-13 2 12,-11 1 25,-11 3 1,-11 0 3,0 2 1,0 3 17,-24 3 33,-4 0 3,-9-1-13,2-3-19,-1 0-2,8-3-18,4-3-2,9-4-28,12 0-64,3-8-76,9-18-138,27-8-330</inkml:trace>
  <inkml:trace contextRef="#ctx0" brushRef="#br0" timeOffset="2609.3827">3700 2077 973,'0'0'227,"0"0"-106,0 0 56,0 0-106,0 0-40,0 0 12,68 56 8,-68-25-28,0 3-18,-10-2-5,-7-1-7,-5-7-88,3-7-115,4-8-190,7-9-400</inkml:trace>
  <inkml:trace contextRef="#ctx0" brushRef="#br0" timeOffset="2759.2614">3707 1821 1347,'0'0'26,"0"0"130,0 0 4,0 0-139,0 0-21,0 0-44,-9 0-147,33 34-19,12-3-310</inkml:trace>
  <inkml:trace contextRef="#ctx0" brushRef="#br0" timeOffset="3059.1734">4347 2080 846,'0'0'108,"0"0"43,0 0 38,0 0-93,0 0-22,0 0-1,-2-29-11,-20 21-24,-8 7-16,-7 1-7,-9 9 3,3 13 8,8 4-5,5 3-10,11-2 6,13-1-16,6-3 0,9-2-1,27-4 1,9-7 3,11-8 1,1-2-5,-2 0-52,-9-13-97,-1-3-86,-3-4-229</inkml:trace>
  <inkml:trace contextRef="#ctx0" brushRef="#br0" timeOffset="4027.4272">6183 2106 580,'0'0'68,"0"0"84,0 0 31,0 0-46,0 0-20,0 0-32,0-46-28,-12 39-2,-10 0-18,-5 7-6,-3 0-9,-11 0-2,3 8 6,-11 11-5,-2 4-5,11 4 1,7 2 1,9 0-15,18 0-3,6 0 0,17-2 6,26-3-4,15-7-1,8-8-2,7-8-3,-5-1-132,-2-9-124,-5-14-277</inkml:trace>
  <inkml:trace contextRef="#ctx0" brushRef="#br0" timeOffset="4245.0671">6480 1947 1236,'0'0'65,"0"0"131,0 0 41,0 0-171,0 0-50,0 0-12,-6 12-3,6 18 5,6 7 17,-3 5-14,-3 1-5,0-2-4,0 0-3,0-4-58,0-7-118,6-5-116,14-14-229</inkml:trace>
  <inkml:trace contextRef="#ctx0" brushRef="#br0" timeOffset="4649.7171">6941 2152 755,'0'0'100,"0"0"131,0 0-35,0 0-102,0 0-14,3-74-17,-19 66-8,-7 3-22,-5 5-17,-2 0-1,-3 2 4,3 13-6,2 4-6,7 1-5,6 5-2,9 0-3,6-2 2,0 0-4,6-5-3,13-6-13,10-4-18,-2-7-9,1-1-7,-4-2 18,-2-15 16,-9-7 18,4-1 3,-9-1 4,-1 2 11,-4 7 16,0 8 10,-3 6-2,0 3-13,0 0-26,0 4-14,0 14 1,4 3 12,-3 6-2,6-4-73,-2 0-72,5-7-173,6-8-184</inkml:trace>
  <inkml:trace contextRef="#ctx0" brushRef="#br0" timeOffset="5040.0518">7252 2046 53,'0'0'1142,"0"0"-1107,0 0 214,0 0-109,0 0-140,0 0-1,0 11-10,-4 17 11,2 3 5,2 1 4,0-6-9,0-4 0,6-3 0,8-7-8,-2-7-7,4-5-18,1 0 4,5-5 0,-4-15 11,-3-6 2,-2 0 14,-9-3 2,2 5 5,-2 3-3,-1 3 10,3 8 3,-6 3 8,3 4-6,-3 3-4,0 0-13,0 3-9,0 14-6,0 9 15,0-2 2,0 1-2,0 0-1,0-6 0,0-3-86,4-4-131,5-9-224</inkml:trace>
  <inkml:trace contextRef="#ctx0" brushRef="#br0" timeOffset="5467.317">7824 2056 891,'0'0'46,"0"0"172,0 0-62,0 0-82,0 0-14,0 0-17,-33-25-23,15 25-17,-4 11 0,4 3 2,3 3-5,3-1-4,12 4 4,0-3-2,1 3-4,19 0 3,-1-1 2,-2 0-9,-1-4 0,-10-4 8,0-2 2,-6-4 2,0-5 2,0 3 25,-12-1 29,-14 1-7,-3 0-31,-1-3-20,4 0-23,13-1-112,8-19-152,5-7-387</inkml:trace>
  <inkml:trace contextRef="#ctx0" brushRef="#br0" timeOffset="5999.3889">7964 2099 595,'0'0'318,"0"0"-281,0 0 132,0 0-86,94 0-42,-71 0-24,3-4-12,-7-2 3,1-5 3,-8 0 18,-5-3 22,-1 0 3,-6 0 5,0 1-28,0 4-11,0 6 1,-13 3-19,-8 0-2,-9 10-2,-7 14 2,-1 1 1,9 3-1,5 0-2,12-1 1,6-3-4,6-5 1,6-3-9,21-7 6,7-4 2,8-5-21,4-2-6,-1-15-3,-5-5-1,-1-3 22,0-5 2,1 0 9,-3-6 3,2 3 0,-6 5-2,0 7 2,-2 9 0,-1 7 0,0 5-1,-1 0 2,3 16-1,-2 6 4,-2 3 6,-5 4 0,0-1 3,-10-6 7,-3 0 7,-10-7-9,0 1-1,-14-2-1,-18 0-5,-16 0-11,-14-3-73,-6-6-250,-1-5-560</inkml:trace>
  <inkml:trace contextRef="#ctx0" brushRef="#br0" timeOffset="6990.7957">9557 1981 56,'0'0'94,"0"0"29,0 0 11,0 0-38,0 0 35,0 0 10,0 0-6,50-17-11,-50 9 7,0-1-28,-12-1-51,-8 0-13,-13 1-20,-2 7 0,3 2-2,-6 0 0,6 11 2,0 9-15,9 6-4,5 2 0,7 2-10,11 2 6,1-3 2,31-8-15,13-6 2,10-11 0,1-4 15,-4-4 1,-13-15 0,-10-1 4,-14-4 9,-9 3 22,-6 0 8,0 3-16,0 5-27,-6 6-1,3 5-51,1 2-98,2-3-235,8-4-214</inkml:trace>
  <inkml:trace contextRef="#ctx0" brushRef="#br0" timeOffset="7447.6956">9889 1939 919,'0'0'78,"0"0"43,0 0-29,0 0-89,0 0 6,0 0 13,95 0-6,-70 0-9,2 0-1,-8-2-6,-2-12 4,-4-4 4,-10-6-1,-3 0 6,0 0 7,-6 4 13,-9 6 43,0 7-25,-1 6-2,-1 1-28,1 1-19,-3 21 2,2 8-3,4 6-1,7 6 2,6 3-1,0 2 3,0 2-4,6 3 1,7-4 2,-2-3-3,1-6-24,-2-8-34,-7-7-8,-3-9-32,0-6-27,-25-9-5,-11 0 86,-10-12 44,-2-17 6,-2-10 41,15 0 44,12 3 43,16 11-59,7 11-26,10 5-46,26 5-3,16 1-30,10 0-111,-7-1-219</inkml:trace>
  <inkml:trace contextRef="#ctx0" brushRef="#br0" timeOffset="8325.3253">11350 1814 489,'0'0'94,"0"0"3,0 0 56,0 0-59,0 0-27,0 0 21,18-1-14,-15-4-23,0-1 20,-3-4-19,3 1-31,-3-1 6,0-3 8,0-1-17,-19-2-1,-1 0 1,-10 4-15,2 2 1,-5 6 5,3 4-9,-1 0-3,-2 8 3,0 8 0,5 3-1,2 2 1,13 2-3,3-1-7,7 0 5,3-1-1,6-3-2,20-2 6,12-2 2,8-1 6,4 0-6,-5 3-8,-4 2-12,-11 2 3,-11 1 3,-9 2 9,-6-1 4,-4-5-1,0-1 2,-14-3 2,-13-1 9,-10-6 14,-12-2 12,-8-4 0,0 0-15,8-8 3,7-9-8,17-1-9,14-4-8,11 2-40,23-2-73,29 0-146,15 2-241</inkml:trace>
  <inkml:trace contextRef="#ctx0" brushRef="#br0" timeOffset="8917.2035">11872 1792 769,'0'0'69,"0"0"130,0 0-37,0 0-77,0 0-22,0 0-21,-53-51-21,30 51 0,-3 0-8,2 8-9,-1 12 4,0 8-5,2 6-2,5 2 6,7 0-3,11 0-4,0-4-1,6-3 0,16-6-2,8-7-4,9-9-10,1-7-17,-2 0-12,1-9-14,-4-14 29,-2-4 24,-10-7 7,0-6 4,-8-2 0,-1-1 10,-4 4 4,-4 10 10,-3 13 5,-3 8 6,0 8-5,0 0-34,0 12-3,0 15-11,-14 9 14,-5 5 2,4 1 0,-3-5-1,0-4-1,-5-5 0,3-6-9,-1-5 1,3-9-20,9-5-4,2-3 14,4-3 18,3-17 0,0-9-3,3-2 3,13 0 1,5 6 0,-6 11 1,1 6 5,1 8 0,-1 0-7,2 0-2,6 10-5,-1 5-29,3 1-82,-5-4-156,3-4-157</inkml:trace>
  <inkml:trace contextRef="#ctx0" brushRef="#br0" timeOffset="9194.7233">12419 1760 850,'0'0'135,"0"0"6,0 0-3,0 0-119,0 0-13,0 0 20,-9 84 35,-2-47-27,-4-2 4,2-4 9,3-2-14,3-7 1,4-3-12,0-5-11,3-3-2,3-2-7,14-6-2,12-3 6,7 0-6,13 0-18,9-8-131,7-2-65,7-3-310</inkml:trace>
  <inkml:trace contextRef="#ctx0" brushRef="#br0" timeOffset="9457.1992">13164 1808 781,'0'0'274,"0"0"-142,0 0 39,0 0-95,0 0-48,87-11-7,-57 10-11,5-1-8,1 0-2,-4 2-41,0 0-125,-5 0-203,-8 0-501</inkml:trace>
  <inkml:trace contextRef="#ctx0" brushRef="#br0" timeOffset="9629.8641">13160 2017 779,'0'0'177,"0"0"-76,0 0 61,0 0-86,82 0-8,-29 0-40,7-12-28,-5-5-38,-2-4-108,-5-4-190,-2-7-260</inkml:trace>
  <inkml:trace contextRef="#ctx0" brushRef="#br0" timeOffset="9929.4389">13453 1579 1145,'0'0'26,"0"0"207,0 0-72,0 0-121,0 0-40,0 0 7,16 5-7,22 18 56,2 4 11,-1 1-30,-4 0-9,-3 1 1,1-2-5,-11-1 0,-1-2-6,-9-2-3,-5-2-2,-7-1-2,0 2 4,-7 4 1,-20 5-1,-13 3-7,-9 2-5,-14 0-3,-7 6-53,-10 3-87,-3-2-279,-1-9-876</inkml:trace>
  <inkml:trace contextRef="#ctx0" brushRef="#br0" timeOffset="18092.7465">1910 3053 346,'0'0'61,"0"0"-58,0 0-3,0 0-22,0 0 6,0 0 10,0 0-13,0 0-40,28-14 13,-28 14 34,0 0 2,0 0 10,0 0 12,0-4 18,0-1-9,0-2 1,-3-1 10,-4-1-10,2 3 33,-1-2 14,-4 3-13,1 2-9,-2-1-5,-2 1 0,-3 1-19,2 0 25,-2 1-9,7 1 31,3-2 25,6 2-22,0 0-11,0 0-33,0 0-29,0 0-4,22 0 4,23 0 7,28 0 55,32-5-17,33-9-20,29-6-24,27-3 10,16-4-11,17 2-1,-3-1-12,-8 4-25,-3 2 1,-11-1 0,5-2 22,-1 0 9,-9-4-32,-8 6 24,-29 2 4,-26 6-4,-26 6-6,-19-1 5,-28 2 15,-25 3 0,-14 0 5,-16-1 0,-6 0 7,0 1 16,-3-1-28,-17 2-50,-6 2-88,-2 0-99,8 0-239</inkml:trace>
  <inkml:trace contextRef="#ctx0" brushRef="#br0" timeOffset="18423.1936">5311 2530 993,'0'0'59,"0"0"-27,0 0 111,0 0-128,0 0-4,0 0-11,16 58 0,-2-39 0,3-2-9,-4-4-30,-5-4-67,-2-9-43,-3 0 13,-3-2 76,0-16 51,0-5 9,0-2 79,-9 2 26,-4 5-5,5 7 20,1 5-35,5 6-17,-6 0-50,3 15-18,-4 15-9,-7 8 9,2-1 0,2-7-36,2-8-89,2-9-131,6-13-107</inkml:trace>
  <inkml:trace contextRef="#ctx0" brushRef="#br0" timeOffset="18549.3245">5327 2498 989,'0'0'76,"0"0"94,0 0-101,0 0-55,14 94-14,0-33 10,7 7-10,6-1-58,0-6-266</inkml:trace>
  <inkml:trace contextRef="#ctx0" brushRef="#br0" timeOffset="19269.2325">6074 2907 569,'0'0'141,"0"0"-135,0 0 57,0 0 58,0 0-43,0 0-22,-52 0-32,67 0-22,31 0 24,29 0 61,29 0-25,29-10-22,25-7-9,31-4-9,23 1-14,15-1-3,13 3-4,-3 6-1,-7 1-21,-6 1-27,-8 0 21,-10 2 27,-11-3-24,-22 3-43,-30-1 30,-26 1 8,-33 0 20,-25 0 8,-23 2 1,-14 2 4,-12-1 0,-7 3-2,1 2-2,-4-3-100,0 1-159,0-2-399</inkml:trace>
  <inkml:trace contextRef="#ctx0" brushRef="#br0" timeOffset="19562.7096">9421 2598 1139,'0'0'28,"0"0"-25,0 0 47,0 0-43,0 0-2,91 19-5,-46-9-22,1-3-62,-11-7-70,-7 0-17,-13 0-1,-7-10 97,-6 0 75,-2-2 41,-3 3 96,-13 4-15,-10 5-12,-3 0-13,-4 18-22,-3 5-36,5-1-22,1 2-12,4-2-5,10-3-39,6-3-74,7-10-62,3-6-146</inkml:trace>
  <inkml:trace contextRef="#ctx0" brushRef="#br0" timeOffset="19705.4904">9545 2547 827,'0'0'141,"0"0"-41,0 0 61,0 0-139,0 0-19,0 87 11,0-41-14,10 4-2,16 0-111,0-8-159,13-11-415</inkml:trace>
  <inkml:trace contextRef="#ctx0" brushRef="#br0" timeOffset="20194.3717">10260 2733 745,'0'0'84,"0"0"-80,0 0 133,0 0-83,0 0-47,0 0-7,163-6 52,-25 2-31,32-1-21,24-4-1,15-1-1,14-4-26,15-3-28,2 0 28,2-4-1,-16 1-13,-25 2 10,-25-3 32,-27 1 7,-22 1 3,-26 5 22,-27 5-3,-25 5 5,-24 2-13,-11 2-18,-14 0-3,0 0-77,-24 0-145,-15 0-466</inkml:trace>
  <inkml:trace contextRef="#ctx0" brushRef="#br1" timeOffset="29785.3072">5212 4301 213,'0'0'169,"0"0"-121,0 0 17,0 0-7,0 0-11,0 0 6,0 0-5,0 0 11,33 7-8,-33-7 2,0 0 4,0 0-5,0 0 10,0 0-1,0 0-13,0 0-11,0 0 4,0 0 2,0-2-23,0-5-15,-4 0 3,-1 1-4,-7 0-4,-6-2 0,-1 4 5,-1 3-5,-2 1-8,1 0 6,0 1 2,-3 11-2,2 1-2,3 5 2,1 1 1,10-3 0,1 1-4,7-3 4,0-2 2,7-1-1,14 0 5,3-2-1,6-2 2,1 0-3,1-2-3,-2 1 1,-1-1 0,-5 1-2,-7 1 1,1 0-2,-1 3 2,-8 5-10,-6 2-2,-3 6-6,0 1 18,-9 1-1,-11-3 1,0-3 0,-4-2 2,-3-5 0,-6-7 1,5-5 7,-5 0 7,3 0 6,5-11 6,4-5-1,6-3-20,2-2 3,3 1-11,6 3 0,4 4-30,0 5-42,0 2-55,17 1-124,8 0-219</inkml:trace>
  <inkml:trace contextRef="#ctx0" brushRef="#br1" timeOffset="30798.2171">5585 4330 25,'0'0'353,"0"0"-286,0 0 40,0 0-9,0 0-14,0 0 4,0-17-8,0 15-16,0-1-2,0 0-2,4 1-9,-4 1 5,0 1-12,0 0-1,0 0-10,0 0-11,0 0-7,0 0-6,0 0-2,0 0-4,0 0-2,0 0 1,1 1-1,3 9 6,-4 2 2,0 5 1,0 0 3,0-1 2,0 3-5,3-2-4,-3 1-3,3-1 3,-3 0-3,0-2-2,0 2 0,0-5 0,0-1 0,0-1 2,0-3-2,0-1-1,0-4 1,0 1-1,0-1 2,0 0-1,0-2-1,0 0 1,0 0 0,0 0 4,0 0-1,0 0 3,0 0-1,0 3-4,0 0-2,0 1 0,0 3 0,0 2 1,0-1-1,0 1 0,0-2 0,0 0 0,0-1 1,0 1 0,0-2-1,0 1 0,0 0 0,0-1 0,0-1 1,0-2-1,0-2 1,0 0 0,0 0 5,2 0 4,15 0-1,3 0-9,2-2-1,-2 2 0,1 0-2,-4 0-3,0 0-14,-7 0-33,-4 0-45,-3 0-76,-3 0-139,0 0-211</inkml:trace>
  <inkml:trace contextRef="#ctx0" brushRef="#br1" timeOffset="31059.6194">5697 4504 333,'0'0'170,"0"0"-93,0 0 33,0 0-44,0 0-43,0 0 14,0 0 10,13 0 30,2 0-5,9 0-34,-2 0-34,-2 0-4,2 0-26,-2 0-84,-4-6-123,0-3-145</inkml:trace>
  <inkml:trace contextRef="#ctx0" brushRef="#br1" timeOffset="31315.8051">5634 4353 483,'0'0'78,"0"0"116,0 0-59,0 0-52,0 0-40,0 0-25,-19-4 18,32 4-2,11-2 17,9-3-10,1 5-41,-1-1-34,-6 1-96,-3 0-99,-8 0-146</inkml:trace>
  <inkml:trace contextRef="#ctx0" brushRef="#br1" timeOffset="32918.6074">6165 4333 135,'0'0'356,"0"0"-275,0 0 93,0 0-56,0 0-46,0 0-12,0 0 11,24-20-12,-23 20-18,-1 0-9,5 0-12,-2 17 5,3 0 12,-3 4 8,0 5-18,-3 1-8,0 0-6,0 0-1,0 2-3,0 1 0,-9-1-5,-2 1 1,4-2 2,1-1-7,0-4 2,0-3-1,2-6 0,1-2 0,3-8 0,0-3 0,0-1 5,0 0 3,0 0 0,13 0 4,14 0 11,4 0-10,5 0-10,0-2-2,-3-3-2,-5 0-23,-7 0-67,-3-2-94,-5-5-146,1-6-302</inkml:trace>
  <inkml:trace contextRef="#ctx0" brushRef="#br1" timeOffset="33387.1664">6629 4305 565,'0'0'127,"0"0"53,0 0-33,0 0-65,0 0-41,0 0-3,12-6-9,-9 6-9,-1 6 3,0 7 4,2 4 4,0 3-6,-4 0-5,0 5-9,0-1 9,0-2-5,0 0-1,0-1-8,0-1-3,0 0-1,0 1-2,0-4 1,0-2 2,3-4-1,0-3-2,6-3 2,-4-2-1,9-1 5,2 0-2,7-2-2,-2 0-4,1 0-8,1 0-21,-1 0-14,-6-3-13,1-6-27,-8 1-19,1-3-26,-10-1-55,0-5-172</inkml:trace>
  <inkml:trace contextRef="#ctx0" brushRef="#br1" timeOffset="33609.3797">6739 4468 496,'0'0'67,"0"0"45,0 0-53,0 0 12,0 0-1,0 0-18,68 10-17,-41-10-19,2 0-13,-3-5-3,-4-2-51,-1 0-83,-9-3-128,-9 0-130</inkml:trace>
  <inkml:trace contextRef="#ctx0" brushRef="#br1" timeOffset="33849.2655">6693 4361 389,'0'0'219,"0"0"-62,0 0 23,0 0-80,0 0-14,0 0-5,-3-31-41,9 24-17,12 0-2,3-3-13,3 5-2,1 0-6,-2 1-29,0 3-59,3 1-87,-5 0-96,1 0-218</inkml:trace>
  <inkml:trace contextRef="#ctx0" brushRef="#br1" timeOffset="34337.5969">7324 4292 195,'0'0'244,"0"0"-155,0 0 69,0 0-49,0 0-25,0 0-9,5-10-16,-5 3-4,-2 2-9,-11-1-20,1 2 0,1 1 0,-5 1 8,4 0-6,-3 2-17,3 0 1,-1 0 2,1 0-5,-2 5-3,-2 8-3,4 4 1,-6 3-3,9 2-2,-1 5 1,6 4 0,2-2 0,2 0 2,0-4-2,0-1 1,13-5-4,-4-4 3,9-3 0,-3-3 0,7-6-1,4-1 1,4-2-5,-1 0-2,-3-2-23,-1-8-24,2 1-35,-5-2-33,-1 0-79,-9 2-174</inkml:trace>
  <inkml:trace contextRef="#ctx0" brushRef="#br1" timeOffset="34660.4123">7645 4226 603,'0'0'99,"0"0"58,0 0-48,0 0-67,0 0-23,0 0-9,58-9-10,-31 7 0,6 0-6,-5 1 0,2-1-15,-2-1-11,-4 3-14,-8 0-17,-2 0-31,-6 0-66,-4 0-55</inkml:trace>
  <inkml:trace contextRef="#ctx0" brushRef="#br1" timeOffset="34950.9254">7824 4221 182,'0'0'455,"0"0"-305,0 0 11,0 0-52,0 0-27,0 0 11,0 5-19,0 2-32,0 7-22,0 7 34,0 7-13,0 6-10,0 3-2,0 4-23,0-3-3,0 0 2,0 1-5,0-7-6,0-3-41,0 0-42,-6-10-100,-3-6-212</inkml:trace>
  <inkml:trace contextRef="#ctx0" brushRef="#br1" timeOffset="36777.2964">8789 4020 507,'0'0'163,"0"0"-44,0 0 41,0 0-66,0 0-21,0 0-26,0 0-21,-18-2-11,0 2-2,-8 0-13,3 0 0,-4 0 15,3 0-6,-3 0-2,-1 0 5,-2 0-4,3 2-3,5-1 10,7 1 8,1 0 15,10-2-10,-2 3-4,6-3-13,0 2-3,-3 0-1,3 3-4,0 3 3,0 1-3,0 7 3,0 2 1,0 8 2,0 3 8,0 1-4,0 2 0,0 1-4,0 4 17,0 1-12,0 2-8,0-1-2,0 1 0,0-4-1,0 2-1,0-5-1,0 2 3,0 0-2,0-4 0,0-3-2,0-1 1,0-7 0,0-5-2,9-6 2,9 1 7,3-7-2,9 0 7,9-3-4,1 0-9,6 0-10,0 0-100,3-9-91,1-8-213</inkml:trace>
  <inkml:trace contextRef="#ctx0" brushRef="#br1" timeOffset="37797.0851">9068 4191 228,'0'0'74,"0"0"59,0 0-16,0 0-16,0 0-8,0 0 11,-9 4 2,9-4 4,0 0 5,0 0-25,0-8-59,0 1 9,3-2-8,6 1-19,4 1 1,4 0-8,2 1-4,4 4 5,6 2-6,1 0 4,-1 0-3,3 2 1,-2 12-3,-7 2 2,-4 3-2,-4 4-3,-5 0 3,-7 5 1,-3-2-1,0 3 0,0-3 3,-9 0-2,-8-2 1,1-4-2,-6-1 7,-4-2-3,-1-2-1,-3-3-2,2-3 3,2-3-4,-3-4 3,3-2 3,0 0-6,1-11-1,1-7-20,12 0-16,2 2-73,10 3-77,0 0-204</inkml:trace>
  <inkml:trace contextRef="#ctx0" brushRef="#br1" timeOffset="38013.2156">9220 4230 420,'0'0'480,"0"0"-378,0 0 103,0 0-127,0 0-78,0 0-3,11 8 3,-8 17 10,-1 1-1,-1 4-4,6 0-5,-1-1-4,4-2-83,-1-8-125,3-9-156</inkml:trace>
  <inkml:trace contextRef="#ctx0" brushRef="#br1" timeOffset="38342.9316">9578 4157 653,'0'0'95,"0"0"51,0 0-35,0 0-73,0 0-33,0 0 4,82-14 10,-61 14 4,0 0 7,-5 0 1,-3 0-11,-1 0-10,2 0-10,-5 0 0,-3 3-15,-1-3-53,-3 3-78,-2 1-57,0 0-95,0 2-68</inkml:trace>
  <inkml:trace contextRef="#ctx0" brushRef="#br1" timeOffset="38524.9092">9754 4193 174,'0'0'181,"0"0"11,0 0 37,0 0-72,0 0-51,0 0-46,-3 7-36,3 2-15,0 3 34,0 5 23,0 3-35,-3 4-13,3 0-14,0 2-4,0-1-3,0-1-38,0-2-108,0-5-80,0-5-128</inkml:trace>
  <inkml:trace contextRef="#ctx0" brushRef="#br1" timeOffset="38688.9626">9630 4470 3,'0'0'843,"0"0"-720,0 0 63,0 0-125,0 0-44,0 0-8,113-16-9,-74 11-16,-3 1-83,-3-5-119,-7-3-165</inkml:trace>
  <inkml:trace contextRef="#ctx0" brushRef="#br1" timeOffset="39147.5731">10169 4185 349,'0'0'265,"0"0"-92,0 0 26,0 0-76,0 0-21,0 0-24,0-12-20,0 12-19,0 0-12,0 0-6,0 0-2,0 0-6,0 0-5,0 0-8,0 1-4,0 7 4,0 3 5,0 3-4,0 0 2,0 6 3,-3-3-2,0 7-3,-1-4 1,3 1-2,-2 1 0,0-4 0,1-2-1,1-3-1,1-2-25,0-6-31,0-2-50,0-3-76,4 0-119,6-6-157</inkml:trace>
  <inkml:trace contextRef="#ctx0" brushRef="#br1" timeOffset="40549.7794">10334 4138 264,'0'0'238,"0"0"-113,0 0 44,0 0-60,0 0-42,0 0-5,0-9-2,0 6-18,0-2 9,0 2 0,-3 2 4,-8-3-28,3 1-11,-6 2-8,-2 1 9,-6 0-4,0 0-5,2 0-5,-4 5 2,6 4-5,-2 5-4,7-1 0,0 5-5,3-1 9,8 0 0,2-2-9,0-2 3,2 0-13,14-3-5,7-3 10,3 0 14,1 0 1,-2-2-1,-5 0-11,-1-3 3,-5 1-3,5 1 5,-10 2-8,1 0-16,-7 5 0,-3 3 22,0 2 8,-3 1-1,-10-1 2,1 2 6,-6-6-3,3-1 15,-5-3 5,4-4-5,0-2-5,-2-2 15,6 0-16,0-5-8,-1-10-5,0-4-51,12-2-42,1-1-121,3 2-157</inkml:trace>
  <inkml:trace contextRef="#ctx0" brushRef="#br1" timeOffset="40886.1115">10521 4132 472,'0'0'111,"0"0"60,0 0-56,0 0-44,0 0-45,0 0-5,5-5 26,15 2 20,2-1-7,11-3-24,0 1-9,-1 1-15,3-1-6,-8 3-6,-5-2-2,-5 5-10,-12 0-64,-1 0-93,-4 0-82,0 0-136</inkml:trace>
  <inkml:trace contextRef="#ctx0" brushRef="#br1" timeOffset="41185.0086">10679 4123 84,'0'0'468,"0"0"-299,0 0-17,0 0-55,0 0-28,0 0 22,0 0 5,0 0-26,0 0-19,0 0-18,0 4-13,0 6-8,3 2 23,4 5-4,-4 4-6,0 2-11,0 2-7,-2 2-5,1-3-2,-2 1-11,0-1-54,0-3-60,-9-3-170,-1-6-250</inkml:trace>
  <inkml:trace contextRef="#ctx0" brushRef="#br1" timeOffset="42265.7898">10962 4134 472,'0'0'96,"0"0"81,0 0-54,0 0-19,0 0-17,0 0-30,0 0-19,-4-10-6,11 10 22,9-3-17,13-1-13,4 0-4,2-2-9,-3 2-11,-2 1-2,-11 2-56,-9 0-117,-3 1-78,-7 0-100</inkml:trace>
  <inkml:trace contextRef="#ctx0" brushRef="#br1" timeOffset="42452.9733">11134 4113 369,'0'0'270,"0"0"-43,0 0-46,0 0-48,0 0-66,0 0-35,-4 13-26,3-1-1,-4 7 15,4 4-7,-1 2-10,2 3-3,0 1-9,0-3-79,13-1-90,0-8-106,-7-5-191</inkml:trace>
  <inkml:trace contextRef="#ctx0" brushRef="#br1" timeOffset="42625.7437">11003 4395 943,'0'0'103,"0"0"54,0 0-76,0 0-44,0 0-7,81 0-16,-36-3-7,0-3-7,1-2-57,-6-3-163,-3-6-176</inkml:trace>
  <inkml:trace contextRef="#ctx0" brushRef="#br1" timeOffset="42903.2984">11562 4081 864,'0'0'63,"0"0"145,0 0-56,0 0-81,0 0-39,0 0-27,3-10-5,-3 26 0,0 3 3,-3 5 18,-4 0-3,5 2-5,-1 1-5,-2-2-8,5-2 1,0 1-2,0-4-20,0-6-43,0-2-84,0-7-110,5-5-164</inkml:trace>
  <inkml:trace contextRef="#ctx0" brushRef="#br1" timeOffset="43099.1517">11599 4157 747,'0'0'141,"0"0"51,0 0-11,0 0-116,0 0-29,0 0-18,56-20 1,-39 33 1,4 0-5,-3 4-8,2 0-7,0-1-2,-7 0-36,-1-3-79,-1-5-139,-5-6-180</inkml:trace>
  <inkml:trace contextRef="#ctx0" brushRef="#br1" timeOffset="43369.4442">11847 4030 360,'0'0'594,"0"0"-490,0 0 127,0 0-168,0 0-48,0 0-12,37 4 3,-22 21 11,-1 3 0,-1-1 3,-3 2-12,-3-2-4,-3-5 0,-4-2-3,0-3 1,0-2 1,-5-4-3,-8 0 4,-6-5-4,2-3-1,1-3-23,-3 0-28,6-7-40,3-9-175,4-4-229</inkml:trace>
  <inkml:trace contextRef="#ctx0" brushRef="#br1" timeOffset="43773.25">12359 4051 582,'0'0'110,"0"0"97,0 0-111,0 0 6,0 0-26,0 0-4,3-48-12,-3 48-36,-7 0-12,-3 0-3,-6 0 11,-5 1-9,3 11-5,-4 3 1,2 2 0,2 5 2,3-1-9,6 2 4,-1 1-4,10 1-1,0-1-1,0-2 1,10 1 1,5-5-4,9-1-7,2-2 10,2-6-2,6-4-3,-2-5-43,2 0-45,-4-3-107,-3-11-94,5-8-215</inkml:trace>
  <inkml:trace contextRef="#ctx0" brushRef="#br1" timeOffset="44021.5508">12618 4013 317,'0'0'378,"0"0"-259,0 0 88,0 0-92,0 0-42,0 0-15,19-22-42,8 15-14,2 1 5,6 0 1,4-2-4,0 2-4,1-2-5,-9 1-9,-4 3-67,-12 3-89,-11 1-71,-4 0-208</inkml:trace>
  <inkml:trace contextRef="#ctx0" brushRef="#br1" timeOffset="44245.2184">12786 3991 725,'0'0'215,"0"0"-21,0 0-38,0 0-92,0 0-45,0 0-14,-2 48 26,2-20 15,0 0-9,0 3-20,0 1-16,0-1-2,0 1-41,0-3-105,0-7-204,0-6-348</inkml:trace>
  <inkml:trace contextRef="#ctx0" brushRef="#br1" timeOffset="45295.2868">13099 3688 437,'0'0'109,"0"0"16,0 0-48,0 0-17,0 0-14,0 0 12,0 8-19,5-8 13,13 3 16,4-2 4,11-1-16,2 0-8,5 0-17,-3 0-5,-7 0 1,-5 0-5,-4 0-10,-8 2-1,-1 3 7,-4 1 2,-3 3-16,2 4 4,-3 7 3,-1 4 10,1 7-4,-4 2 8,2 7-5,-2 3-5,0 6-2,0 1 3,0 0-7,0 2-2,3-2-1,0-3-5,0-4 4,1-1-3,6-5-2,-3-2 1,-1-7 0,-3-5-1,-2-7 8,-1-8 7,0-1 4,-3-2 0,-28 0-10,-23-3 6,-14-2-15,-14 0-115,8 0-164,18-8-392</inkml:trace>
  <inkml:trace contextRef="#ctx0" brushRef="#br1" timeOffset="48101.3258">14582 3930 600,'0'0'191,"0"0"13,0 0-19,0 0-83,0 0-23,0 0-36,0-14-15,0 14-11,0 0-15,0 1-2,0 16 0,-8 7 5,0 6 22,-4 0-5,1 2-12,1 0-4,-2-1 1,3-1 2,-6-2-2,5-6-1,2 0 0,1-4 0,4-4-5,0-4 9,0-1-2,3-5 6,0-3 8,0-1 1,0 0-10,0 0 4,0 0-9,0 0-1,0 0-3,0 0-4,0-4-12,0-8-117,-3-2-109,3-3-248</inkml:trace>
  <inkml:trace contextRef="#ctx0" brushRef="#br1" timeOffset="48535.7961">14557 3967 103,'0'0'282,"0"0"-214,0 0 32,0 0-58,0 0-9,0 0 16,6-8 7,-6 5-13,3 0-15,-2-4 24,5 2-6,-3-1-31,0-1 3,-2 0 15,1 2 8,-1-2-13,1 1 1,-1 0 8,0 1-19,1 2 13,-2 0 1,0 2-21,0 1 4,0-2-6,2 1 3,-2-1 0,0 2 0,0 0-10,0 0 0,0 0-2,0 0-5,1 0-54,3 0-129,3 0-177</inkml:trace>
  <inkml:trace contextRef="#ctx0" brushRef="#br1" timeOffset="49345.4376">14606 3924 55,'0'0'250,"0"0"-151,0 0-12,0 0-5,0 0 4,0 0-7,0 0 2,0 0-18,0 0-9,0 0-7,0 0-8,0 0-8,0 0-9,0-1-7,0-5 1,0 2-8,0-3 4,0-2-5,2-1-2,5-2-1,-3 0-3,1 1-1,-2 0 7,1 0-5,2 1 3,-1 1 3,1 3-4,3-2 9,-2-1-5,-1 4 5,0 2 4,-2 0-3,-1 2 11,4 1-10,-3 0-4,2 0 6,1 0-14,5 0 7,5 4-3,-2 12 5,4 5-3,-1 4-3,-8 5-3,0 3-2,-2 1 7,-4 2-5,-1-1-3,1 0 14,-1-2-10,0-2 4,2-2-6,-1 1-2,1-3 5,-3-4-5,1-3-2,-3-3 1,1-4 2,-1-2-2,0-6-1,0-3-27,0-2-43,0 0-65,0 0-86,0 0-134</inkml:trace>
  <inkml:trace contextRef="#ctx0" brushRef="#br1" timeOffset="49683.0979">14551 4150 460,'0'0'76,"0"0"37,0 0-12,0 0-39,0 0 20,0 0 19,52-7-1,-18 2-24,6-1-41,1-3-15,-4 3-9,-7-1-8,-8 3-3,-7 3-30,-4 1-92,-2 0-116,-2 0-195</inkml:trace>
  <inkml:trace contextRef="#ctx0" brushRef="#br1" timeOffset="49991.8981">15164 4174 762,'0'0'158,"0"0"1,0 0 19,0 0-86,0 0-40,0 0-11,3 21-22,-1-7-10,-2 7 24,0 4 3,0 2-14,0 4-15,-4 1-7,-1 1-16,0 1-99,-6-7-135,2-7-338</inkml:trace>
  <inkml:trace contextRef="#ctx0" brushRef="#br1" timeOffset="50733.2777">15868 3827 452,'0'0'93,"0"0"94,0 0-41,0 0-12,0 0-29,0 0 6,14-19-34,-14 19-23,0 0-21,0 0-20,0 9-13,0 15 10,0 4 25,0 6-4,-8 2-16,2 1 3,0 0-9,1-5-6,1-1-2,-3-4-2,0-4-1,0-3-6,1-6-43,-2-3-43,0-5-68,5-6-122,0 0-107</inkml:trace>
  <inkml:trace contextRef="#ctx0" brushRef="#br1" timeOffset="51205.1957">15898 3930 488,'0'0'125,"0"0"1,0 0 34,0 0-99,43-74-19,-36 59 10,2-2 0,3 0-3,2 1-17,-4 2 14,3 1-19,-2 3 3,0 2-14,-1 1 1,-5 5-8,2-1-6,0 3 1,-1 0-4,8 0 0,-4 7 0,6 8 0,0 5 3,-3 2-3,-2 7 0,0 0 4,-4 4-2,3 3-1,-4 0 0,-3-2 0,4-1 0,-3-4 1,1-2-1,-1-2-1,2-4 0,2-5 0,-5-2 1,3-4-2,-2-5-24,4-2-64,0-3-86,-3 0-85,-5-15-453</inkml:trace>
  <inkml:trace contextRef="#ctx0" brushRef="#br1" timeOffset="51461.5548">15973 4091 635,'0'0'121,"0"0"26,0 0-38,0 0-71,0 0-23,0 0 7,74-3-8,-48 2-9,-2 1-5,5-2-34,-1 1-130,-4-4-231</inkml:trace>
  <inkml:trace contextRef="#ctx0" brushRef="#br1" timeOffset="51864.7582">16530 4081 515,'0'0'175,"0"0"-36,0 0-9,0 0-72,0 0-21,0 0-4,67-10 3,-49 10-21,2 0-3,-1 0-4,-1 0 1,-6 0-4,-3 0-5,-2 10 0,-3 4-1,-2 5-2,-2 4 3,0 0 0,-16 4 6,-2-4 13,-3-1 19,5-4 5,2-4 2,8-4-6,4-2-23,2-6-8,0-2-5,19 0 15,10 0 3,13-12-11,3-3-10,2-1-83,4-1-170,-1-2-330</inkml:trace>
  <inkml:trace contextRef="#ctx0" brushRef="#br1" timeOffset="52562.7329">17405 3793 122,'0'0'536,"0"0"-398,0 0-6,0 0 4,0 0-38,0 0-53,3 5-6,-3 8-32,0 8 15,-7 7 37,-6 9-10,5 3-3,-2 1-21,1-2-4,1-2-13,5-3-3,0-8-3,3-3 0,-1-7-2,1-6-3,0-5-53,0-5-90,2 0-145,11-19-203</inkml:trace>
  <inkml:trace contextRef="#ctx0" brushRef="#br1" timeOffset="52975.5981">17426 3837 835,'0'0'83,"0"0"135,0 0-74,26-74-85,-14 54-4,2-1-14,3-1-11,0 1-13,2 2 2,-1 2-1,-3 5-1,-3-1-1,-1 7 1,-1 0-4,-4 4-4,-1 0 3,0 2-12,4 0-1,3 7-8,6 9 7,0 7 1,0 3 1,-1 5 0,-3 5-4,1 0 3,-6 4 2,0-2-3,-1-4 2,-2 0 0,0-7 0,-3-6-4,0-5-36,1-7-18,-4-2-19,0-2-78,0-3-90,0-2-146</inkml:trace>
  <inkml:trace contextRef="#ctx0" brushRef="#br1" timeOffset="53209.9101">17337 3987 461,'0'0'356,"0"0"-211,0 0 12,0 0-62,91-6-48,-41-3-15,3 0-25,-3 2-7,-3 1-46,-5 2-157,-4 0-216</inkml:trace>
  <inkml:trace contextRef="#ctx0" brushRef="#br1" timeOffset="54012.3074">18165 3906 245,'0'0'220,"0"0"-83,0 0 2,0 0-40,0 0 0,0 0 21,0-7-6,0 4-24,0-1-35,4-1-12,5 1-27,3-1-10,2 0-2,3 1 3,5 1-5,0 0-2,-2 3-1,-1-3 1,-5 3 0,-6 0-1,-5 0-1,-3 0-7,0 0-7,0 6-8,0 3 12,-5 3 7,-4 1 5,3-4 0,1 0 0,2-3 0,3-4-4,0 2 2,0 0 2,0 0 0,4 1 3,8 2 1,5-1 0,-1 2 3,-1 4-7,0 1 0,-6 1-2,-2 1 2,-4-1 6,-3-1 2,0-1 10,0-1 0,-7-1 13,-9 0-9,-9 2-4,-4-3-8,-1-4-10,-2-2-114,1-3-157,3-7-297</inkml:trace>
  <inkml:trace contextRef="#ctx0" brushRef="#br1" timeOffset="54925.6701">15510 4450 372,'0'0'160,"0"0"-3,0 0 38,0 0-36,0 0-12,0 0-21,0 0-53,11-11-51,-13 22-19,-16 7 3,4 6 1,3 1-7,3 1-33,8 1-135,0-11-199</inkml:trace>
  <inkml:trace contextRef="#ctx0" brushRef="#br1" timeOffset="55571.5466">17107 4235 809,'0'0'197,"0"0"-18,0 0-32,0 0-125,0 0-22,0 0-3,0 58 2,0-21 1,-10 0-56,0-1-169,-3-8-330</inkml:trace>
  <inkml:trace contextRef="#ctx0" brushRef="#br1" timeOffset="56347.0126">18779 3964 1020,'0'0'138,"0"0"-40,0 0-36,0 0-52,0 0-2,-12 74 0,2-44-8,6 4-5,4-2-80,0-3-188,0-12-295</inkml:trace>
  <inkml:trace contextRef="#ctx0" brushRef="#br1" timeOffset="57323.3285">19559 4099 442,'0'0'230,"0"0"-164,0 0 7,0 0-28,84 0-29,-54 0-10,-2 0-5,6 0-1,1 0-2,-3 0-21,3 0-10,-1-6-11,1 1-25,-7-2-12,0 2-14,-3 0 50,-4 4 45,-3-2 7,-1 1 33,-4-1 46,3 3 0,0-3-31,5 3-14,11 0-22,9 0-9,5 0 7,2 0 4,-2 0-21,-5 0 2,-2 0-1,-2 0-1,1-5 1,-1 1-2,-2-1-1,-6-2 2,-3 3 0,-3-2 1,-2 1-1,-3 0 0,0 1-11,-4 2-33,-4 0-24,-6 1-67,-4 0-77</inkml:trace>
  <inkml:trace contextRef="#ctx0" brushRef="#br1" timeOffset="58484.9067">21308 3652 707,'0'0'82,"0"0"53,0 0-1,0 0-56,0 0-47,0 0 1,0-2 10,0 2-10,0 0-5,0 2-10,0 8-12,0 5 4,0 7 4,0 4 9,0 4 5,0 0-14,-2 2-9,1 0-3,1-1 0,0-5 0,-2-2-1,1-4-18,-1-7-23,1-1-48,1-8-88,0-4-134,0 0-459</inkml:trace>
  <inkml:trace contextRef="#ctx0" brushRef="#br1" timeOffset="58950.5655">21344 3685 687,'0'0'61,"0"0"92,0 0-37,50-73-51,-37 56-24,-2-3 1,-2 4-1,0-1-2,-3 5 10,-2 4-6,-1 3 0,-1 5-8,-1 0-2,1 0-12,-2 0-7,4 0-13,5 0-1,3 3 2,7 11 1,1 2 1,1 4 8,-2 2-9,-1 1-3,-2 4-2,-2 1 1,-1 1-1,-2-1 2,-2-1 0,-4-2 0,1-2 1,-1 3-3,-2-2 1,0-1-1,-1-2 2,0-3-4,0-2-10,0-7-18,-1-2-20,-1-3-24,2-1-30,2-3-72,-3 0-19,-1-3-173</inkml:trace>
  <inkml:trace contextRef="#ctx0" brushRef="#br1" timeOffset="59221.9864">21370 3867 734,'0'0'111,"0"0"77,0 0-74,0 0-31,0 0-26,0 0-24,33-15-12,-3 11-10,4-1 0,2 4-8,-2 1-3,-7 0-68,-6 0-125,-5 0-116,-2 0-289</inkml:trace>
  <inkml:trace contextRef="#ctx0" brushRef="#br1" timeOffset="60031.4248">21900 3800 531,'0'0'193,"0"0"-60,0 0-16,0 0-27,0 0-24,0 0-8,3 0-6,-3 0-13,0 0-12,1 0-13,-1 0-11,2 0 5,-2 0-8,0 0 4,3 0-2,0 0 0,0 5 1,2 1 5,0 5-6,-1 4 0,1 0 5,-3 5-7,2 0 0,-2 0 0,-1-2 4,-1-3-4,2-2 0,-2-1 0,0-4 0,0-2 0,0 2 2,0-5-1,0-2 0,0-1 1,0 0-1,0 0 8,1 0 15,3 0-8,2-8 13,3-7-24,2-2-2,4-2-2,-2 0 2,2 4 0,-3 1-3,1 5 16,-2 1-11,-1 2 8,1 0 2,-4 5-2,-1-2 1,0 3 6,3 0-16,-2 0-3,3 0-1,0 0 0,-1 7-1,0 5-8,-2 5-2,-1 8 9,-1 0-1,-5 4 6,3-2-2,0 0 1,0-4 0,3-4-1,1-5 3,0-4-1,1-6 1,5-4 9,7 0 17,8 0 8,2-8-29,-7 2-9,-9 1-29,-11 0-85,-3 2-148,-3-6-482</inkml:trace>
  <inkml:trace contextRef="#ctx0" brushRef="#br1" timeOffset="62659.1018">5145 5687 91,'0'0'63,"0"0"-14,0 0 16,0 0-27,0 0-23,0 0-2,0 0-1,9-5 10,-6 3 26,-3 2 18,0 0 12,0-1 31,0 1 10,0 0-14,0 0 6,0-2-1,0 2-20,0 0-14,0 0-16,0 0-8,0 0-7,0 0-7,0 0-14,0 0-7,0 2-6,3 10 9,-3 1 14,4 7 2,-1 5-10,0 1 0,-3 4-6,0 1-4,0 0-1,0 2-8,0-1 5,0 0-11,0 1 6,0-1-4,0-1 1,0-1-2,0-2-2,0-5 6,0-5-3,0-6-3,0-1 0,0-5 0,0-3 1,0 1-1,0-3 1,0 1-1,0-2 0,0 0-21,10-7-29,7-13-114,1-6-107,-6-3-273</inkml:trace>
  <inkml:trace contextRef="#ctx0" brushRef="#br1" timeOffset="64022.6859">5178 5724 468,'0'0'57,"0"0"133,0 0-92,0 0-20,0 0-10,0 0 5,0 0 4,0-12-19,0 12-8,0 0-13,0 0-6,0 0-17,0 0-14,0 0-7,6 0 5,13 0 2,8 4 12,7 1 1,-1-5-8,0 0 2,0 0-5,-5 0-1,-1 0 1,-5 0-1,-8 0 0,-5-2-1,-5-1-4,-4 3-32,0 0-37,0 0-62,-7 0-151,-13 0-113</inkml:trace>
  <inkml:trace contextRef="#ctx0" brushRef="#br1" timeOffset="64323.252">5160 5971 366,'0'0'190,"0"0"-145,0 0 64,0 0 16,0 0-9,81 21-32,-47-21-6,0 0-41,6 0-13,-4 0-5,-3-5-13,-5 2-6,-11 0 0,-4 0-25,-10 3-76,-3 0-78,0 0-121</inkml:trace>
  <inkml:trace contextRef="#ctx0" brushRef="#br1" timeOffset="64765.4043">5855 5746 565,'0'0'313,"0"0"-152,0 0 33,0 0-97,0 0-63,0 0-17,7-10 2,-4 24 11,2 4 15,-2 8-12,3 2 10,-3 2-21,0 4-6,0 2-2,1 0-6,-2-2-3,-2-2-2,4-3 3,-4 0-3,0-2-2,0-4 2,0 2-2,0-6 2,0-4 0,0-4-3,0-3 0,0-3 0,0-3-2,0-2-18,0 0-25,0 0-27,0 0-15,0-15-153,0-11-224</inkml:trace>
  <inkml:trace contextRef="#ctx0" brushRef="#br1" timeOffset="65329.1259">5964 5845 485,'0'0'87,"0"0"110,0 0-92,0 0-16,0 0-22,0 0 25,-4-63-52,4 55-7,10-1-2,3-3-2,5 4 12,0-2-26,0 1-6,3 4 1,1 0-3,-8 5-4,8 0-3,-7 0 0,-2 10-1,-5 9-3,-6 6-8,-2 4 11,-2 0 1,-15 3-3,-8-4-7,-2-5-16,-2 0 5,6-7-9,1-5 10,7-6-10,7-4 17,1-1 13,4 0 31,0 0 14,0-1 17,3-1 2,0 2-31,0-1 9,0 1-21,0 0-9,9 0-4,10 4-7,7 10 7,0 2-7,1 3-1,-4-1-19,5-2-63,5 1-70,7-2-45,-1-4 57</inkml:trace>
  <inkml:trace contextRef="#ctx0" brushRef="#br1" timeOffset="65844.4605">6590 5874 223,'0'0'330,"0"0"-209,0 0 48,0 0-71,0 0-31,0 0-1,0-73-3,0 64-13,-10 3 32,1 2-29,-8 1-25,1-1-7,-3 4 8,2 0-3,-2 0 2,-2 10-11,5 10-10,-2 3 0,4 6-7,1 5-3,7-1 2,6 2 0,0-2-1,6-3-6,14-2-21,5-8 7,5-1-18,2-9 5,1-8 3,-3-2-6,-2 0 14,-11-14 24,-1-8 7,-10-7 27,0-7 17,-6-3-12,0 0-16,0 5-6,-9 12-3,-3 8-14,2 7-8,2 7-13,2 0-56,0 0-68,6 0-111,0 0-97</inkml:trace>
  <inkml:trace contextRef="#ctx0" brushRef="#br1" timeOffset="67824.9278">7035 5699 283,'0'0'159,"0"0"-65,0 0 59,0 0-33,0 0-19,0 0-15,3-6 9,-3 6-15,3 0-11,-3 0-11,0 0-18,0 0-19,0 7-10,4 9 14,-4 9 19,3 2-15,-3 4 2,3 0-7,-3 0-3,0 2-10,0-2 0,0 0 3,-3 0-2,-4-1 4,1-2-4,-1-3 0,5-8-6,2-5-4,0-5-1,0-6 2,0-1 1,0 0 5,0 0 4,0-11-13,0-8-107,0-5-100,0-3-165,0-4-285</inkml:trace>
  <inkml:trace contextRef="#ctx0" brushRef="#br1" timeOffset="68073.4689">7090 5736 294,'0'0'181,"0"0"-26,0 0 36,0 0-58,0 0-22,0 0-25,33-40-12,-30 40-25,7 0-19,2 8 6,6 7 4,0 2-13,2 2-13,3 1-10,-2-1-3,3-2-1,-4-3-42,-1-3-77,-1-5-100,4-6-121</inkml:trace>
  <inkml:trace contextRef="#ctx0" brushRef="#br1" timeOffset="68299.9624">7567 5719 575,'0'0'190,"0"0"-25,0 0 21,0 0-120,0 0-46,0 0 38,-58 24-2,38-7-21,4 0-3,0 0-14,1-3-11,2-1-7,8-4-9,-1-3-42,6-1-88,0-5-117,0 0-190</inkml:trace>
  <inkml:trace contextRef="#ctx0" brushRef="#br1" timeOffset="68629.9076">7567 5719 744,'11'-40'121,"-11"35"103,0 5-35,0 0-112,0 0-41,0 0-21,0 0 1,2 0 1,5 6 26,0 7 11,-1 7-7,-3 3-4,3 7-22,-6 3 1,0 3-8,0 0-3,0 1 0,0-1-3,0-5-3,0 1-2,0-3 0,-3 0 1,0-2-2,3-3 1,-3-5-2,3-5-1,0-6-1,0-3-10,0-1-41,0-4-49,0 0-79,0-4-272</inkml:trace>
  <inkml:trace contextRef="#ctx0" brushRef="#br1" timeOffset="75221.0137">9263 5670 295,'0'0'62,"0"0"26,0 0 23,0 0 35,0 0-54,0 0-3,0 0 1,6-33 4,-6 33-13,0 0-9,0 0-7,0 0-16,0 0-16,0 0-11,0 0-4,0 4-7,0 12 21,0 4 10,0 2-7,0 3-4,0 5-5,0 0-4,0 4 1,0-2-3,0-1 0,0 3-6,0-5-1,0-2-5,0-1-2,0-1 0,0-1-2,0-3 4,-3-4 1,3-5-1,-3-2-2,3-6-3,0-1-3,0-3 0,0 3 3,0-3 1,0 0-3,0 0 2,0 0-3,0 0-13,0 0-37,0-5-96,0-7-164,3 0-127</inkml:trace>
  <inkml:trace contextRef="#ctx0" brushRef="#br1" timeOffset="88727.5942">9293 5677 18,'0'0'58,"0"0"1,0 0 24,0 0-26,0 0 2,0 0-2,0 0-16,0 0 1,-4-11 3,4 11 8,0 0-7,-3 0-18,3 0-4,-4 0-23,3 0 13,1 0-9,0 0 11,0 0-3,0 0 15,0 0 2,0 0-5,0 0 1,0 0-12,0 0 4,0 0-8,0 0-10,0 0 0,0 0 3,0 0-3,0 0 2,0 0 5,0 0 4,0 0 5,0 0 1,0 0-1,0 0-9,0 0-7,0 0-10,0 0-32,0 0-19,0 0-11,0 0-41,0-3-35,5 1-132</inkml:trace>
  <inkml:trace contextRef="#ctx0" brushRef="#br1" timeOffset="89822.7363">9357 5675 149,'0'0'32,"0"0"38,0 0-42,0 0-7,0 0-1,0 0-13,-3 0-7,-5 0 5,6 0 9,-1 0-1,-1 0 0,4 0 18,0 0 11,-2 0-6,2 0-12,0 0-5,0 0-4,-3 0-2,-2 0 10,5 0 20,-3 0 1,3 0-5,-2 0 8,-2 0-6,4 0-10,-2 0-1,2 0 8,0 0-4,0 0-3,0-2-11,0-1-14,0-1 5,0 1 4,0 0 10,0 0 9,0-1-18,0 0 1,0-1-11,8 1 2,5-2-5,0 1 5,3-1 2,2 3-4,-3-2 2,1 0-5,-2 2 2,2 0 1,-6-1 3,1 4-5,4 0 6,-3 0-5,-1 0-3,2 0-1,2 0-1,-2 6 0,-3 3-2,1 0-1,-5 6 2,-3 2 0,-3 1 1,3 1 0,-3 1 0,0 3 0,0 1 0,-6 0 3,-9-2-3,0 0 1,-1-5 1,-2-3 2,3-2-4,0-5 3,-3-1 0,3-4 3,-1 3-6,0-2 4,-1 1-4,-4-2 5,6 3 2,1-3-3,9-2-4,1 0 3,2 0 3,2 0 1,0 0 9,0 0-6,0 0 6,0 0-2,0 0-3,0 0 1,0 0-6,0 0-2,0 0 2,0 0-4,0 0-1,0 0 2,0 0 4,0 0 0,0 0-4,0 0-1,0 0-4,0 0-1,0 0 3,0 0-3,0 0 2,0 0 1,0 0 0,0 0 0,0 0-1,0 0-13,0 0-10,0 0-12,0 0-18,0 0-13,0 0-31,0 0-65,0 0-62,0 0-62</inkml:trace>
  <inkml:trace contextRef="#ctx0" brushRef="#br1" timeOffset="91786.7794">9367 5910 106,'0'0'41,"0"0"63,0 0-31,0 0-3,0 0-21,0 0-10,-35-5-6,30 5 15,0 0 20,4-2 3,-4 2-15,5-3 10,0 3 17,0 0-12,0 0 25,0-2-13,0 1-1,0 1-12,0 0-16,0 0-14,0 0-21,0 0-6,0 0-11,0 0-2,6 1 0,7 12 8,6 5-1,-1 3-1,6 2-5,-5-1 0,1 0-1,-1-3-4,-2-5-49,-1 1-33,1-7-53,2-2-86,-6-3-145</inkml:trace>
  <inkml:trace contextRef="#ctx0" brushRef="#br1" timeOffset="92455.2548">9777 6070 724,'0'0'77,"0"0"167,0 0-100,0 0-17,0 0-59,0 0-21,2-15-15,-2 15-15,0 1-10,0 18 3,0 2 16,0 6-17,0 2-9,0 4-37,0-2-148,0-9-307</inkml:trace>
  <inkml:trace contextRef="#ctx0" brushRef="#br1" timeOffset="93266.8482">10290 6165 260,'0'0'409,"0"0"-270,0 0 67,0 0-65,0 0-40,0 0-25,0 0-14,-1 4-25,-3 9-31,-2 7-6,-3 7 15,-4 1-9,-3 2-6,5-3-23,1 0-90,5-5-195,5-11-290</inkml:trace>
  <inkml:trace contextRef="#ctx0" brushRef="#br1" timeOffset="94317.2604">10719 5668 307,'0'0'108,"0"0"-8,0 0 28,0 0-45,0 0-3,0 0 16,0-11-15,0 11 9,0 0-14,0-1-9,0 1-4,0 0-10,0 0-9,0 0-12,0 0-7,0 0-4,0 0-9,0 0-8,0 0-1,0 0-3,0 0-9,0 0 4,0 0 1,0 0 1,0 0 3,0 0 0,0 0 0,0 0 2,0 0-2,0 0 0,0 0 0,0 0 0,0 0 0,0 0 0,0 0 0,0 0 0,0 0 1,0 0-1,0 0 0,0 0 3,0 0-3,0 0-2,0 0 2,0 0 1,0 0-1,0 0 1,0 0 0,0 0 1,0 0 2,0 0 0,0 0 3,0 0 2,0 0 0,3 0 0,-3 0-1,0 0-1,0 0 2,0 0-1,0 0-3,0 0-1,0 0-1,0 0-2,0 0-1,0 0 0,0 5-5,6 9 5,0 7 0,-3 7 2,2 3-2,-1 8 0,-2-1 1,0 1-1,-2 1 0,0-4 0,0-3 3,0-4-3,0-4-3,-4-6 3,2-2 0,0-8-1,2-1 0,0-3-18,0-4-58,-2-1-42,-1 0-35,0-18-176</inkml:trace>
  <inkml:trace contextRef="#ctx0" brushRef="#br1" timeOffset="94864.7931">10767 5693 474,'0'0'79,"0"0"123,0 0-96,0 0-6,0 0-31,0 0-17,5-54 2,3 47-13,2 2-16,10-1-6,1 2-5,6 0-9,1 1 0,2 0 2,-1 3-6,-3 0-1,-6 0 1,-4 8-2,-7 9-6,-9 5 0,0 6 5,-9 5-3,-17 2 1,0 1-15,-4-3-16,-2-7 8,6-7-13,2-5 11,3-6-7,1-3 25,4-2 7,0-3 4,3 0 7,7 0 10,5 0 19,1 0 9,0 0-11,0 0-10,0 0-2,0 0 3,3 3-11,20 7 5,2 5 29,8 4-24,4 1-23,-5 2-1,1 1-11,4-4-89,3-5-113,0-7-158</inkml:trace>
  <inkml:trace contextRef="#ctx0" brushRef="#br1" timeOffset="96381.2701">11228 5907 220,'0'0'184,"0"0"-81,0 0 31,0 0-27,0 0-26,0 0 8,0 0-29,-10-16-28,9 9 39,1 1 4,0-1-44,0 5 6,0-3-7,0 2-12,7-1-16,7 3 2,-2-1-2,2 2-2,-1 0-6,-4 12 4,-3 13 1,-6 1 1,0 6 0,0-1 0,-15-2-3,-5-2-1,-2-1-17,-7-6-2,3-1 2,2-4 2,2-8-27,9-2 23,6-5 23,3 0 1,4-5 9,0-8-1,0-1 11,4 4 16,9 1-23,4 5-2,-1 3 4,0 1-9,-3 1-3,-1 15-3,1 4-7,-3 2-36,7 1-78,-2 2-68,6-8-79,-1-8-319</inkml:trace>
  <inkml:trace contextRef="#ctx0" brushRef="#br1" timeOffset="96643.3487">11581 6065 35,'0'0'683,"0"0"-562,0 0 61,0 0-64,0 0-88,0 0-18,14 28 13,-10-1-16,-4 1-9,0 3-5,0 0-80,0-4-193,0-6-346</inkml:trace>
  <inkml:trace contextRef="#ctx0" brushRef="#br1" timeOffset="97588.4877">11917 5910 511,'0'0'34,"0"0"102,0 0-32,0 0-19,0 0-35,0 0-33,0 0-4,19-19 3,-19 19 1,0 0 6,0 0 1,0 0 1,0 0 5,0 0 4,0 0 4,0 0-2,0 0 3,0 0-7,0 0-5,0 0 1,0 0-12,0 0-13,0 0-3,0 0-5,0 9 5,0 11 2,0 1 0,-13 5 2,2 7-4,-2-2-2,4 3-5,3 0-105,6-6-186,0-13-418</inkml:trace>
  <inkml:trace contextRef="#ctx0" brushRef="#br1" timeOffset="98421.2789">12524 5671 195,'0'0'147,"0"0"-20,0 0 5,0 0-1,0 0-11,0 0-16,0-10 9,0 9 7,0 1-24,0-1-27,0 1-32,0 0-28,3 2-9,-1 14 0,2 9 3,-1 5 5,-3 4-1,4 2-2,-4 4 3,0-1-6,0-3 1,0-4-3,0-3 1,3-7-1,-3-5 0,0-3-7,0-6-27,0-5-55,0-3-90,0 0-98,0-20-139</inkml:trace>
  <inkml:trace contextRef="#ctx0" brushRef="#br1" timeOffset="98879.4001">12552 5707 610,'0'0'47,"0"0"130,0 0-53,33-81-56,-21 68-5,3 0-13,0 4-1,-2 2-10,4-1-6,2 3 0,-2 4-20,2 1-1,-2 0-10,2 1-2,0 14-1,-7 9-4,-2 5-2,-10 5 1,0 2 4,0 0 0,-10-6-3,-2-4-16,0-5 2,-6-5 1,3-5 6,-4-4 3,2-3 9,4-4 1,0 0-1,2 0 14,5 0-7,3 0 19,3 0 17,0 0-17,0 0-8,6 0-14,12 0-1,6 0-3,6 11 0,-5 9-3,2 0 1,3 0-33,-1-2-69,6-6-100,-2-6-200</inkml:trace>
  <inkml:trace contextRef="#ctx0" brushRef="#br1" timeOffset="99389.2942">13101 5763 529,'0'0'144,"0"0"-11,0 0 23,0 0-91,0 0-30,0 0-14,27-70-3,-12 64-2,6 1 1,-3 2 0,1 3-3,-4 0-11,-3 3-3,-9 11-4,-3 6-7,-3 2-2,-15 5-2,-5-7-8,3 1 11,3-5 1,5-2 8,8-3 3,4-2-1,0-1 0,0-1-18,3-4 4,11 0 15,8 0 1,3-2 4,-1 6-4,-4-1-1,-4 0 0,-6 5 0,-7 2-3,-3-1 3,0-1 2,0 1 8,-7-4 12,-9 0 22,0-2-5,0 0-3,-8-6-8,5 0-12,-4 0-16,1 0-1,5 0-50,10 0-105,7 0-96,0 0-208</inkml:trace>
  <inkml:trace contextRef="#ctx0" brushRef="#br1" timeOffset="99585.2957">13495 5978 755,'0'0'155,"0"0"3,0 0-75,0 0-83,0 0 1,0 0 17,-10 72-12,0-47-6,0-1-7,1 0-68,3-5-89,2-4-192</inkml:trace>
  <inkml:trace contextRef="#ctx0" brushRef="#br1" timeOffset="100011.7292">15038 5852 136,'0'0'38,"0"0"43,103-16-66,-58 10-15,4 1-35,6-1-62,-2 0-36</inkml:trace>
  <inkml:trace contextRef="#ctx0" brushRef="#br1" timeOffset="100079.655">15528 5779 23,'0'0'45,"0"0"-21,114-24-24,-75 15-92</inkml:trace>
  <inkml:trace contextRef="#ctx0" brushRef="#br1" timeOffset="101257.2099">16105 5470 200,'0'0'436,"0"0"-301,0 0 72,0 0-109,0 0-13,0 0-26,0 0-18,3-14-16,-2 14-12,3 9 5,2 7 40,1 4-9,-1 4-12,-2 1-12,1 4-4,-4 2-3,-1 5-1,0 0-11,0 1-2,0-1 1,1 0-5,4-5 0,-2-8 2,0-7-2,0-3-2,-3-7 2,0-5 0,0-1-1,0 0 1,0 0-24,0 0-29,0-10-52,0-14-286,0-5-533</inkml:trace>
  <inkml:trace contextRef="#ctx0" brushRef="#br1" timeOffset="101887.0424">16130 5500 366,'0'0'56,"0"0"35,0 0 21,0 0-35,0 0 1,0 0-7,-4-42-2,4 29-12,7 4 8,2-2-19,6 2-5,5-1-20,-1-1-3,5 5 3,2-1-8,1 3-5,-1 1 1,-2 3-1,-4 0-8,-3 11 0,-3 9 0,-4-1 0,-4 9-1,-5 3-1,-1-2-1,0 3-4,-7-3-7,-12-3-11,-4 0-20,-1-6 18,2-6 0,0-4 17,7-3 10,-1-7 0,3 0 9,6 0-1,-2 0 41,0 0-4,7 0 12,2 0 8,0 0-20,0 0-21,0 0-5,0 0-19,7 3 0,12 12 3,4 5 2,7 1-5,2 10-10,4 1-95,-4-3-64,-2-5-133</inkml:trace>
  <inkml:trace contextRef="#ctx0" brushRef="#br1" timeOffset="102833.3808">16635 5755 648,'0'0'130,"0"0"27,0 0 5,0 0-113,0 0-37,0 0 0,4-14 8,-3 14 5,-1 0 0,0 0-12,3 0-13,2 0 2,-1 5-3,4 7 3,0 5-3,-1 2 3,-1 3-2,-2 0 0,2-3-2,-2-1 2,2-7-1,-1 0 1,-2-8 0,-2 2-1,-1-3 0,2-1-3,-2-1 4,1 0 11,1-8 10,3-8-20,-2-7-1,4-3 0,-3 2 0,1 2 1,-2 7-1,0 6 3,0-1-1,0 7 2,1 0-3,3-1 0,3 2-1,-3 0 0,6 2 0,-2 0-1,0 0 0,1 0-1,-2 8-2,0 3-1,0 3 4,0-2 0,-6 4-4,1-2 2,-2 2-2,-1-3 3,-2-1-2,0-3-2,0-1 5,2-5-1,-2 0-2,0-3 4,0 0 6,1 0 7,2-3 13,2-14 1,2-8-25,7-5-2,-4-1 0,4 3 2,1 6 2,-2 5 8,2 5 6,-3 4-6,3 4 6,-5 1-4,2 3-3,2 0 0,-4 0-1,3 7-3,-1 6 2,1 6 5,-3 3-6,-1 4 0,-2 6 1,0-3-1,1-1-5,0 0-1,-5-4-2,4-3 2,0-4-2,1-4 1,1-5-2,3-4 0,0-2-45,5-2-32,2 0-128,-5-9-413</inkml:trace>
  <inkml:trace contextRef="#ctx0" brushRef="#br1" timeOffset="114195.0333">5440 7146 302,'0'0'79,"0"0"41,0 0 6,0 0-15,0 0-15,0 0 3,-3 0-18,3 0-10,0 0 0,0 0-10,0 0-8,0 0-6,0 0-7,0 0-12,0 0-3,0 0 0,0 0-10,0 0-12,0 8-1,0 4 2,5 4 19,2 4 4,1 2-10,2 0 0,-5 4-5,5 1-2,-4-1-4,0 2 0,2-1-2,-1-4-1,-4 3-2,3-2 2,-6-3-2,3 0 1,-3-6-2,0-1 1,0-5 0,0-3 0,0 0-1,3-3 0,-3-2 1,0 3 0,0-1-1,0-1 0,4-2-3,-1 1 1,-3-1-5,3 0 6,-3 0 0,7 0 2,10-6 8,4-11 5,6-9-12,-2 0-2,-1-1-1,-7 1-9,-1 5 9,-7 1 1,-4 4 3,3 2-3,-5-1 1,3 5 2,-3 0-2,0 0 0,-2 6 1,1 1 1,-2 3 6,0 0-2,0 0-1,1 0-4,-1 0 0,0 0-2,0 0 0,0 0 0,0 0-2,0 0-6,3 0 1,-3 0-4,0 0 0,4 0 6,0 0 5,2 7 3,0 2-3,0-1 0,0 3 0,1 0 0,1-1 0,-2 4 0,0-1 0,0 3 0,0-3 0,1 6 0,-1-4-3,-3 1 2,5-2 1,-4-3-4,2-2 0,0-3-1,0-2-10,-3-3-2,0 1 16,0-2-1,4 2 2,-2-2 0,1 0 1,3 0 3,0 0 1,0-12 0,-1-3-2,3-4 2,-2-8 2,3-5-6,-2-8 1,4-1-1,2-4 0,-5 6 0,0 5 2,0 7 0,-5 4 7,-6 7 7,0-1-1,0 7-8,0 1-2,0 3-2,0 5-1,0 1-3,0 0-6,0 0-41,0 0-72,0 1-94,0 9-126,0 2-95</inkml:trace>
  <inkml:trace contextRef="#ctx0" brushRef="#br1" timeOffset="114765.3472">6292 7149 84,'0'0'396,"0"0"-265,0 0 72,0 0-60,0 0-34,0 0-10,0-26-1,0 26-10,0 0-22,0 0-4,0 0-24,0 0-21,0 0-17,0 0-4,0 9 4,0 8 4,0 9 10,0-2-7,0 6 3,0 3 2,0-1-6,0-1 0,0-2-1,0-2-2,0-5 0,-3 2-3,-2-7 0,2 0-1,0-4 1,2-3 0,-2-4-9,3-1-44,0-1-39,0-4-71,0 0-67,4-12-5,13-6-403</inkml:trace>
  <inkml:trace contextRef="#ctx0" brushRef="#br1" timeOffset="114954.2149">6324 7374 375,'0'0'207,"0"0"-4,0 0-9,0 0-59,0 0-41,0 0-27,1-13-11,17 9-24,7-3-9,5 0-7,3-1-10,-2-2-6,-1 3-17,-6-3-62,-2 1-56,-6-2-88,-5-2-53,-8 5-108</inkml:trace>
  <inkml:trace contextRef="#ctx0" brushRef="#br1" timeOffset="115253.2101">6546 7166 618,'0'0'128,"0"0"88,0 0-60,0 0-29,0 0-22,0 0-26,0-22-4,0 22-29,0 0-20,0 0-11,0 0-8,4 12-6,-1 7 7,1 5 6,0 9-6,0 0-4,-1 1 1,-3 2-5,0-1 2,0-5-2,0-3 0,0-4-1,0-4 0,-3-5-25,-2-2-49,-2-4-58,4-7-102,3-1-218</inkml:trace>
  <inkml:trace contextRef="#ctx0" brushRef="#br1" timeOffset="115771.5474">6917 7106 749,'0'0'53,"0"0"109,0 0 41,0 0-86,0 0-41,0 0-40,15-24-15,-15 24-8,0 6-8,3 9 25,-3 5 14,0 6-19,0 4-3,0 3-11,0 4-1,0-1-4,0 0-3,-3-3 1,-2-1-4,2-4 1,-4-1-2,4-4 1,0-4 0,3-3 1,-4-5-1,4-2-1,0-6 1,0 0 1,0-3-1,0 0 0,0 0 0,0 0 7,0 0 1,0 0-2,0 0-3,13 0-3,-1 0 0,3 0-2,-2 0-4,-1 0-4,6 0-2,-3 0-5,8 0-5,6 0-19,-2-3 22,6 1-40,-8-4-120,-5 0-66,-7-2-14,-7-2-367</inkml:trace>
  <inkml:trace contextRef="#ctx0" brushRef="#br1" timeOffset="116034.0051">7028 7332 150,'0'0'586,"0"0"-500,0 0 53,0 0-49,0 0-68,0 0-4,43-4 11,-16 4-18,1 0-6,-6 0-5,2-3-2,-9-3-30,-1-2-50,-1-4-59,-4-2-93,-5 0-186</inkml:trace>
  <inkml:trace contextRef="#ctx0" brushRef="#br1" timeOffset="116264.8157">7078 7140 657,'0'0'153,"0"0"64,0 0-72,0 0-66,0 0-37,0 0-4,30-17 2,4 14-21,5-4-13,-6 1-6,-2-1-3,-4 0-35,-8 4-29,-5 1-23,-5 0-79,-5 2-74,-4 0-172</inkml:trace>
  <inkml:trace contextRef="#ctx0" brushRef="#br1" timeOffset="117675.219">7650 7143 468,'0'0'114,"0"0"99,0 0-59,0 0-35,0 0-5,0 0-31,0-14-21,0 14-18,0 0-9,0 0-16,0 7-4,0 13 14,-2 3 40,-4 8-28,0 2-18,3 2-1,-3 8-5,3-1-5,-3-2 5,4 1-7,1-7-3,1-6-6,-2-6 2,2-8-2,0-3-1,0-6 0,0-4 0,0-1-3,-1 0-19,1 0-35,0-10-28,0-12-194,0-5-251</inkml:trace>
  <inkml:trace contextRef="#ctx0" brushRef="#br1" timeOffset="118477.6872">7763 7117 427,'0'0'36,"0"0"123,0 0-49,0 0-26,0 0-18,0 0-22,0-39-4,3 33 8,4-2 9,1 1-2,2 1-8,-1 0-10,9-2-9,1 2-13,-3-2 0,7 3-1,-4 0-3,1 3-2,-1 2 0,-5 0-4,2 0-3,-7 10-2,-3 9-5,-4 5 5,-2 4 2,0 0-2,-8 1 3,-4-4-1,-9-3-1,2 0 0,4-5-2,-3-3 3,3-5-2,-1 1 2,2-3 3,-2 3-5,4-7 0,1 3 1,5-5 1,5 3-1,-2-4 0,3 0-1,-3 0 1,0 0 6,0 3-2,3-3-4,0 0 5,0 0 0,0 0 6,-6 0 6,0 0-7,-1 0-7,-1 0-1,5 0-3,-1 0 3,4 0 3,0 0 5,0 0-1,0 0 0,0 0 2,0 0-2,0 0 9,0 0 14,0 0-4,0 0-8,0 0-3,0 0-18,0 2-2,0 5 1,15 7 1,4 6 25,7-1-5,0 3-12,4 0-8,-9-1-3,2-1-25,-3 1-112,-10-5-115,-3-5-310</inkml:trace>
  <inkml:trace contextRef="#ctx0" brushRef="#br1" timeOffset="122033.7075">8359 7057 667,'0'0'60,"0"0"95,0 0 7,0 0-88,0 0 11,0 0-3,0 0-42,0-46 27,0 46 5,0 0-21,0 0-11,0 0-9,0 0-10,0 0-9,0 0-8,0 0-4,0 7-10,0 13 10,0 4 2,-2 3 2,-4 4-3,1-2 2,-4 7 0,3 0-2,0 0 2,-5-1 0,4-2 1,1-5-3,3-4 0,-3-1 0,3-6-1,-4-1 2,7-5-1,-3 1-1,3-7 0,-3 1 0,3-3-1,0-3 1,0 3 0,0-2 1,0 3 1,9 2 1,9 0 2,10-1-1,1-1-2,6-3-2,-2-1-2,0 0-21,-5 0-19,-4 0-53,-5 0-19,-2-5-77,-4-7-132,-7-2-220</inkml:trace>
  <inkml:trace contextRef="#ctx0" brushRef="#br1" timeOffset="122257.6286">8504 7343 716,'0'0'149,"0"0"6,0 0 28,0 0-102,0 0-60,0 0-13,3-5 18,12 5-11,5 0 10,2-3-8,0-4-14,-1 1-3,-2-5-14,-5 2-70,-5-5-82,-2 1-33,-7 0-117,0-3-167</inkml:trace>
  <inkml:trace contextRef="#ctx0" brushRef="#br1" timeOffset="122513.4754">8458 7109 184,'0'0'433,"0"0"-257,0 0 25,0 0-49,0 0-9,0 0-42,-27-42-27,43 32-34,11 0-28,6-3 10,9 0-12,-2 1-4,1 0-6,-3-1 3,-8 6-3,-8-3-10,-5 5-43,-7 1-30,-4 4-40,-4 0-108,-2 0-118,0 0-208</inkml:trace>
  <inkml:trace contextRef="#ctx0" brushRef="#br1" timeOffset="124387.1974">10377 7009 75,'0'0'181,"0"0"-62,0 0-32,0 0-49,0 0-3,0 0 53,0 0 1,-49-25 12,49 23 21,0 1 34,0-2 4,0-3-31,-3 1-21,3 2-23,0 0-10,0 3-10,0 0-20,0 0-22,0 0-11,0 0-10,0 0-2,0 1-6,0 14 3,3 8 3,4 8 3,1 0 2,-3 7-2,2-1-1,-4 1 1,-3 2-2,3-2-1,-3 0 0,0-1-1,0-5 1,0-2 1,0-6-1,-3 1 2,0-3-1,-4-2-1,7-6-1,-5-2 1,3-2 1,2-5-1,0-2 0,0-3 0,0 0 0,0 0 0,0 0 4,0 0-4,0 0-5,0 0-17,0-11-64,-1-8-163,-2-2-90,3-4-296</inkml:trace>
  <inkml:trace contextRef="#ctx0" brushRef="#br1" timeOffset="125107.4274">10331 7054 333,'0'0'121,"0"0"43,0 0 19,0 0-79,0 0-20,0 0-15,-11-60 15,11 48-45,0 2 6,0-4-15,0 3-2,11-2 7,-5 1-5,1 2-15,4 1 0,1 1-2,-3-1-3,2 1-1,2 2 1,-1 0-1,-1-1-2,3 4-4,0-4 2,2 3-3,1-2-1,2 5-1,-2-2 2,3 0 0,-2 3 0,3 0-2,-6 0-1,1 0 1,2 0 0,-4 0-1,3 7 0,0 7 1,-1 2-1,-6 3-4,0 2 0,0-2 4,-7 1-6,0 2 6,-3 2 0,0-4 2,0 6-2,-3-4 3,-3-3 0,-6-2 1,4-2-3,1-1 0,-3 2 5,-3-2-5,3-1 10,-3 0 6,1 0 3,2-5-1,-2 0-3,7-2 10,-1-3-2,-1 0-6,-5 0 12,-4-1 2,-8 2 4,-2-1-15,-2 2-8,-2 0-7,0 2-5,-1-2-3,-8 5-49,-4-4-133,4-6-228</inkml:trace>
  <inkml:trace contextRef="#ctx0" brushRef="#br1" timeOffset="132282.7285">5491 6947 572,'0'0'2,"0"0"51,0 0 56,0 0-42,0 0 10,0 0-45,0 0-1,0 0-1,0-58-9,-12 55 11,-10 2-19,-2-1 14,0 1-7,-3-3 11,3 4 3,-1 0 3,1 0-4,6 0 8,2 0-7,-1 0-10,4 0-1,4 0-9,0 0 0,0 4 6,3 0-5,3-1 8,0 5 2,-3 2-3,-4 4 7,-2 6 8,1 6-13,1 2-4,1 8-2,3 4-5,3 2 1,-8 8-1,7 0 0,0 2-4,-1-2-8,2-1 3,3-2 0,0-5 1,0-3-1,0-2-2,0-1 0,0-2 0,0-2 4,0-3-5,0-1 0,0-5-1,0 3 0,0-5 1,0 0-1,0-1 0,0-3 0,0-3 1,0 2-1,0-6 0,3-1 1,-3-4-1,0 0 0,3-3 1,-3 0-1,6 1-1,3 1 1,12-1 8,9 5-1,13-2-7,18-1-1,10-5-67,19 0-168,3-9-341</inkml:trace>
  <inkml:trace contextRef="#ctx0" brushRef="#br1" timeOffset="133621.5967">10941 6652 336,'0'0'101,"0"0"-3,0 0 48,0 0-54,0 0-40,0 0-16,0 0 10,-5 0-12,5 0 7,0 0-7,6 0-4,14 0 30,4 4 1,6 2-34,0-1-9,-4 2-6,-4-2 3,-2 0-4,-7-1-1,0-1 4,-3 0 10,-1 2 5,-6 0-17,-1 2-3,0 2-3,1 1 4,-1 9 6,-2 1 12,0 7-1,0 2-7,0 5-1,-8 2 15,-2 3-13,-3-1 2,-1-1-6,2-1-9,5 1-1,-2 1 1,3-1-4,-2 2 2,-1 1-4,3 2-2,2-5 0,-2 2 3,6 0-3,0-1 1,0 0 16,0-3-5,6 0-9,-3-9 1,0 5-3,-2-4 2,-1-5 1,1 2-2,-1-2 6,0-2-8,0 1 6,0-4 22,0-1-19,0-2-4,0-3 3,0-1 3,0 0 3,-1-6-4,1-1 2,0-1 6,0-2-8,-1 0 0,-1 0-6,-8 0-4,-16 0-22,-13 0-81,-19-9-319</inkml:trace>
  <inkml:trace contextRef="#ctx0" brushRef="#br1" timeOffset="136699.5966">5746 8494 41,'0'0'70,"0"0"23,0 0-24,0 0-12,0 0-11,0 0-20,0 0 2,12-9 8,-12 9 14,0 0 17,0 0-2,0 0-7,0 0-9,0-2-18,0 2-9,0 0-8,0 0 2,0 0 3,0 0 3,0 0 6,0 0-10,0 0 3,0 0-5,0 0-5,0 0 5,0 0-8,0 0 3,0 0 6,0 0 4,0 0 0,0 0-5,0 0-4,0 0-7,0 0-3,0 0-1,0 0 0,0 0-1,0 0 1,0 0-1,0 0 0,0 0 0,0 0 0,0 0-1,0 0 1,0 0 2,0 0-2,0 0 3,0 0 0,0 0 0,0 0 4,0-2 4,0 2 1,0 0 1,0-3 2,0 3 2,0-1-13,0-1-4,0 0 4,0 2 5,0 0 1,0 0-2,0-3-7,0 3-1,-6-3-18,-10-7-176,-1-8-381</inkml:trace>
  <inkml:trace contextRef="#ctx0" brushRef="#br1" timeOffset="148230.6782">5934 8615 249,'0'0'111,"0"0"-52,0 0 16,0 0 12,0 0-24,0 0-5,0 0 7,6 5-16,-3-5 13,0 0-7,0 0-8,1 0-2,-1 0-3,0 0 9,-2 0-19,-1 0-11,4-7 27,-4 3-22,0-2-6,0-4 5,0 1-10,0 1 2,-7 3-5,-1 1 1,-1 2 9,-3 1-16,-5 1 5,-2 0-8,0 0-2,-5 3 8,-2 6 1,4 5-4,-6 2 4,4 4 3,-6 0-7,5-1 4,1 6 1,-1-3 2,2 4-2,3 1-3,7 5 0,3-1 3,3-2-3,7 4-6,0-4 1,4-1-2,9-5-1,4 0 2,5-5 1,2-3 1,0-2-2,0-3 1,-2-1-2,2-8 1,-6 2 3,0-3-2,-3 0-3,-2 0 2,-4-9 2,-1-5-4,2 0-1,-4-3-3,-3 2-1,0-2-3,-3 5 2,0 1 5,3 2 0,-3-2 1,3 5-1,4-4-3,-3 4 3,6-2 0,2 5-1,3-3 0,4 5 1,-4 1 1,1 0-2,1 0-3,-1 4 2,-4 9-2,-1 0 2,-1 8-4,-7-4 4,-1 3 1,-2-6 0,0 1-3,0-3 4,0 2 1,0-5-2,0-1-11,-5-2-62,5-3-79,0-3-140,0 0-224</inkml:trace>
  <inkml:trace contextRef="#ctx0" brushRef="#br1" timeOffset="148658.7787">6313 8663 288,'0'0'438,"0"0"-314,0 0 135,0 0-124,0 0-38,0 0-16,7-14-17,-7 14-30,0 0-11,0 0-15,3 3-5,-2 10 0,6 8 24,-4 3-3,0-2-5,-3 7 2,3 4-9,-3 1 5,3-2-10,-3-1-1,4-2 0,-4-2-3,0-2-1,0-4 0,3-4-1,-3-2-1,0-4 0,0-5 0,0-2 1,0-4-4,0 0 1,0 0-28,0 0-29,0-4-46,0-9-164,0-6-210</inkml:trace>
  <inkml:trace contextRef="#ctx0" brushRef="#br1" timeOffset="149175.2687">6401 8710 482,'0'0'88,"0"0"129,0 0-89,0 0-18,0 0-21,0 0-26,-6-70 6,6 59-16,3-3-17,10 5-13,4 4-3,1-3-12,7 4-2,-1 4 1,0 0-5,-2 1 1,-6 18-3,-2 4-4,-9 8 1,-5-4 3,0 4 0,0-6 1,-15-3-1,-2-2-11,-2-7 7,2 1-6,1-5-3,4-5 6,6-1-15,3-3 22,3 0 3,0 0 19,0 0 7,0 0 9,0 0 2,0 0-8,0 0 0,0 0-15,5 0-10,14 7-7,8 2 8,4 4-4,-1 1-3,0 2-1,-2-3-27,-1 1-76,-2 1-37,-4-3-144,-6-6-190</inkml:trace>
  <inkml:trace contextRef="#ctx0" brushRef="#br1" timeOffset="149731.6808">6984 8665 548,'0'0'156,"0"0"64,0 0-107,0 0 11,0 0-31,0 0-18,0-13-24,0 13-13,-4 0-14,-6 4-21,0 9 2,-3 8 2,3 1-4,5 5 1,5-1-4,0 3 3,3 2-3,12-3 1,4 0-1,-1-6-1,2-2 0,5-7-6,-3-5 7,2-8 0,-4 0 9,5-8-3,-3-11 0,-9-12 4,-2-3 20,-8-7 0,-3-2-8,-6 7 1,-15 6-11,-1 9-11,-3 5-1,5 7-5,2 5-19,-4 4-81,-1 0-71,-2 0-126,1 4-202</inkml:trace>
  <inkml:trace contextRef="#ctx0" brushRef="#br1" timeOffset="151291.2526">7445 8579 365,'0'0'309,"0"0"-189,0 0 84,0 0-76,0 0-67,0 0-20,3 3-9,-3 1-8,0 3-12,0 9-8,0 1 44,0 8-17,0 2-4,0 2-9,0 3 3,0-3-10,0-3-10,6-2 0,-1-2 1,6-5-1,1-5 1,6-4 0,0-2 0,3-5 6,4-1 1,0 0-2,1-1 3,1-15 4,-7-4 10,3-6 7,-8-4 7,-6-5-4,-8-3-14,-1 2 1,0 3 2,-7 7-15,-2 6-2,0 9-2,-1 3-4,7 5-5,-1 1-37,4 2-78,0 0-73,4 0-192,15 0-160</inkml:trace>
  <inkml:trace contextRef="#ctx0" brushRef="#br1" timeOffset="151582.9618">7948 8517 801,'0'0'120,"0"0"158,0 0-110,0 0-97,0 0-26,0 0-5,19-3-11,-10 15 11,1 7 15,1 3-27,-2 4-16,-6 10 4,-1 0-5,-2 6 3,0 0-6,0 0 0,-5-2-7,-4-2-1,-2-4 0,1-4-1,4-7-25,0-6-35,3-7-49,3-7-56,0-3-170,0-8-203</inkml:trace>
  <inkml:trace contextRef="#ctx0" brushRef="#br1" timeOffset="151875.0713">8058 8612 826,'0'0'55,"0"0"216,0 0-141,36-84-64,-14 70-17,4 3-7,-3 5-4,3-1-4,-3 4 2,3 3-11,0 0-7,3 0-8,-2 10-7,-6 4-2,-5 3-1,-5 6-2,-8 1 0,-3 4 2,-10-5 3,-10 0-2,-9-1 5,0-5-5,-1-3-1,-6-1-45,5-6-110,-5-7-172,6 0-373</inkml:trace>
  <inkml:trace contextRef="#ctx0" brushRef="#br1" timeOffset="152738.8183">9178 8485 520,'0'0'97,"0"0"183,0 0-175,0 0 48,0 0-20,0 0-36,0-15-9,0 15-21,0 0-29,0 0-15,0 5-12,0 15-5,-3 5 32,-3 11-5,2-2-6,-2 2-8,0-1-5,3-1-8,-5-3-3,5-3 2,-3-4-5,5-1 0,-2-6 0,3-7-1,-3-2-27,3-6-55,0-2-94,0 0-41,0-20-105</inkml:trace>
  <inkml:trace contextRef="#ctx0" brushRef="#br1" timeOffset="153322.6558">9198 8524 486,'0'0'97,"0"0"149,0 0-125,0 0-9,25-83-13,-14 73-48,8-2 3,0-1-8,5 2-7,-2 1-1,6 1-10,-1 4-9,5 3-7,-5 2-5,-2 0-6,-4 7-1,-9 12-3,-6 6-1,-6 3 1,0 2 3,-18-2-1,-9-1-2,-7-3 2,1-2-10,3-2-2,1-7-6,11-3 5,10-6 6,2-1 8,6-3 0,0 0 1,0 0 3,0 0-3,3 0 2,15 0-1,9 0 2,7 0-3,-2 0 0,-2 3-1,-7 7 0,-5-3-1,-3 5-1,-8 3 1,0 4 1,-2 1-2,-5 4 2,0-2 4,-5-1 1,-9-4 8,-4-5 7,-9 1 11,-4-4-2,-2-2 9,-5-4-9,3-3-13,2 0-6,8-1-4,5-13-6,3-6-20,12 3-48,5 1-35,0 2-144,5 7-232</inkml:trace>
  <inkml:trace contextRef="#ctx0" brushRef="#br1" timeOffset="155311.4071">9691 8613 401,'0'0'79,"0"0"64,0 0-3,0 0-58,0 0-15,0 0-10,0 0 0,0 0-12,0 0-4,0 0-14,0 0-12,1 0 0,-1 0 5,0 0 2,2 0 7,-2 0 5,0 0-3,0 0-6,0 0-6,0 0-5,0 0-6,0 0-4,0 0-2,0 0 2,0 0-1,0 0 0,0 0 2,0 0 0,0 0-1,0 0 3,0 0-2,0 0 1,0 0-4,0 0-1,0 0-1,0 0 1,1 0-1,1 0 1,-1 0 0,-1 0 0,0 0 2,0 0-2,0 0 0,0 0 2,0 0-2,0 0 1,0 2 0,0-2 0,4 0 4,-4 0-3,3 5 2,0-2 1,0 3 1,4 1 10,-1 3-7,0 0-3,1 2-5,4-1-1,-5 0 0,3-3 0,-4-4-1,2 1 1,-3-2 1,5-3 0,1 0 2,1 0-1,-5 0 2,3 0-2,-3-3 1,2-9 3,2-1-3,-4 2-2,-3-1 3,0 4-2,-3 3 17,0 1 8,3 1 3,-3 0-12,0 3-4,0 0-2,0 0-9,0 0-4,0 0-1,0 3-11,0 10 8,3 8 4,2 5 2,-2 2 2,0 3-2,-1 2-2,-2 2 0,0 0 0,0-2 1,0 0-1,0-4-1,0-2 1,0-7 0,-8-4-3,-3-6 3,-1 0-2,-5-10 4,1 0 3,-10 0 5,0-7 4,1-15-8,8-12-2,1-6-1,8-2-2,8 9-2,0 12 0,0 12-2,5 6-7,17 3-35,11 0-32,8 0-23,3 5-110,-13-2-195</inkml:trace>
  <inkml:trace contextRef="#ctx0" brushRef="#br1" timeOffset="156276.741">10822 8332 245,'0'0'105,"0"0"6,0 0-14,0 0-11,0 0 4,0 0-11,6-11-2,-6 11 5,0 0 26,0 0-11,0 0-21,0 0-11,0 0-13,0 0-9,0 0-11,0 0 1,0 0-4,0 0-6,0 0-6,0 0-3,0 0-3,3 0-5,-3 0 0,0 0-2,0 0 1,0 0-3,0 0-1,0 0-1,0 0-1,0 0-9,0 0-47,0 0-54,6 0-69,0 0-152,2 0-288</inkml:trace>
  <inkml:trace contextRef="#ctx0" brushRef="#br1" timeOffset="157095.1613">10796 8372 106,'0'0'8,"0"0"56,0 0 13,0 0 24,0 0 2,0 0 55,35-11 33,-35 11-28,0 0-15,0 0-27,0 0-40,0 0-30,0 0-27,0 0-12,-3 11-11,-6 15 27,-8 7 16,5 6-22,2 2 2,-6 4 2,3 0-7,-1-3-3,2 1 0,-3-5-2,4-5-2,4-5-9,0-6 3,7-5-6,-3-8 0,3-2-1,0-4-11,0-3-68,0 0-74,0-22-94,7-17-747</inkml:trace>
  <inkml:trace contextRef="#ctx0" brushRef="#br1" timeOffset="157604.5284">10903 8422 689,'0'0'127,"0"0"-26,0 0 88,59-73-79,-46 59-46,3 4-17,-4 3-4,-2 2-5,-2 3 7,0 2-16,-5 0-11,5 0-6,-2 0-12,1 11 4,5 9 3,-6 7-3,1 2 3,-1 4-5,2 4 0,-8 2-1,0 1 0,0-1 1,0-5-2,0-2 0,0-2 1,0-5-1,-10-5-4,-3-3 3,-3-4-5,-8-5-1,-4-5-7,-8-3-2,-7 0 0,-6-7 6,1-13-12,3 0 8,5-8 5,10 3 9,15 0 7,5 8-6,10 3 16,0 3 12,13 2-21,17 3-5,6 4-2,5 2 2,2 0-3,-4 12 0,-1 4-5,-5-2-29,3 3-68,-4-4-125,-2-8-177</inkml:trace>
  <inkml:trace contextRef="#ctx0" brushRef="#br1" timeOffset="157964.6779">11325 8351 296,'0'0'352,"0"0"-192,0 0 59,0 0-81,0 0-6,0 0-51,16-38-6,-15 38-26,-1 0-33,0 0-16,2 19 3,-2 7 11,0 8 11,0 5-2,0 5-7,0-2-6,-6-2-6,3-1-4,0-6 0,3-3-6,0-8-13,0-5-46,0-5-52,3-7-70,6-5-161,7-8-395</inkml:trace>
  <inkml:trace contextRef="#ctx0" brushRef="#br1" timeOffset="158250.4248">11708 8301 1045,'0'0'52,"0"0"156,0 0-122,0 0-68,0 0 6,0 0 44,-3 60-24,3-26 1,-3 2-9,0 3-5,-3 5-16,-1-2-9,2-2-2,0 0-4,2-5 0,2-4 0,-2-7-10,3-9-38,0 0-56,0-13-82,0-2-196,0-9-236</inkml:trace>
  <inkml:trace contextRef="#ctx0" brushRef="#br1" timeOffset="159601.1295">11247 8632 181,'0'0'282,"0"0"-216,0 0 64,0 0-73,0 0-37,0 0-14,3 0 10,0 0 22,6 0 4,6 0 38,0 0-19,4 0-25,8-2 7,6-5 1,13-3-4,8 0 1,7 0-15,9-7-16,3 1-7,3-7-3,-8 2 0,-10 2 0,-12 0 0,-23 9 2,-12 3-1,-6 7-2,-5-3-7,0 3-37,0 0-91,0 0-83,0 10-4,0-3-175</inkml:trace>
  <inkml:trace contextRef="#ctx0" brushRef="#br1" timeOffset="160214.9994">12057 8494 254,'0'0'153,"0"0"-34,0 0 39,0 0-39,0 0-48,0 0-16,0-13-14,0 13-4,0 0 0,0 0 5,0 0 18,0-3-6,9 3-14,7 0-19,9 0-10,7 0-3,-2 9-5,-1 8 0,-6 5-3,-9 3-2,-7 3-3,-7-1 5,0-1 0,-15-2 0,0-4-10,-6-6 1,3-5-12,8-6-26,1-3 9,3 0 38,6-12 11,0-13-6,3-8-5,18 4-16,9 0 13,5 6-23,1 8-17,-3 7 16,-3 0-4,-8 8 24,-4-3 3,-3 3 4,-7-1 5,0-1 12,-2 2 27,0-3 28,-2 3-3,0 0 6,-4 0-18,2 0-24,5 0-12,-4 5 5,7 10 9,-4 1-22,0 4-7,-2-1-6,-1 1 0,-3-3-7,0 0-41,0-5-72,0-3-90,-12-9-98</inkml:trace>
  <inkml:trace contextRef="#ctx0" brushRef="#br1" timeOffset="160395.7219">12394 8291 940,'0'0'116,"0"0"119,0 0-59,0 0-101,0 0-43,0 0-32,-17-65-17,21 65-73,6 9-83,5 5-59,2-1-206</inkml:trace>
  <inkml:trace contextRef="#ctx0" brushRef="#br1" timeOffset="160861.3973">12638 8289 821,'0'0'139,"0"0"63,0 0-48,0 0-107,0 0-34,0 0 6,38 22 2,-29-1-11,1 8-2,-2 7-7,-2-2 1,-6 3-4,0-1 3,0-4-2,0-6 0,0-6 0,0-6 0,0-7-2,0-1-11,0-5-4,0-1 18,0 0 7,0-4 14,0-13-19,0-5-2,3 0-2,7-3-2,2 5 4,2 6-1,5 3-2,-3 4 2,1 7-2,0 0 1,3 0 1,7 9-3,3 4 4,-3 1 1,-2 2 0,-13 0-2,-5-2-5,-7 1 2,0-4 4,0 3 0,-16-1 1,-5-4 4,0 1-5,-2-3-3,4-4-84,3-3-132,5 0-219</inkml:trace>
  <inkml:trace contextRef="#ctx0" brushRef="#br1" timeOffset="161227.2549">13152 8369 928,'0'0'75,"0"0"167,0 0-150,0 0-79,0 0-13,0 0-13,2 3 13,0 17 5,-2 5 4,3 2-2,2-1-7,1 4 0,4-4 0,0-5-1,4-1 1,4-5-14,-6-8 4,5-6 3,3-1 7,-7-1 5,7-17 1,-5-8 18,-5-5 8,-1-5 2,-5 3 3,-2 7-24,-2 7-10,0 7-3,-5 2-14,-4 7-84,1-1-94,5-2-145,3-4-149</inkml:trace>
  <inkml:trace contextRef="#ctx0" brushRef="#br1" timeOffset="161513.1964">13632 8174 772,'0'0'116,"0"0"151,0 0-66,0 0-131,0 0-46,0 0-17,9 13 13,-6 10 43,0 3-25,-2 4-4,2 7-14,-3 1-5,2-1-6,-2 4-4,0-4-3,0-6-2,0 2 0,0-8 0,0-3-14,0-3-45,0-4-39,0-7-40,0-4-87,3-4-110,4-3-278</inkml:trace>
  <inkml:trace contextRef="#ctx0" brushRef="#br1" timeOffset="161716.1274">13459 8494 777,'0'0'113,"0"0"96,0 0-40,0 0-78,0 0-75,104-29 6,-56 15-2,-3 2-8,1-3-10,-1 1-2,4 1-15,0 2-71,-6 1-250,-8 3-172</inkml:trace>
  <inkml:trace contextRef="#ctx0" brushRef="#br1" timeOffset="162337.1411">14085 8358 689,'0'0'94,"0"0"-35,0 0-30,0 0 11,0 0-18,0 0-9,76 13-8,-62-13 5,1 0 2,-3 0 23,4-3-4,-2-10-4,-1 3-14,-4-3 3,-3-1-2,-5-1 7,-1 2 11,0-1-10,0 3 14,-10 3-4,-9 4-1,-4 4-25,-2 0 8,-4 12 6,0 6-6,5 5 3,-3 3 2,12 3-2,2-2-11,7-1-2,6-1-4,0-3-1,19-2 0,6-4 0,8-2-10,4-11-16,1-3-13,-2 0 7,-1-7-14,2-13 12,-1-2 7,2-7 21,1-1-24,-1-4-29,-4 1 53,-5 5 7,-10 6 11,-6 5 56,-3 7 17,-4 2-15,1 4-17,6 0-27,3 4-22,0 0 5,-1 0-1,6 8 12,-2 10 9,5 3-2,-6 6 16,-2-2 11,-2 2-41,-11-2 1,-3-3-4,0-2-1,-19-3 3,-10 0-9,-11 0-2,-9 0-66,-5-7-129,-3-4-327</inkml:trace>
  <inkml:trace contextRef="#ctx0" brushRef="#br1" timeOffset="166242.7745">12105 9369 492,'0'0'84,"0"0"29,0 0 71,0 0-74,0 0-26,0 0-25,0 0-12,0 0-3,2-13 0,-2 13 1,-12 0-12,-11 0-4,-10 0-23,-3 0 6,-1 0 3,-3 0-6,1 0 7,6 0-5,5 4 3,4 1-1,6-2-2,0 1 4,10-1-1,4 0-3,-4 1 1,6-1 0,2 0-1,-3 1-1,3 1-4,0 3 7,0 1 1,0 3-5,0 4 5,0 4 0,0 7 4,0 2 0,0 4-1,0 0-4,0 4-1,0 1-3,0-4-3,0-1-1,0 1-1,0-5 0,0-3 1,-6 3-4,1 2 3,0-1-1,2-4 2,0 1-2,0-4-1,2-5-1,1-3-1,0-3 1,0-5 0,0-3-1,0-4 1,0 3-1,0-3 0,0 3 1,0-1 0,11 3 6,14 2 1,11-2 0,9 0 0,7-3-7,3 3-1,0-4-5,-2-1-58,2 0-69,-13 0-130,-10 0-292</inkml:trace>
  <inkml:trace contextRef="#ctx0" brushRef="#br1" timeOffset="168012.877">12706 9428 509,'0'0'80,"0"0"159,0 0-100,0 0-11,0 0 19,0 0-33,12-31-16,-12 28-29,0 3-5,0 0-22,0 0-25,0 0-17,0 14-9,0 6 9,0 13 15,-6 4-8,-3 9 4,-2 0-1,1 1-2,4-2-2,0-4-2,0-7-2,2-6 1,1-7-3,-1-5 0,4-3-2,0-7 1,0-3-2,0-3-23,0 0-60,4 0-76,15-9-58,1-18-361</inkml:trace>
  <inkml:trace contextRef="#ctx0" brushRef="#br1" timeOffset="168193.0565">12758 9709 468,'0'0'308,"0"0"-203,0 0 66,0 0-111,0 0-2,100-27 4,-77 25-13,3-2-34,-7-2-9,1 1-6,-1-1-19,1-2-96,-1-3-108,-4-2-155</inkml:trace>
  <inkml:trace contextRef="#ctx0" brushRef="#br1" timeOffset="168449.2341">13051 9478 859,'0'0'136,"0"0"174,0 0-169,0 0-16,0 0-30,0 0-52,-5-34-23,5 34-10,0 9-9,0 12 13,0 8 23,-3 3-16,3 3-5,-3 2-5,0-1-5,3-2-6,0-2 0,0-6 0,0-4-6,3-3-31,3-6-52,-1-8-84,9-5-90,2-1-189</inkml:trace>
  <inkml:trace contextRef="#ctx0" brushRef="#br1" timeOffset="168720.1247">13410 9405 804,'0'0'79,"0"0"118,0 0 8,0 0-117,0 0-43,0 0-24,11-3-15,-11 27 11,0 6 17,0 3-5,0 1-10,0 0-5,-4-1-11,-1-5-3,0-3-1,-1-5-50,6-4-56,0-13-109,0-3-174,0-2-302</inkml:trace>
  <inkml:trace contextRef="#ctx0" brushRef="#br1" timeOffset="169024.6115">13456 9482 776,'0'0'117,"0"0"127,0 0-119,67-83-44,-43 66-17,-8 4-8,4 4-8,-5 2-6,-4 4-11,0 0 2,1 3-17,0 0-9,-5 0-6,5 11-1,-4 6-2,1 7-4,-3 2 6,-2 4 0,-1 1 0,-3-2-2,0 3-2,0-1 2,0-8-9,0 0-30,0-7-40,0-3-30,-3-3-92,2-10-159,-2 0-445</inkml:trace>
  <inkml:trace contextRef="#ctx0" brushRef="#br1" timeOffset="169235.617">13495 9624 552,'0'0'299,"0"0"-163,0 0 58,0 0-69,0 0-70,0 0-29,42-3-19,-7-4-7,1 0-11,-3 0-100,-3-6-155,-5 0-178</inkml:trace>
  <inkml:trace contextRef="#ctx0" brushRef="#br1" timeOffset="169655.1917">13923 9365 452,'0'0'453,"0"0"-313,0 0 97,0 0-143,0 0-40,0 0-10,0-18-3,0 18-14,0 0-9,7 9-13,5 10 19,-1 8-3,0 2-9,0 9 2,1-1-13,0 1-1,0-4 1,-3-2-1,1-8 0,-3-7-2,0-8 2,-1-6-2,-1-3 2,7 0 11,2-10 3,7-12 1,-4-12-3,-1-6 12,0-6-12,-4-1-6,-5 5-4,-2 12 3,-5 15-4,0 6-2,0 6 1,0 3-22,0 0-93,0 0-105,0 0-163,6 2-60</inkml:trace>
  <inkml:trace contextRef="#ctx0" brushRef="#br1" timeOffset="169889.5669">14406 9339 761,'0'0'145,"0"0"101,0 0-60,0 0-124,0 0-42,0 0-7,81-12 4,-51 9-8,-3 3-5,-4-5-1,-1 5-3,-3 0 0,-8 0-29,-3 0-45,-1 0-96,-7 0-92,0 0-106,0 0-13</inkml:trace>
  <inkml:trace contextRef="#ctx0" brushRef="#br1" timeOffset="170091.4584">14608 9333 385,'0'0'245,"0"0"-29,0 0-34,0 0-50,0 0-44,0 0-14,-45 17-23,36-4-7,1 2 10,1 4-7,1 2-8,3 0-22,3 5-8,0 4-9,0 3 0,0 0-17,0-4-74,0-1-31,0-6-66,0-3-70,0-8-69,0-4-43</inkml:trace>
  <inkml:trace contextRef="#ctx0" brushRef="#br1" timeOffset="170254.7059">14469 9680 145,'0'0'351,"0"0"-182,0 0 35,0 0-82,0 0-2,0 0-43,-77 0-1,77 0 2,0 0-17,14-3 8,11-4-12,10 0-37,4-3-20,10 0-4,5 3-88,6-5-13,5-2-160,-13-3-376</inkml:trace>
  <inkml:trace contextRef="#ctx0" brushRef="#br1" timeOffset="170533.1513">14982 9356 891,'0'0'51,"0"0"243,0 0-160,0 0-46,0 0-21,0 0-14,-3-23-29,3 23-16,0 0-8,0 17 2,0 2-2,0 11 10,0-1-5,0 1-3,0 3-2,6-4 0,0-2-6,1-7-58,-3-3-59,2-4-84,1-13-193,-1 0-303</inkml:trace>
  <inkml:trace contextRef="#ctx0" brushRef="#br1" timeOffset="170743.1248">15046 9368 805,'0'0'98,"0"0"177,0 0-113,0 0-118,0 0-27,0 0 36,60 1-20,-41 12-3,0 4-16,2-2-14,-2 2 0,0 4-23,-2-4-65,0-5-104,-2-4-180,2-6-210</inkml:trace>
  <inkml:trace contextRef="#ctx0" brushRef="#br1" timeOffset="171021.7949">15441 9252 881,'0'0'79,"0"0"197,0 0-64,0 0-139,0 0-40,0 0-33,-4 8 0,4 25 15,3 4-3,0 2 3,-3-2-2,1-4-8,-1-3 1,0-4-5,0-3-1,0-8 0,0-4 1,0-5 5,-7-3-3,-2-3-3,-5 0 14,1-9-14,0-10-70,7-8-68,3 1-182,3-1-375</inkml:trace>
  <inkml:trace contextRef="#ctx0" brushRef="#br1" timeOffset="171642.5613">15895 9286 565,'0'0'59,"0"0"169,0 0-127,0 0 13,17-71-43,-17 63 15,0-1-13,0 4-2,-3 0-33,-8 2-12,-6 0-6,-2 3 2,3 0 4,-6 0-2,-1 11-8,-1 9-4,-2 4 0,7 3-2,3 2-6,4 4-4,5 1 0,6-2 0,1 1-1,0-3 1,16-4 0,4-1 0,7-3-1,-6-3-9,3-2-4,-7-8-6,-3-4 11,1-5 9,0 0 0,-2 0 1,1-5 0,-2-11 1,1-4-1,-3-2-1,4-4 3,-5 1 0,3 3-2,1 8 2,-2 4 3,-5 3 3,-2 5 3,5 2-6,-1 0-1,11 0 0,-3 2-3,5 13 4,3 3 11,-4 2 22,-3 2-30,-6 0-8,-5 1 0,-2-7-1,-4 1-1,0 2-14,0-5-68,-12 3-104,-8-7-204</inkml:trace>
  <inkml:trace contextRef="#ctx0" brushRef="#br1" timeOffset="172782.6779">17367 9160 365,'0'0'96,"0"0"73,0 0 4,0 0-36,0 0-20,0 0 3,32-68-11,-32 63-43,0 3 7,0-4-30,0 3-19,-7-1 0,-2 4-2,-4-3-9,-9 3 4,-2 0-7,-6 3-4,-6 14 0,5 8 0,-5 5 0,6 7 2,8 0-4,2 2-3,13 0 0,7-8 0,0-2-1,5-5 1,17-2 0,4-5 1,4-5-2,5-4-5,2-8-32,6 0-51,5 0-87,9-17-184,-1-6-287</inkml:trace>
  <inkml:trace contextRef="#ctx0" brushRef="#br1" timeOffset="173082.5212">17691 9241 714,'0'0'168,"0"0"59,0 0-72,0 0-80,0 0-25,0 0-10,-59-37-18,38 51-2,2 0-6,3 5-3,7 1-6,6-1-5,3 1-2,0-3 2,17-5 0,8-1 2,3-8 3,3-3 6,-2 0 0,-9-14-2,0-6 8,-11-3 9,-3-7 5,-2-1-27,-4 0-4,0 12-12,0 8-46,0 8-54,0 3-134,0 0-204,0 0-105</inkml:trace>
  <inkml:trace contextRef="#ctx0" brushRef="#br1" timeOffset="173464.9146">17691 9241 500,'111'-96'193,"-106"89"47,1 0-75,0 4-54,-2 3-34,-3 0-13,3 0-36,-2 0-2,6 7 21,1 9-6,0 1-19,0 5-11,-1 3-4,-2 0-3,-1-2-2,1-5-2,2-6 0,-1-2 0,-2-3-1,7-7 1,-6 0 1,4 0 2,3-14 1,3-8-4,7-8 1,7 1 2,1-1-3,-1 5 0,-7 12 0,-11 4 3,-8 8 1,0 1 4,-1 0-1,1 0-6,4 14-2,2 6 0,-3 3-1,-3 1 0,1 2-1,1-4-18,3 2-59,9-4-65,6-4-91,8-6 27</inkml:trace>
  <inkml:trace contextRef="#ctx0" brushRef="#br1" timeOffset="173975.2359">18582 9218 417,'0'0'403,"0"0"-259,0 0 103,0 0-188,0-87 6,0 73-22,0 1 12,-7 3-14,-3 1 0,-8 3 2,1 6-24,-2 0-16,-1 0 6,3 3-9,1 14 0,3 2-6,6 7 6,5-2-3,2 1 1,0-3-2,9-2 0,9-1-11,5-7-3,2-4-13,0-6 0,4-2-15,-6-2-21,0-18-7,-7-7 16,-1-6 6,-5-4 18,0 1 11,-6 0 23,-2 4 1,-1 1 8,-1 11 41,3 4-6,-3 6 15,0 6-21,0 2 19,0 2-31,0 0-15,0 0-11,0 3-12,0 16 12,0 4 6,0 7 17,0 4-10,2 1-5,3 3-8,1-2-7,2-3-36,0-5-86,0-4-105,3-11-173</inkml:trace>
  <inkml:trace contextRef="#ctx0" brushRef="#br1" timeOffset="174215.4293">18928 9104 902,'0'0'101,"0"0"203,0 0-179,0 0-71,0 0-41,0 0-13,-4-3-8,4 20 8,0 2 5,0 1-3,0 11-2,0-1-2,0-1-30,0-2-61,-3-4-86,3-10-166,0-6-304</inkml:trace>
  <inkml:trace contextRef="#ctx0" brushRef="#br1" timeOffset="174441.3078">18984 8861 941,'0'0'101,"0"0"206,0 0-199,0 0-47,0 0-47,0 0-14,-3-21-2,3 21-3,0 0-3,9 10-18,4 4-53,3 5-118,4-1-119,-1-2-162</inkml:trace>
  <inkml:trace contextRef="#ctx0" brushRef="#br1" timeOffset="174665.532">19184 8973 480,'0'0'283,"0"0"-97,0 0-47,0 0-89,0 0-33,0 0 52,5 49-31,-5-26 1,0 4-13,0 2-6,-10 7-17,3-2 2,0-4-5,3-1-3,2-5-47,2-7-41,-4-2-76,3-8-96,-2-4-222</inkml:trace>
  <inkml:trace contextRef="#ctx0" brushRef="#br1" timeOffset="174861.6092">19124 9143 72,'0'0'678,"0"0"-559,0 0 24,0 0-112,0 0-19,0 0-3,90-28-9,-64 24-4,3 0-51,0-4-91,1 3-56,-2-2-5</inkml:trace>
  <inkml:trace contextRef="#ctx0" brushRef="#br1" timeOffset="175041.5493">19401 9079 195,'0'0'288,"0"0"-41,0 0-39,0 0-63,0 0-55,0 0-19,2 15 5,1 0-2,-3 4-29,0 1-14,0 6-22,0 1-8,0-1-1,0-2-2,0-6-59,0-4-108,7-4-140,4-6-189</inkml:trace>
  <inkml:trace contextRef="#ctx0" brushRef="#br1" timeOffset="175227.496">19564 9036 1060,'0'0'79,"0"0"213,0 0-186,0 0-56,0 0-50,0 0-20,3-21-76,15 32-35,0 5-107,9 1-178</inkml:trace>
  <inkml:trace contextRef="#ctx0" brushRef="#br1" timeOffset="175587.3864">19977 9135 492,'0'0'128,"0"0"80,0 0-95,0 0-36,0 0-6,-81-17 10,55 17-38,-1 17-15,5 3-13,6 2-8,7 2-7,9-2-2,0-5 0,9-5-10,17-3 3,7-9 9,1 0 8,2-1 28,-6-16-7,-6-8 13,-4-3 5,-5-5 26,-4 4-32,-7 7-19,-4 8-22,0 7-8,-6 4-89,-4 3-130,1 0-60,7 0-161</inkml:trace>
  <inkml:trace contextRef="#ctx0" brushRef="#br1" timeOffset="175941.1766">20108 9082 762,'0'0'196,"0"0"35,0 0-106,0 0-80,0 0-32,0 0 9,30 24 0,-25-9-11,-1 4-6,-2-2-2,4 0-1,1 0-2,-1-5 1,0-5 1,5-6-1,5-1 8,7-4 2,6-10-5,1-5-2,1-3 0,3-2 3,-2 3 17,1 3 27,-15 8-6,-7 6 6,-6 1-10,-2 3-11,0 3-21,2 14-9,-4 8-1,-1 6 1,0 6 0,0 2-5,0 3-51,0-1-102,0-9-45,0-4-582</inkml:trace>
  <inkml:trace contextRef="#ctx0" brushRef="#br1" timeOffset="176974.9165">20290 8746 461,'0'0'80,"0"0"75,0 0-57,0 0-44,99-7 13,-57 7-15,7 2-1,7 6 6,2-1-1,2-2-3,0 2-10,-7-7-2,-8 3-5,-12-3 9,-11 3 13,-8-2 5,-5 1-5,-3-1-24,-2 6-5,1-1-10,2 4 2,1 5 0,-2 5-3,-2 1 8,-2 6-7,-2 6-8,0-1-1,0 5 2,0 3-5,0 6-2,-2 3-4,-1 4-1,3 5 0,0-4 1,0-4 1,8-1-2,-1-6 0,2-2 0,-5-2 1,1-5-1,0-9-2,-5-5 2,0-7 0,0-9 1,0-1-1,0-3 5,0 0 22,-26 3 0,-8-3-6,-14 0-19,-1 0-2,1 0-71,6 0-167,13 0-220</inkml:trace>
  <inkml:trace contextRef="#ctx0" brushRef="#br1" timeOffset="179221.8044">5494 8121 225,'0'0'282,"0"0"-182,0 0 56,0 0 10,0 0-40,0 0-17,0 0-8,5-6-17,-5 6-19,0 0-3,-11 0-20,-17 0-11,-8 0-22,-3 5 3,0 4-4,2 1 10,9-1-2,8 0-6,0-1-5,12-3-1,2-1 6,3-2 1,3-1 0,0 7 0,0 1 2,0 4 9,0 3 8,0 1-9,0 3-8,6 2 4,3 4-2,0 5-3,4 5-1,-3 0-4,0 9 3,0-1-2,-7 3 0,-3 2-7,0 1 3,0 2 0,0-1-1,0 1 0,0-1 0,-6-2-1,-1-1 2,1-4-2,2-1 3,-3-3 2,4-7 4,0 2-7,3-5-4,0 0 3,0-2 2,0-3-5,0-1 2,0-8 2,0-3-4,0 1 1,7-2-1,6 1 2,3-2 1,8-2-2,4 2 0,11-2 2,13-1-3,5-6-9,16-2-62,9 0-115,1-19-247</inkml:trace>
  <inkml:trace contextRef="#ctx0" brushRef="#br1" timeOffset="180857.6769">21279 8523 397,'0'0'3,"0"0"50,0 0 50,0 0-2,0 0-31,0 0-16,0 0 12,-10 0 26,10 0-18,0 0-22,19 5-24,11 4 7,13 1 8,10 0-23,9 0-2,2-3-10,-1 0 0,-8-2-5,-10 1 2,-10-2 7,-9 1 4,-5-3 8,-5 4 8,-5-2-11,-2-2-6,-1 5-2,-1-3 8,2 6 6,1 0 0,3 4 2,-1-1-5,0 7-6,-4-3 0,-2 5 0,-2 4-3,-2 1-2,-1 2 0,2 3 8,0 3-3,-2 1 0,1 3-2,-2 3 0,0-1 0,0 5-2,0 4 0,0 5-6,0 2-2,0-1-1,0-3-2,0 0 0,0 2-3,0 3 0,0-2 4,0 2-4,0-5 0,0-4 0,0-5 1,0-5-1,-3-2 1,-3-7 0,2 1-1,-1-9 3,2 1-1,0-4 1,1 1 1,1-3-4,0-1 2,-1-2 5,1-4-2,-1-1 5,2 1-4,-4-3 0,4 2 2,0-1-2,0 1 12,-2-6-5,2 4 3,0-4-2,0-2 0,0-1-4,0 0 4,0 0-1,0 0 6,0 0-1,0 0-4,0 0-3,-3 3-3,-1 0-3,-14 4-5,-21 0 1,-28 1-3,-42-3-15,-31-5-126,-30 0-281</inkml:trace>
  <inkml:trace contextRef="#ctx0" brushRef="#br1" timeOffset="185937.0335">6144 11860 353,'0'0'81,"0"0"59,0 0-10,0 0-61,0 0-26,0 0-5,0 0 7,0 0-15,0 0 2,0 0 9,0 0 9,0 0-2,0 0-3,0 0-9,0 0-1,0 0 4,0 0-7,0 0-6,0 0-11,0 0-6,0 0 3,0 0-1,-6 0-4,-8 0 5,0 0 2,-4 0-11,-4 0 0,0 0 5,-2 0-7,2 0 3,3 0-4,0 0 0,1 3 6,6-3-4,6 0-2,2 0 7,2 0-3,-2 3 3,-1-3 4,2 0 6,0 0 11,-1 0-2,4 3-1,0-3-3,0 0-5,0 0-5,-2 0-4,2 3-5,-3 1 3,-1 0 8,4-1-3,-2-3 3,2 0 1,0 0-3,0 0 1,0 0-4,0 0 1,0 0-2,0 3-6,0-3 1,0 0-1,0 0 0,0 0 0,0 0 1,0 0 4,0 0-1,0 0-2,0 0 5,0 0-4,0 0 0,0 0 0,0 0-3,0 0 1,0 0-2,0 0 0,0 0-2,0 0 2,0 0-1,0 0 0,0 0 1,0 0 1,0 0-2,0 0 0,0 0 0,0 0 0,0 0 0,0 0 0,0 0 1,0 0-1,0 0 0,0 0 0,0 0-1,0 0 2,0 0-1,0 0 0,0 0 0,0 0 1,0 0-1,0 0 0,0 0-1,0 0 1,0 0 0,0 0 0,0 0 1,0 0 0,0 0-1,0 0 0,0 0 0,0 0 0,0 0 0,0 0 0,0 0-1,0 0 1,0 0 1,0 0 0,0 0-1,0 0 0,0 0 1,0 0 0,0 0 0,0 0-1,0 0 0,0 0 0,0 0 0,0 0-1,0 0-1,0 0 2,0 0-1,0 0 1,0 0 0,0 0 1,0 0-1,0 0 1,0 0 0,0 0-1,0 0 1,0 0-1,0 0 0,0 3 0,0-3-1,0 7 2,0-3 0,0-1 1,0-1-2,0-1 2,0 2 0,0 1-2,0 2 3,0 1-1,0 3-1,0 1 5,0 1-5,0 1 1,0 4 1,0-1-1,0-3 2,-4 3-2,4-2 0,-3 3 2,0 0-3,3 1 0,-3-1 3,0 3-4,0-3 1,3 0 1,-3-4-1,3-1-1,0 2 2,-4-1-2,3 1 1,-2 1 1,-1 2-1,1 3-1,0-4 1,0 1 0,3-3 1,-3-2-2,0-2 1,3 0-1,0 2 2,-3-4-2,3 5 0,0-3 2,-3 1-2,3-2 3,0 4-3,-4-6 1,4 3-1,0-1 0,-2-4 0,2 1 1,-4-3 0,4 4 0,0-4 0,-4 0-1,4 4 0,0 0 0,-3-2 0,2 5 0,1-3 1,-3-3-1,3 2 0,0-2 0,0 2 0,-3 1 0,3-1 0,-3 4 0,0 0 0,-1 0 1,2 1-1,-2-1 1,0-5-1,2 2 0,-1-4 0,3 2 1,0-5-1,0 2 0,0-2 0,0 3 1,0 0-2,0-2 2,0 2-1,9 2 2,13 3 1,8-2 2,13 2-5,11-5-16,9-3-48,5 0-98,4-3-138,-5-14-443</inkml:trace>
  <inkml:trace contextRef="#ctx0" brushRef="#br1" timeOffset="187685.0999">6711 12173 257,'0'0'126,"0"0"40,0 0 3,0 0-102,0 0 9,0 0-13,6-22 0,-6 18 1,0 0-9,3 2 5,-3-2 4,0 1-12,0-5-20,0 2-14,-6 0 7,-7-1-6,-1 4-3,-5 3-9,-3 0-3,2 0 1,-7 8 3,-1 3-4,1 9 0,-1 4 1,7-1-3,6 5 0,6 1-1,3 0-1,6 5 2,9-8-1,12-1 1,9-8-2,-1-7 5,3-6-1,2-4 1,-10 0 3,3-4-2,-8-12-1,-3-5 15,-2-8 5,-8-4 5,-6-1-18,0 5-7,0 4-5,-6 11-2,-3 6-2,2 5-19,4 3-70,3 0-83,0 0-141,3 0-73</inkml:trace>
  <inkml:trace contextRef="#ctx0" brushRef="#br1" timeOffset="187962.454">7071 12087 176,'0'0'542,"0"0"-379,0 0 86,0 0-104,0 0-35,0 0-46,16-29-35,-16 29-16,0 10-8,0 9 23,0 6 23,0 4-11,-6 3-8,0 5-13,-2-1-4,2-3-7,2 0-6,-2-4-1,3-4-1,0-3-8,-1-5-53,1-5-99,3-7-100,0-5-286</inkml:trace>
  <inkml:trace contextRef="#ctx0" brushRef="#br1" timeOffset="188389.4133">7126 12141 97,'0'0'489,"0"0"-303,0 0 17,0 0-90,43-86-12,-28 72-35,2 4-8,2 4-12,0-4-16,1 6-5,-1 1-5,5 3-1,1 0-4,-4 0-7,-3 7-7,-5 9-1,-6 4-2,-7 4-1,0 1 1,-7-2 2,-15-3 0,-2 0 5,-1-7-5,1-2-2,9-5 2,3-3-1,3-3 1,3 0 13,3 0-2,0 0 5,3 0 33,0 0-8,0 0-25,0 0-16,10 10-5,13 10 5,3 4 5,6 2-5,0 3-20,2 1-114,0-10-85,-2-4-345</inkml:trace>
  <inkml:trace contextRef="#ctx0" brushRef="#br1" timeOffset="189027.4156">7730 12065 711,'0'0'100,"0"0"164,0 0-151,0 0-43,0 0-17,0 0-34,75-67-2,-43 60-3,1 7-6,0 0 2,1 0-3,-1 5-2,0 10-4,-4 5-1,-3 7-2,-14 0-1,-8 2-4,-4 4 7,-1-1-2,-17-1 4,-6-1-2,-4-5 0,1-4 0,-1-2 4,5-8-4,4-1 0,-2-7 3,9-3-3,-10 0 11,1-10-3,-4-7-2,1 1-3,-1 6-1,8 6-2,-1 4 0,0 0-7,3 7 4,-1 10-3,4-1 2,11 1 0,1-5 4,6-2 2,20-3-1,7-7 0,2 0 5,3-3-4,-8-13 0,-7-7 5,-3-7 5,-9-1 33,-1-3-13,-3 0-16,-2 7-11,-5 8-4,0 9-1,0 10-9,0 0-59,0 0-79,0 0-129,12 0-85</inkml:trace>
  <inkml:trace contextRef="#ctx0" brushRef="#br1" timeOffset="189409.4018">8549 12005 739,'0'0'158,"0"0"77,0 0-121,0 0-62,0 0-27,0 0-12,0 29 61,-11-8-15,-2 6-10,1 1-8,-6 2-20,3 1 6,2 4-15,-3-1-1,6-2 0,0-2-5,4-3-2,6-10-1,0-5-3,0-7 0,0-2 6,8-1-1,10-2 8,8 0-7,1 0-4,-3 0-2,0 0 0,1 0-4,2 0-24,-1 0-38,0-2-32,-8-6-115,-3-2-219</inkml:trace>
  <inkml:trace contextRef="#ctx0" brushRef="#br1" timeOffset="189627.9227">8583 12237 671,'0'0'153,"0"0"114,0 0-76,0 0-125,0 0-40,0 0 1,57-11-20,-29 6-1,-2 2-6,0-5-2,-2 4-49,-6-1-69,-5-3-53,-3-1-109,-10 1-127</inkml:trace>
  <inkml:trace contextRef="#ctx0" brushRef="#br1" timeOffset="189829.2178">8558 12071 516,'0'0'286,"0"0"-80,0 0 31,0 0-108,0 0-66,0 0-19,10-27-9,32 18-21,4-1-7,-1-1-7,-9-2-6,-5 3-13,-4 0-41,-10 5-25,-1 1-109,-6 1-165</inkml:trace>
  <inkml:trace contextRef="#ctx0" brushRef="#br1" timeOffset="190617.76">9260 11935 693,'0'0'147,"0"0"146,0 0-106,0 0-74,0 0-4,0 0-34,-10 0-29,10 0-8,0 1-23,-4 10-9,2 4 5,-6 2 25,2 5-12,-1 2-8,4 5-3,-3 2-3,0 1 4,-4 1-9,2-3-1,2 0-2,0 0-1,0-8-1,-1 1 1,1-9-2,3-1 0,3-6-29,-3-4-51,3-3-104,0 0-87,0-3-166</inkml:trace>
  <inkml:trace contextRef="#ctx0" brushRef="#br1" timeOffset="191112.9743">9279 12028 580,'0'0'146,"0"0"87,0 0-81,32-73-35,-16 51-43,3 2-19,4 0-9,4 6-15,-1 1-7,6 2 1,1 6-9,0 1 0,-1 1-5,3 3-3,-5 0-3,-2 0-5,-5 17 1,-5 3-4,-12 5 2,-6 5 0,-3 1 1,-20 1 4,-10-5-1,-2-1 1,3-5-3,2-6-1,7-5 0,9-3-4,2-7-3,3 0 7,-2 0 11,1-12 0,1 0 6,2 3 37,7 3 14,0 3-18,0 3-9,0 0-23,13 3-18,14 17-2,5 7 2,3 2 0,1 6 0,-3 5-6,-4-1-76,0-5-161,-6-8-290</inkml:trace>
  <inkml:trace contextRef="#ctx0" brushRef="#br1" timeOffset="217766.9068">10910 11918 164,'0'0'188,"0"0"-97,0 0 74,0 0-62,0 0 5,0 0 0,0 0-6,0 0-11,9-32-22,-9 26 4,0 6-6,0-4-16,0 4-4,0 0-6,0 0-14,0 0-7,0 0-8,0 4-12,0 12 2,0 7 11,-3 5-1,-6 1-3,2 0 6,0 7-4,1-2-7,2 1 3,1-2-3,0-3-3,-1-2 0,4-6-1,0-8 4,0-1-3,0-6-1,0-4 0,0-1 0,0-2 0,0 0 0,0 0 0,0-5 0,0-12-2,4-5-10,6-3 3,6 3-5,3 5 7,-2 0 3,6 3 4,-2 5-2,6 2 0,3 1 0,-5 6 0,2 0 2,-5 0-1,-2 9-6,-7 4 3,-4 7-2,-9 0 1,0 1 3,-3-1-1,-16-6 3,-12 1 3,-1-1-2,-3-1 3,2-4-1,3 1-2,12-4-2,5-5-27,12-1-109,1 0-98,14-20-248</inkml:trace>
  <inkml:trace contextRef="#ctx0" brushRef="#br1" timeOffset="218299.6175">11299 12134 408,'0'0'387,"0"0"-272,0 0 107,0 0-149,0 0-71,0 0 4,4 6 5,4 5 17,6 1 7,-1-2-8,2 1-11,6-6-2,2-4-10,0 2 0,-8-3 2,1 0-5,-5-3 4,-5-14 2,0-2-4,-6-1 0,0 0-2,0 3 10,0 7 11,0 5 20,0 5-11,0 0-17,0 0-14,0 15 0,-6 11 0,-3 8 6,-2 2-4,2 6 3,2 2 0,-2-1-5,3 1 1,-1-2-2,-1-6 2,-3-3-1,0-6 0,-1-3 2,-3-9-1,0-8 3,-9-7 1,2 0 18,-3-17-3,2-12 3,3-8-11,8-5-8,8 5-4,4 4-2,0 14-4,1 9 5,18 9-25,7 1-38,6 0-10,4 4-28,-3 3-153,-5 1-212</inkml:trace>
  <inkml:trace contextRef="#ctx0" brushRef="#br1" timeOffset="218967.349">12667 11900 546,'0'0'107,"0"0"128,0 0-50,0 0-94,0 0-41,0 0-24,-20 22 19,5 0 17,1 3-12,-4 4-1,3 4-3,0 0-4,-2-5-25,4 1-5,2-3-9,3-3-2,0-6-1,5-3-6,3-5-30,0-9-71,0 0-92,17-9-75,8-19-318</inkml:trace>
  <inkml:trace contextRef="#ctx0" brushRef="#br1" timeOffset="219392.5972">12680 11930 568,'0'0'172,"0"0"71,0 0-91,0 0-20,0 0-34,0 0-24,18-44-14,-17 44-28,3 0-14,5 0-11,1 7-2,3 9 4,7 5-5,-5 4-2,-1 1-1,-4 7-1,-7-2 0,-3-1-3,0 2 0,-13-5-2,-7-4-2,-7-4-11,-1-6 1,-4-4 3,-5-3-4,2-6 0,-4 0-7,2-6 0,3-16 13,11-7 7,3-4 4,10-1 1,7-1 0,3 8 2,0 5 1,14 7 2,12 3 0,-1 9-4,7 3 6,-5 0-3,-1 10-2,3 10-2,-4 2-6,8 1-15,0-2-81,1-5-140,6-9-206</inkml:trace>
  <inkml:trace contextRef="#ctx0" brushRef="#br1" timeOffset="219633.4744">13046 11817 674,'0'0'121,"0"0"134,0 0-68,0 0-98,0 0-60,0 0-5,5 29 51,-5 4-11,0-3-28,0 5-14,0-3-17,0 0 0,0-1-5,0-5-4,0-4-50,6-2-71,5-6-111,7-14-274</inkml:trace>
  <inkml:trace contextRef="#ctx0" brushRef="#br1" timeOffset="219889.9426">13322 11850 697,'0'0'105,"0"0"117,0 0 2,0 0-110,0 0-13,0 0-50,23-29-30,-23 51 7,0 7 48,-1 5-16,-7-1-17,-2 0-25,6 0-4,-2-3-12,2 0-2,2-3-2,2-5-5,0 1-58,0-3-75,0-6-97,0-6-181,0-8-489</inkml:trace>
  <inkml:trace contextRef="#ctx0" brushRef="#br1" timeOffset="220557.1125">12937 12035 618,'0'0'124,"0"0"82,0 0-80,0 0-38,0 0-35,0 0-30,51-34-14,-11 24 11,5 5 2,4-5-5,-1 3-10,-2 2-7,-8 0-3,-3 2-50,-5-1-85,-5 2-42,-1 2-3,-10-3 30,2 0 106,-4 1 47,-6 2 13,1 0 73,-1-3 46,5 3-11,2-3-22,0 3-33,10 0-11,-4 0-16,6 3-17,5 13-9,5 5-3,1 1-2,-7 2 14,-9-1-14,-17 0-8,-3-4 1,-12-2 0,-11-1 3,4-5 2,1-5-6,8-2-5,5-4-19,5-4-1,0-19 4,16-9-27,10-2 20,0 1-8,1 7 18,-2 9 13,-5 7 5,5 4 4,-5 2 9,-2 4 8,0-2 7,-9 2 10,-4 0 5,-1 0-1,-3 0-10,2 0-7,0 6-3,1 10 0,-2-2-4,-1 1-11,-1-1-4,4-1-3,-4 0 0,0-3-36,0 0-79,0-7-91,0-3-233</inkml:trace>
  <inkml:trace contextRef="#ctx0" brushRef="#br1" timeOffset="220742.8771">13908 11661 827,'0'0'93,"0"0"191,-18-82-102,18 71-77,0 5-36,0 4-51,0 2-18,0 0-16,0 5-98,4 19-76,16-1-129,1 0-236</inkml:trace>
  <inkml:trace contextRef="#ctx0" brushRef="#br1" timeOffset="221192.4542">14169 11668 757,'0'0'150,"0"0"106,0 0-101,0 0-81,0 0-42,0 0-1,49 28-4,-45 6-9,0 9-3,-4 1-6,0-1-5,0-5 3,0-3-6,-4-6-1,0-5 0,2-2-2,-1-8-3,0-5-11,3-1-12,-1-8 5,1 0 15,0 0 8,0-11 15,0-9-15,0-2 0,10 0-3,10 0-8,-3 5-7,5 5 8,-4 5-2,6 4 1,-5 3 1,0 0-1,4 5 2,-3 9 3,-5 6 5,-4-3-2,-11 0 2,-3-2-1,-24-1 2,2-8 12,-11 1-1,3 0-5,2-1-6,7-3-27,11-3-125,10 0-142,3-9-217</inkml:trace>
  <inkml:trace contextRef="#ctx0" brushRef="#br1" timeOffset="221517.0397">14537 11876 653,'0'0'141,"0"0"104,0 0-31,0 0-146,0 0-55,0 0-12,2 22 15,-4 2-5,-1 4-1,2-2-4,1 3-6,0-3 4,0-2-4,11-1 0,8-9 0,4-2-2,6-9-3,4-3 2,-4 0 3,0-20 3,-7-3 1,-5-10 8,-10-7 10,-3 5-1,-4 4-15,0 6-6,-8 11-4,-2 7-25,5 4-90,0-1-142,5-2-201</inkml:trace>
  <inkml:trace contextRef="#ctx0" brushRef="#br1" timeOffset="221771.5616">15120 11665 417,'0'0'420,"0"0"-160,0 0-39,0 0-106,0 0-70,0 0-31,3 0 12,-3 25 16,-4 3-3,-3 1-6,4 4-14,3 1-3,0 2-13,0 0-1,0 0-2,0 1-2,0-5 2,0-1-28,0-8-48,0 0-65,0-9-76,6-9-195</inkml:trace>
  <inkml:trace contextRef="#ctx0" brushRef="#br1" timeOffset="221968.911">14986 11942 604,'0'0'206,"0"0"-23,0 0 52,0 0-160,0 0-42,0 0-4,38-6 16,5 3-11,9-4-25,0 0-9,3-3-32,3 1-90,-2-5-163,-6-3-211</inkml:trace>
  <inkml:trace contextRef="#ctx0" brushRef="#br1" timeOffset="222521.1523">15564 11823 421,'0'0'249,"0"0"-148,0 0-35,0 0 8,0 0-34,0 0-12,-14 66 6,21-59-7,6 0 0,1-5 8,3-2-14,1 0-4,2-2 0,-1-15-8,3-3-6,-5-6-3,-2 0-2,-6-1 2,-7 4 1,-2 6 4,-2 5-1,-20 12 13,-6 0-5,-8 5 12,-1 16-16,6 8-1,2 0 2,12 2-4,4 2-3,10-3-2,3-4 6,2-6-10,22 0 4,2-8-11,12-7-13,5-3-26,2-2-28,-2-7-10,-4-12 44,-6-11 24,-4-4 20,1-8 4,2-3 5,-8 4 22,-3 12 34,-8 13-1,-7 8 15,1 8-15,2 0-60,2 16-1,1 9 1,2 1 4,5 6 7,1 2 54,-2-5-17,-4-2-35,-14-10-15,0-3-1,-17-5-1,-18-3 0,-10 1-23,-9-1-129,-1-6-248</inkml:trace>
  <inkml:trace contextRef="#ctx0" brushRef="#br1" timeOffset="223863.1311">16926 11447 309,'0'0'145,"0"0"14,0 0-1,0 0-68,0 0-25,0 0-8,0-8 11,0 8 1,-4-3-2,-13 1-3,-8 2-42,-6-1 4,-4 1 11,0 0 0,-1 0-1,2 0-7,3 0-3,7 0 0,5 0-5,9 1 2,0 4-3,5 0-11,0 7 9,-3 3-3,2 4-6,5 8 8,1 2-5,0 7 5,3 4-1,9 6-4,1 7-3,-6 0-5,0 3-4,-7-6 4,3 0-3,-3-8 0,0-3-1,0-6 0,0-6 2,0-6-2,0-1 1,0-6-1,5 0 1,13-7 0,15 0 4,18-4-5,13-3 0,12 0-34,5 0-139,-9-14-123,-7 2-397</inkml:trace>
  <inkml:trace contextRef="#ctx0" brushRef="#br1" timeOffset="227667.0876">17060 11585 271,'0'0'138,"0"0"-11,0 0 29,0 0-46,0 0-21,0 0-21,0 0-13,2 0-9,-2 0 5,2 0 1,4 0 5,4-3 1,7-4-46,5-3-5,4 3 6,2 2-2,3 2 3,2 3-5,2 0-2,-2 0-2,-3 5-3,-7 12-2,-5 6 0,-8 0-1,-5 10-1,-5 1 2,0 6 0,0-2 1,-14-1-1,-2-7 1,-4 0 0,0-7 0,-7-6 1,5-1-2,-4-7 1,2-4 5,-1-5-5,-2 0 6,-1-4-4,-7-9 2,4-4-5,6 4 0,-2 6 0,9 0-5,3 7 4,4 0-4,4 0-3,0 11-2,7 2-3,0 0 8,0-3-2,21-4 2,9-6 3,7 0 4,3 0 0,2-16-1,-8-4 1,-3-3 3,-5-7 8,-9-2 6,-6-1-7,-8 2-4,-3 4-6,0 10-2,0 8-2,0 4-8,0 5-37,0 0-94,0 0-109,7 0-150</inkml:trace>
  <inkml:trace contextRef="#ctx0" brushRef="#br1" timeOffset="228213.6055">17603 11615 594,'0'0'138,"0"0"80,0 0-86,0 0-42,0 0-14,0 0-8,28-26-28,-28 26-21,0 0-8,0 0 0,0 0 25,0 6-6,1-3-10,-1-3-7,2 0-8,-2 0 3,0 0-4,0 0-1,0 0 0,0 0 2,0 0-2,0 0 7,0 0-1,0 0-3,0 0 3,0 0 1,0 0 3,0 0 5,0 0-5,0 0-3,0 7-10,0 3 0,0 7 7,-3 2 1,-6 6 1,1 3-2,0 2-4,1-3-1,1-1 3,2-2-5,4-5 2,0-3-1,0-2-1,0-8 1,0 0 0,10-2 4,5-4-3,5 0 6,4 0-2,2 0-3,3 0-2,-2-4-2,-4 1-7,-1 3-37,-3-3-29,-4 0-57,3-5-78,-8 3-129,-4-5-128</inkml:trace>
  <inkml:trace contextRef="#ctx0" brushRef="#br1" timeOffset="228386.6602">17726 11768 538,'0'0'165,"0"0"54,0 0-52,0 0-52,0 0-38,0 0-54,56-21-17,-28 18-6,0-1-3,-3-1-41,-1 0-102,-6-4-121,-1-2-170</inkml:trace>
  <inkml:trace contextRef="#ctx0" brushRef="#br1" timeOffset="228573.9725">17707 11550 590,'0'0'182,"0"0"30,0 0 46,0 0-146,0 0-61,0 0-26,89-40 0,-42 33-18,-4 4-4,-1 3-3,-3 0-36,3 0-113,3 0-101,5 3-179</inkml:trace>
  <inkml:trace contextRef="#ctx0" brushRef="#br1" timeOffset="229046.3917">18478 11540 561,'0'0'158,"0"0"52,0 0-80,0 0-35,0 0-30,0 0-15,-27-60-7,11 53 3,-5 6-22,-1 1-8,-1 0 4,-1 4-9,3 10-4,2 5-2,9-5-5,-1 3 0,6-2-2,5-2 2,0-2 0,3-1 1,14-1 4,2 1 2,5-6 0,1 2-6,0-2 1,-2-1 0,0 1-1,-5 2-1,0-2 0,-2 5-1,-4-2 1,-3 6-3,0 0 0,-9 7-2,0-3 2,-6 2 3,-9-2 4,-6-7 7,-3 3 20,-1-5 1,-8-3 2,2-4-12,4-1-15,-2 0-7,9 0-1,2-11-38,13-5-70,5-4-88,0 1-230</inkml:trace>
  <inkml:trace contextRef="#ctx0" brushRef="#br1" timeOffset="229863.0463">19068 11523 119,'0'0'337,"0"0"-205,0 0 66,0 0-87,0 0 1,0 0-1,-11-69-49,-7 62-29,-3-1 13,-4 5 8,-5 3-13,-2 0-2,-2 11-11,1 11 5,3 6-8,5 1-8,6 5-3,10-2 4,9 4-5,0-5-7,21 0 3,18-3 2,10-9-7,13-2-4,4-14-2,1-3-86,-1 0-83,-6-14-184,-4-14-399</inkml:trace>
  <inkml:trace contextRef="#ctx0" brushRef="#br1" timeOffset="230462.806">19376 11239 120,'0'0'203,"0"0"-68,0 0-23,0 0-15,0 0 4,0 0-1,-21-39-7,21 37-8,0 2-20,6 0-27,19-2-10,11 2-10,9 0 0,0 0-1,-2 0 3,-3 0-3,-4 0 3,-6 0 2,-5 2 1,-6 2 9,-7 0-5,-2 2 2,-6 4-10,-1 6 1,-3 3 13,0 6 1,0 4 5,0 7-11,-3 5-5,-3 1-10,3 4 1,2 1-6,-3-1-5,3-3-1,1-1 4,0-3 1,0-2-4,0-6 0,0-7 4,0-5-1,-5-6 6,-5-4 4,-5-5-6,-10 2 11,-9-6-3,-8 0-18,0 0-7,8-7-66,8-5-115,16-4-137,10-5-395</inkml:trace>
  <inkml:trace contextRef="#ctx0" brushRef="#br1" timeOffset="231482.6468">19773 10964 210,'0'0'180,"0"0"-48,0 0 41,0 0-72,0 0 14,0 0-46,-6-36 16,7 33-34,13 0-10,9 3-9,9-3-12,9 3 5,9 0-1,1 0-4,5 3-7,1 3 3,0-3-2,-10 1-8,-11 0 4,-12-1 4,-11-1 7,-2 2 2,-1 5 0,-1-2 4,0 7-1,2 6-5,-7 3-5,1 6 22,-4 1-5,2 4-5,0 3 1,2-3-3,0 7 3,0 1-9,-1 4-9,1 4-4,-2 5 0,-2 6-4,1-5 0,-2-3 0,2 0 1,-2-5-1,0-1-2,0 1-1,1-3 0,0 1 3,5-4-3,-3-5 25,-1-6-12,2-6-4,-4-5 7,0-6-5,0-8-3,0 1-3,0-4 0,-21 0-3,-14-2 7,-27-1-9,-26 0-25,-28 0-133,-18 0-429</inkml:trace>
  <inkml:trace contextRef="#ctx0" brushRef="#br2" timeOffset="298411.3564">3829 6084 49,'0'0'24,"0"0"9,0 0 23,0 0-44,0 0 33,0 0-1,0 0 26,3-55 17,0 47-41,-3 1-14,0 0-30,0 0-2,0 2-28,0-3-37,0 2-16,0 3 10,0-2 15,0 3-2,0 1 48,0 1-5,-6-3 15,2 3-3,1 0 9,3 0-12,0-1 6,0-1 0,0 1 19,0-1 9,0 0 74,0-1-19,0 1-6,0 1-14,0 1-2,0 0 3,0-2 7,0 2-26,0 0-25,0 0-10,0 0-4,0 0 1,0 0-7,0 0-7,0 0 1,0 0 6,-3 0 8,-3 0-8,3 3-2,3-1-12,-3-2-49,3 0-60,-3 0-158</inkml:trace>
  <inkml:trace contextRef="#ctx0" brushRef="#br2" timeOffset="299431.6023">3713 5997 351,'0'0'103,"0"0"-69,0 0 93,0 0 0,0 0-42,0 0-18,2-5-8,-2 5 13,0 0-4,4 0-15,-4 0-12,0 0-13,0 0-10,0 3-11,-12 14 5,-10 5 20,7 0-10,0-2-3,0-3-12,6-3-4,0-1-3,2-2 1,4-4 2,0-3-1,3-4-2,0 0 0,0 0 3,0 0 5,0 0 0,0-1 1,6-12-5,7-5-3,6 0 0,1-1-1,-4 2 1,-4 3-1,3 1 1,-6 1-1,0 1 0,4 0 4,-5 3 1,-5 4 5,-3 2 4,0 2-1,0 0-4,3 0-7,-3 0-2,3 0 0,-3 9 6,3 2 7,0 4 10,1 0 6,-4 0 5,0 6-10,0-1-3,0 2-4,0-2 1,0 2-6,0-2 3,-4 0-3,1-4-5,0 1-3,3-1 2,-3-4 4,3-1-3,0-2-5,0-3-1,0 1-1,0-1 0,0-2 0,0-2 1,0 3-1,0-3-3,0 1-8,0-3-40,0 0-51,0 0-46,3 0-101,0 0-87,0 0-204</inkml:trace>
  <inkml:trace contextRef="#ctx0" brushRef="#br2" timeOffset="299649.5026">3628 6367 696,'0'0'217,"0"0"-137,0 0 138,0 0-58,0 0-91,0 0-45,97-17-2,-54 10-11,2-2-11,-9 1-2,-5 2-67,-7 0-91,-13 2-184,-3 1-159</inkml:trace>
  <inkml:trace contextRef="#ctx0" brushRef="#br2" timeOffset="303699.3453">4114 5920 233,'0'0'69,"0"0"-28,0 0 46,0 0-42,0 0-20,0 0 11,0-3 29,0 3 7,0 0-14,0 0-17,0 0-4,0 0-8,0 0-4,0 0 0,0-2-3,0 1-3,0-2-2,0 2-9,0-2 9,0-1 8,0 1-8,0 3 18,0-2 2,0-1-13,0 2 2,2-2-6,-2 0 5,0 1-2,0 0-4,0-2 5,0 1-5,0 1-10,0-2 2,0 4-1,0-2-3,0-1-4,0-2-2,0 3-1,0-3 1,0 3-1,0 0 0,0 1-1,0-1 0,0 0-1,0 2-4,0 0 4,0-3 1,0 3-1,0 0 2,0 0 0,0-1 0,-2-2 1,-1 1 2,3-2-3,-3 4 2,3-4-2,0 4 2,0-3-1,-3 3 0,3 0 1,0-3 0,-3 3 1,3-1-3,0-1 3,0 1 3,-4-1-3,4-1 2,0 1-4,-3-1 1,3-1 4,-3-1-1,0 2-4,0 1 6,3-1 0,-3 0-2,0 0-1,0 0-2,0 0 2,-3-2-3,0-1-1,-3 1 1,0-3 2,-4 2-2,-2 0-1,3-1-1,-3 4-1,0-1 1,3 1 1,0 1 1,-1-1-1,2-2 1,-2 4-1,4-2 1,0 0 0,-1-2 0,2 3 1,2-1 6,-3 0-4,-1 3 3,1-1-4,-2-1-1,-2 1-1,4 0 3,3 0-4,-4-2 6,1 1 0,1 0 0,2 1 2,-1-1-4,1 2 4,0 0-7,-2-1 3,-5 1-4,4 0 0,-6 0 2,-3 0-4,2 0 2,-2 0 0,0 0 2,3 0 0,-3 0 1,3 0 2,-1 0-4,2 3 1,1 0 0,1-1 1,-1 2-1,-1-3 1,-2 2-1,1-2 4,-6 5-3,6-1 3,-2-2-5,1 3 3,-3 2 0,2 1-2,-2 1-1,3 1-1,5 1-1,-1 1 0,2 2 0,0 0 1,3 1 2,-3 0-1,-3-1 0,5 0 3,-5 5 2,2-4 1,-2 1 5,4-4-3,0 1-2,1 1-4,-2 0 1,4 4 1,0-2 4,3 2-2,-3 1-1,-1 0 7,1 0-5,1 0-2,-1 1 3,2-1 6,2 2-8,-2-1-2,4-1-1,0 1 0,0-1-1,0 1-1,0-1 4,0-5-5,0 4-1,0 0 2,0 0-2,0-1 3,6-1-3,4-1 1,-2 1 1,2-2-2,2 0 1,0-1 2,3-2-2,-3 1-1,4-4 1,1 2 1,-1-3-2,-1-1 2,2 0 0,3-1-2,0 2 2,5-2 0,-1-1-1,1 2-1,2-4 1,-3 4 0,6-1-1,-5-3 1,-1 0-1,-2 2 0,-2-2 1,2-1-1,5-2-1,0 0 1,-2 0 1,2 0 1,-3 0-1,-3 0-1,1-5-1,-4 0 1,3 0 3,-2 0-3,4-2 1,-1-1-1,2 1 0,-5 0 2,1-2 1,-4-1-3,-1 3 0,3-3 0,0 0 2,3-1-2,-3-2-1,4-2 1,-4 1 0,1-2 1,-5 3 1,2 1-2,-7-3 1,3-1 2,-1-2-1,2 0 2,-4-2-3,4-1 3,-5 1-3,1 0 3,-2 1 3,-1 4 1,-3 1-1,3-1 1,-3 0-4,-3 1 0,3-3-1,-3-2-1,0 2-1,0 0 1,0 3 1,0 3 3,0 0 7,0 1 0,-3-2 4,-4-2-10,-1 2 0,-5-5-1,2 0-1,-1-2-1,-1 1-2,0 1-2,5 5 0,2 2 0,-1 1-4,-2 4-29,-3 5-75,-15 0-169,-12 0-377</inkml:trace>
  <inkml:trace contextRef="#ctx0" brushRef="#br2" timeOffset="310331.4014">3940 7243 184,'0'0'11,"0"0"29,0 0 29,0 0 2,0 0 13,0 0-27,0 0 9,0 0-4,3 32 15,-3-25-27,0-4-17,0 4-1,0 0 4,0-1-9,0 0 9,0 2 1,0-2-5,-9 0 5,4-2-5,-9 1 4,6 0-9,-7 0-3,0-1-18,0-4 3,2 0 10,-1 0 3,1 0-12,4-1 15,3-10-12,-3-3-13,5-1 10,2-3 3,2 5-7,0-2 5,0 0-8,9 1 3,5 0-6,3 2 7,3-1-7,2 6 2,-1 2-1,-6-3 2,-5 8-3,-1 0 0,-4 0-3,4 0 1,1 0 2,-1 14-1,-3 3-1,0 5 2,0 0 0,-6 6 1,0 1 0,0 2-1,-12 1 1,0-3-1,-4 1 1,2-5 2,-2 1-1,-2-4-1,0-1-2,3-5-1,-4 0-1,1 0 3,3-6 0,-3 0 4,0-3-4,-4-1 0,1 0-12,3-5 12,-3 4 3,5-5-3,4 0 4,4 0 4,-2 0-4,4-5 2,3-2 6,3 2-1,0-2 13,0 6 3,0-2-2,0 0 10,3 0-15,7 2-9,4-2 4,2 3-6,2 0 5,6 0-5,-2 0 4,1 0-1,2 3-9,1 4 1,-1 0-4,-3 2 0,1 3-6,2-3-42,-4 0-68,-2-4-107,-1-5-200</inkml:trace>
  <inkml:trace contextRef="#ctx0" brushRef="#br2" timeOffset="311126.8471">4262 7407 92,'0'0'474,"0"0"-431,0 0 136,0 0-61,0 0-42,0 0-12,0-75-25,0 58 24,-3-3-17,-2 0-1,-5 1-4,-2-1-9,-4 2 12,-1-1-31,1-1 2,-2 1 10,-3-1-5,-1 3-5,-5 0 1,3 4 3,-1 2-9,-5 3 0,3 1 7,-3 1-1,0-1-4,-4 6-1,1 1-2,0 0 0,-2 0 0,-1 0-3,3 4-2,0 11 0,2 6 5,-5 8-4,0 5-3,-1 6 9,1 7-8,4 4 8,6 2-6,5 3 1,3-1-4,6-3 1,5 1-2,4-2-1,3 0 3,3-1 0,16-4-3,5-4 0,4-2-1,5-6 1,3-5 2,9-3 0,1-6-2,3-3 5,2-8-2,1-4-2,8-5 0,4 0 5,3-8-6,0-11 2,-3-4 0,-4-7 0,1-8 0,-3-8 0,-1-8 1,-3-7 6,-12 6-1,-13 1 13,-14 2 9,-15 6 4,0 2-13,-3 5-11,-16 6-7,-3 4-3,2 5 0,-5 4-23,4 4-48,3 2-55,-3 4-165,-1 4-415</inkml:trace>
  <inkml:trace contextRef="#ctx0" brushRef="#br2" timeOffset="331992.4666">3962 9085 494,'0'0'57,"0"0"24,0 0 68,0 0-78,0 0-11,0 0-14,0 0-21,0 0 40,-70-46-4,67 33-10,3-2-22,0-3-1,0 1-5,3 0 1,9 2 0,7 1 7,1 1-10,5 2-5,5 5-8,0 0 3,-5 3-6,-1 3-2,-6 0 0,-8 2-3,-4 11-1,-6 11-1,0 2 2,-13 1 3,-11 1 5,-4-3-6,2-3 3,1-4-5,4-5 5,3-3-5,7-3 0,6-4 2,5-3 0,0 0-1,0 0 7,0 0 0,0 0 3,0 0 8,13 0-7,2-5-8,9 2-4,-2 3-2,-2 0 1,-1 5-1,-7 13-6,-3 6 3,-3 2 1,-6 7 3,0-3 1,-3 2 3,-12-8-1,-3 0 5,-3-8 6,-1 0 7,1-7 20,0-4-11,-1-3 2,0-2-5,2 0-7,-4-9-10,5-11-7,2-3-2,7 0-14,10-1-42,0 5-68,10 2-76,14-2-281</inkml:trace>
  <inkml:trace contextRef="#ctx0" brushRef="#br2" timeOffset="332704.9291">4335 8906 479,'0'0'67,"0"0"3,0 0 87,10-71-56,-10 54-34,0-2-17,0 2-4,0 0 7,-10 1 1,-2 2-5,-7 0-10,-5 0-9,0 3-1,-6 3-13,0 1 4,-4 4-1,0 3-5,-2 0 1,0 0-4,-4 15 3,-2 4 2,2 7-10,-2 1 3,2 7 2,1 0-4,3 7 0,3-1 3,4 5 3,6 2 1,1-4-2,2 7 0,4 3-2,7-1 0,-1 1-3,7 0-6,3-5 3,0-4 0,0-2-4,10-2 4,2-4-4,7-2 5,1-1-4,2-2 0,5-6 3,3-5-3,3-3 3,1-4-2,6-4 3,-1-4-2,3-5 1,4 0-1,-1-5 3,-2-7-1,2-8-4,-2-4 7,0-8-4,2-1-2,-2-8 8,-7-1-6,-9-3 11,-8-6 3,-10-2 0,-9-10 1,0-2-5,-9-1-2,-13 3 1,-8 10-8,-6 6-5,3 8 0,5 16-1,8 6-3,10 10-11,3 7-82,1 11-170,0 5-210</inkml:trace>
  <inkml:trace contextRef="#ctx0" brushRef="#br2" timeOffset="333958.5674">11021 9760 643,'0'0'36,"0"0"80,0 0 47,0 0-69,0 0 18,0 0-9,0 0-43,0-37 8,0 37 2,0 0-19,0 0-8,0 0-22,0 0-14,0 0-7,0 12 1,-2 8 4,-10 4 15,-8 5-1,1 4 7,0-2-7,-2-1-8,9-4-3,3-3-6,5-4 1,1-6-3,3-2 0,0-2-1,13-3 1,6-1 4,7-3-1,-1-2-3,5 0 1,-3 0-1,-2-13-3,-1 0 2,-6 0 1,-2-3 0,-5 6 1,-1 3-1,-7 4 4,-3 1-1,0 2 4,3 0 2,-3 0-2,0 0-1,0 2-6,0 15-9,0 8 9,-10 11 7,0 2-3,1 0-4,2-4 0,0 2-1,1-6-34,3-3-85,3-9-95,0-14-238</inkml:trace>
  <inkml:trace contextRef="#ctx0" brushRef="#br2" timeOffset="334582.6659">11260 9791 434,'0'0'198,"0"0"-103,0 0 77,26-89-91,-17 60-24,-4-4-15,-2 0-18,-3 4 18,0 2 11,-8 4 14,-10 6-22,-5 1-6,-3 7-12,-4 1-6,-8 4-4,-4 2 7,-7 2-7,-4 0-5,-1 3-6,-1 11 4,3 0-2,-1 5-3,4 6 3,-2 6 0,1 1 5,5 9 0,-1 1 2,6 5 1,10 2 0,-3 4-5,9-1-4,6 7 2,2 4-3,10 0 7,6 4-4,0-1-6,25 3-2,14-3 0,17-3 11,15-12-1,9-9-7,5-10 7,-1-6-6,-2-12 1,-4-10 4,-4-4-1,-5-4 3,-5-16 7,-14-10 1,-4-14 3,-8-14-7,-8-15 2,-8-7-13,-18-8 2,-4 12-7,-8 7-2,-20 19 0,2 16-3,-1 20-9,11 6-39,7 8-29,9 13-109,0 16-80,0 9-96</inkml:trace>
  <inkml:trace contextRef="#ctx0" brushRef="#br2" timeOffset="337584.3676">3528 4361 467,'0'0'15,"0"0"41,0 0 107,0 0-64,0 0-10,0 0-26,0 0-7,-30-5 12,26 5 5,4 0-10,0 0 6,0 0-10,0 0-18,0 0-18,10 0 0,14-1-4,12-2 0,4-2 2,3 0-10,-5 1-3,-8-1-5,-7 2 2,-9 1-4,-5-1-2,-6 1 1,-3 1-20,0 0-36,0 1-32,-12 0-64,-9 0-132,0 0-37,-4 4-87</inkml:trace>
  <inkml:trace contextRef="#ctx0" brushRef="#br2" timeOffset="338138.9846">3518 4352 487,'0'0'183,"0"0"-124,0 0 95,0 0-44,0 0-45,0 0-21,-8 0 3,8 3-14,0 6-19,-3 8 10,-6 5 22,-1 2 0,1 0-14,0-2-8,0-3-9,3-2-6,3-6-3,0-2-3,0 0-1,3-4 1,0 2-3,0-4-1,0-3 1,0 0 0,0 0 2,0 0 11,0 0 9,9 0 11,9 0-23,3-5-7,3 2-1,-5 3-2,-1 0-1,0 1 0,-2 15-2,-4 4 2,-1 4 1,-4 2 1,-4 1 1,-3 2-2,0-2 4,0-4 2,-3-3 5,-7-1 10,-1-4 10,-5-3-3,1-3 1,-3-1-3,3-5-7,-6-3-8,-4 0-1,5 0-8,-2 0 3,6-10-5,9 6-24,3 3-34,4 1-51,0 0-21,4 0-243,16 0-151</inkml:trace>
  <inkml:trace contextRef="#ctx0" brushRef="#br2" timeOffset="340029.425">3959 4407 606,'0'0'52,"0"0"111,0-74-51,0 46-12,0 0-47,-9 1-26,-7 1 30,-8 2 13,-9 4-31,-6 3-7,-1 4-6,-6 3-10,1 4 1,-4 1-4,-2 5-5,-1 0 11,7 0 12,5 0-8,0 12 0,-2 7-10,0 8-4,-1 1-2,3 6 3,2 2 6,5 1-6,2 2-2,7 3 4,2-4-7,10 1-4,7 1 4,5 0-5,0 3 3,0 0 6,8 2-6,4-4 3,3-2-3,0-6 2,4-6 1,3-3-2,1-2-2,-2-5 1,4-3 2,-3-3 0,-5 0 2,-1-1-4,-1-3-1,-7 0 0,2-2-2,-7-5 1,0 3 0,-3-1 0,0-2 3,0 2-1,0-2 9,0 0 3,0 0-3,0 0-5,0 0 1,0 1-4,0-1 1,0 0-3,0 0 1,0 0 4,0 0-1,0 0 7,0 0-2,0 0-1,0 0-3,0 0-6,0 0 1,0 0-2,0 0 1,0 0-1,0 0 0,0 0 1,0 0 0,0 0-1,0 0 0,0 0 6,0 0-5,0 0 1,0 0-2,0 0 1,0 0 0,0 0-1,0 0 0,0 0 0,0 0-1,0 0 0,0 0 0,0 0 1,0 0-1,0 0 2,0 0 0,0 0 2,0 0-2,0 0 0,0 0-1,0 0 0,0 0-1,0 0-1,0 0 2,0 0 0,0 0 0,0 0 1,0 0 0,0 0 0,0 0-1,0 0 0,0 0 0,0 0 0,0 0 1,0 0-1,0 0 0,0 0 1,0 0-1,0 0 0,0 0-1,0 0 1,0 0 0,0 0-1,0 0 0,0 0 1,0 0 1,0 0-1,0 0 0,0 0 0,0 0 0,0 0-2,0 0-1,0 0 2,0 0 0,0 0 0,0 0 0,0 0 0,3 0 1,-3 2 0,0-2 0,0 1 0,0-1 0,0 0-1,3 0 1,0 0 0,-1 3 0,-2-2 0,4 0 0,0-1 1,-4 1-1,3-1 0,0 2 0,-1-2 0,1 1-1,0-1 2,0 0 0,0 4-1,-3-4 1,2 0-1,5 1-1,-3-1 1,5 2 0,0-2 1,-1 2-1,2-1 0,-1 2 0,0-2 0,-3 1-1,3-1 3,-3-1-2,-1 2 0,2 0 1,0-2-1,-1 0 0,0 3 0,-2-3 0,0 0 0,-1 0 0,4 0-1,2 0 3,3 0-2,1 0 1,-2 0 1,-2 0-2,3 0 0,-2 0 0,5-3 1,-6-1 0,3 1-1,-2-1 0,1 1 0,-2 1 0,1-3 2,-1 1-2,3-1 0,0 4 1,0-6-1,1 2 0,1-2 0,2-1 3,-1-2-2,0 0 0,0 1 0,4-1 0,-6 2 0,4-3 6,1-1-4,-3-2 5,3-1 2,0-4-7,-4 0 2,0 2 1,-2-5-1,0-2 11,0-2-8,0-2 0,1 3-3,-2 2-2,-1 1 6,-5 0-4,2 3 4,-4 2-7,-3 0 5,0 5-2,0-2 5,0-2-8,0 1-1,-6-1-2,-3-3 0,-1 2-6,-1 0-43,2 5-41,-4-1-105,-2 2-258</inkml:trace>
  <inkml:trace contextRef="#ctx0" brushRef="#br2" timeOffset="342417.23">10949 3130 270,'0'0'80,"0"0"-28,0 0 61,0 0 20,0 0-4,0 0-27,0 0-22,24 0 3,-22 0 7,-2 0-18,0 0-2,0 0-5,0 0-7,0 0-1,0 0-16,0 0 5,0 0-16,0 0-7,-2 0-8,-6 0-12,-8 0 19,-5 8-6,-4 3-12,-1 6 9,-4 2-8,5 1 3,-1 4-1,6-1-4,0 0-3,6 4-1,6-2 0,2-2 0,6 1 1,0 0-4,0-2 4,6 0 0,4-5 0,5-3 0,2-2 1,2-2 2,2-3-2,-3-4 5,3-3-2,1 0 0,-4 0 2,0-7 0,-3-6-4,-1-2 2,-1-5 2,-6 1-5,-1 1 4,-6 4-1,0 6 1,0 1-2,0 4-3,0 3-8,-10 0-7,-10 0-6,-5 8 15,-5 8-10,5 2-10,2 1-25,13-5-39,7-2-29,3-4-108,6-6-107,16-2-277</inkml:trace>
  <inkml:trace contextRef="#ctx0" brushRef="#br2" timeOffset="343354.9988">11209 3198 92,'0'0'397,"0"0"-325,0 0 101,0 0-44,0 0-18,0 0-13,9-39-7,-7 31 0,-2-1-30,1-3-4,-1-1-6,0-3 2,0-1-10,0-3-10,0 3 6,-4 0-5,-5 0-9,-1 1-1,-2 0-5,-5 3-1,4 3-9,1-2-8,-8 5 0,-1-1 2,-4 2-3,0 2 0,-7 0 0,0 4 3,5 0-1,-3 0-1,1 0 0,3 0 0,-6 8-1,3 5-2,-7 0 2,2 4 0,-2 3 2,5 1-2,-2 4 0,3 0 0,5 3 2,0 3-3,5 3 2,-1-1 0,8 1-1,1 1-2,9-1 2,3-1-1,0 3 1,0-2-1,10 2 1,4 0 0,5 1 0,-1-3 0,-1-6 0,2-3 0,1-3-1,3-2 1,0-1 0,6-3 1,-6-3 1,7-2-2,4-3 2,3-3 1,-3-2-2,2-3 3,3 0-2,1 0 3,-1 0-5,0-8 4,1-6-4,-2-1 5,0-3 0,-2-3-2,-4-5 0,-2-1 7,-1-3 5,-9-3 2,-4-3 22,-3 2-9,-10-3-4,0 2-1,0 0-4,-2 1-8,-1 1-3,0 2-9,0 7 1,0 6-2,-1 2-6,-11 5 1,-5 3-29,-6 7-51,-10 1-95,-6 0-231,-10 0-464</inkml:trace>
  <inkml:trace contextRef="#ctx0" brushRef="#br2" timeOffset="345924.3325">4375 12553 456,'0'0'114,"0"0"-33,0 0 94,0 0-82,0 0-35,0 0 0,0 0 7,-4-17 3,4 17-15,0 0-14,0 0-7,0 0 3,0 0-15,0 0-3,13 0 2,11-3 17,0 3-4,6-3-13,-3 3-8,-2 0-3,-4 0-5,1 0-1,-7 0-1,-4 0 0,2 0 0,-11 3 1,2-3 9,-4 0 3,0 0 4,0 3 3,0-3-1,0 1-13,0 2-5,0 4 2,0 6-2,0 3 18,-4 4-13,-1 4 7,-8-2 0,-1 2 9,1 6-10,-5-4 6,3 4-10,0 2 4,-1-5-9,5 0 1,-1-4-2,5-1-2,-2-8-1,6-1 0,0-3-1,0-5 1,-1 0-28,4-2-52,0-3-47,0 0-38,4 0-168,8-6-298</inkml:trace>
  <inkml:trace contextRef="#ctx0" brushRef="#br2" timeOffset="346157.5163">4237 12886 788,'0'0'114,"0"0"64,0 0-21,0 0-60,0 0-56,0 0-10,125-42-3,-76 32-18,-4-3 0,-5 6-10,-6 0-4,-4 4-29,-3-4-79,-3 1-158,-7-1-219</inkml:trace>
  <inkml:trace contextRef="#ctx0" brushRef="#br2" timeOffset="346869.1692">4930 12464 66,'0'0'629,"0"0"-489,0 0 39,9-76-53,-9 54-24,0-3-37,0 0-24,-9 2-9,-7 2-4,-1-1 0,-5 5-3,-11 5 24,-6-3-30,-10 5 7,-7 4 0,-7 0-6,-4 1-9,-3-1 0,-2 3-4,11-4 9,3 7 4,10 0 8,5 4-14,1 18-8,3 10 0,-1 4-6,4 9 2,2 1 1,4 7-1,3 1-1,9 2-1,5 3 0,5 0 3,8 5-3,0-5 0,5-3-2,14 3 2,8-4-3,4-1 3,4-4-2,5-8-4,2-9 4,7-2-7,3-12-3,9-8-4,5-6 5,4-5 1,9 0 5,-4-13 4,5-4-1,-1-8 2,1-5 1,-2-6-1,-3-7 4,-9-4 2,-5-6-5,-10-6 8,-11-8-2,-15 2 0,-22-1 7,-3 7 8,-12 8 1,-10 12-11,-5 9-5,6 10-7,-3 7-7,5 7-21,5 6-86,-5 0-154,4 0-364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9:21:27.02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1216 1652 850,'0'0'104,"0"0"-41,0 0 120,0 0-54,0 0-54,0 0-10,0 0-16,0-1-10,0 1-17,3 0-8,-3 0-2,0 5-10,0 8 1,0 8 13,-6 6 24,-3 0-19,3-3-10,0-1-3,-2-3-1,6-1-7,-5-2 1,5-3-1,2-6-18,-3-2-52,3-6-94,0 0-113,0-17-145</inkml:trace>
  <inkml:trace contextRef="#ctx0" brushRef="#br0" timeOffset="593.0494">1380 1523 674,'0'0'35,"0"0"98,0 0 0,0 0-61,-46-85-21,34 72 5,-5 2-5,1 2-27,-3 6-24,-1 1 14,-5 2 2,-2 0-5,-6 5 0,-4 11 1,-3 4 2,1 4 6,3 8-16,3 5 4,2 6 1,4 4-8,5 2 5,10 0-4,3-2 1,9 0-3,0-2 0,5-1-1,14-2 1,6-5 0,5-7-7,3-5 3,6-4 0,2-5 0,-2-7-6,3-2 10,1-5 3,2-2-3,1 0 1,6-10 3,-1-9 2,-2-3 1,-2-4-2,-12-1 3,-5 0 7,-6-5 19,-6-3 12,-6-1 9,-5-6-9,-7-4 11,0-2-36,-16-3-3,1-2-18,-3 3 0,6 11-40,5 9-60,4 14-36,3 9-186,0 4-308</inkml:trace>
  <inkml:trace contextRef="#ctx0" brushRef="#br0" timeOffset="2074.9866">3000 1586 539,'0'0'193,"0"0"-113,0 0 125,0 0-75,0 0-55,0 0-12,0 0-27,0 0-7,2-13-6,-2 13-9,0 1-2,0 19-7,0 7 14,0 8 48,0 1-36,0 2-3,0 0-9,-5 2-6,-1-4 5,0 0-3,3-6 1,0-6-12,-1-4 1,4-6-5,0-6 0,0-3 1,0-3-2,0-2-4,0 0-42,-3-7-40,0-13-70,3-5-351</inkml:trace>
  <inkml:trace contextRef="#ctx0" brushRef="#br0" timeOffset="2361.1768">2985 1638 195,'0'0'598,"0"0"-514,0 0 87,0 0-42,0 0-56,0 0-22,-6-8-8,6 8-5,9-4-6,12-2-14,2-1-17,11-2 0,-2 3-1,-6-2 0,-2 4-8,-5-1-51,-4 5-71,0 0-78,-9 0-113,-3 0-265</inkml:trace>
  <inkml:trace contextRef="#ctx0" brushRef="#br0" timeOffset="2576.0598">2982 1878 592,'0'0'70,"0"0"106,0 0-42,0 0 45,0 0-55,88 8-65,-49-8-28,0-2-18,-2-8-13,-4 0-23,-3 1-121,-5 2-178,-10 1-319</inkml:trace>
  <inkml:trace contextRef="#ctx0" brushRef="#br0" timeOffset="2966.986">3322 1801 39,'0'0'881,"0"0"-811,0 0 84,0 0-51,0 0-64,0 0-19,63-13 11,-35 13-5,-4 3-14,-3 12-9,0 3-1,1 6-1,-9 2-1,-2-2 0,-8 1-2,-3-6 2,0-2-6,0-3 5,-7-7-1,0-4 4,3-3 1,-2 0 13,0-7 12,-1-15 18,7-5-30,0-5-1,13 4-5,8 5-10,0 9 0,3 7-2,-2 5-8,1 2-31,2 0-69,8 0-83,4 0-140,-3 0-293</inkml:trace>
  <inkml:trace contextRef="#ctx0" brushRef="#br0" timeOffset="3275.7355">3986 1752 645,'0'0'151,"0"0"83,0 0-97,0 0-79,0 0-29,-85 0-9,49 19 10,11 2-4,4 0-6,12 1-11,6 0-6,3-1-3,3-3 1,19-4 3,14-6 6,6-8-2,4 0 6,-4-8-4,-12-10-9,-12-3 18,-5-3 45,-10-2 3,-3 1-31,0 2-36,-3 8-5,-10 6-17,8 6-68,-5 3-85,7 0-204,3 0-260</inkml:trace>
  <inkml:trace contextRef="#ctx0" brushRef="#br0" timeOffset="3822.8296">4216 1721 840,'0'0'156,"0"0"30,0 0-87,0 0-75,0 0-24,0 0 2,19 28 5,-13-9 2,0-2-2,1-3-1,-2-2-6,3 0 0,2-5-1,0-2-6,-1-2-6,2-3-5,-1 0 6,2-11 10,0-7-6,3-5 1,-4 0-11,6-1 1,-6 7 17,-1 7 0,-1 3-1,-6 7-2,3 0-5,0 0-10,2 11 6,2 4 3,-1 0 9,1-3 1,-1-2-1,2-5 0,-1-1 3,2-4 2,0 0 6,3-5-5,0-12 11,1-5 20,-2-4 0,2 2 5,-7 4 17,-3 8 10,-3 5 26,1 5-29,-4 2-24,0 0-26,0 10-16,0 14-4,0 7 4,3 8 19,-3 0-5,0-1-7,1-1-2,3-2-5,-4-3-3,6 0-22,-3-3-120,0-3-41,-3-9-328</inkml:trace>
  <inkml:trace contextRef="#ctx0" brushRef="#br0" timeOffset="5036.9731">5791 1828 162,'0'0'337,"0"0"-171,0 0 22,0 0-59,0 0-53,0 0-16,6-23 16,-6 14-22,0-1-11,0 1 5,0 3-8,-6-2-16,-3 3 0,-2 0-9,-8 3-15,-5 2 13,-4 0-9,-8 4 1,-3 14 2,-1 6-7,6 5 16,7 2-7,12 0-7,12 3 2,3-2-4,3-2 3,19-7 0,11-3-3,5-7-4,12-7 1,4-6-37,4 0-101,-3-12-221,-12-13-457</inkml:trace>
  <inkml:trace contextRef="#ctx0" brushRef="#br0" timeOffset="5330.9412">6077 1608 1001,'0'0'170,"0"0"36,0 0-71,0 0-76,0 0-38,0 0-8,12 24 1,-9 4 8,-1 8 6,4 2 0,4 1-11,-4 1-9,0-3-8,0-1-2,1-2-19,-4-3-108,1-6-73,6-8-176,-1-9-339</inkml:trace>
  <inkml:trace contextRef="#ctx0" brushRef="#br0" timeOffset="5794.7484">6560 1763 286,'0'0'415,"0"0"-321,0 0 123,0 0-111,0 0-25,0 0-17,-35-44-31,12 44-17,-5 0 7,0 0-3,3 12 4,-1 5-12,-1 4-10,6 2-2,5 3 1,8-2-1,5 1-8,3-3-6,0-2-22,20-4 0,5-8-6,2-5 4,-1-3 25,2-2 13,-3-16 4,-7-3-1,-2-2 5,-5-4 23,-2 5 19,-2 4 12,-1 4 2,-6 8-3,0 3-1,3 3-22,-3 0-38,0 0-3,3 10-28,-1 8 20,5 7 11,1 0 0,2 1-23,2 0-60,-2-4-60,-1-6-134,2-10-131</inkml:trace>
  <inkml:trace contextRef="#ctx0" brushRef="#br0" timeOffset="6111.0424">6777 1677 994,'0'0'97,"0"0"132,0 0-113,0 0-93,0 0-23,0 0-14,0 8 7,4 14 7,2 4 21,2 1 4,-1 2-9,-2 0-8,5-3-6,-1-3 0,-5-4-3,3-4 1,-3-7-3,-1-3-4,-3-3 0,0-2 0,0 0 7,0 0-8,0 0-24,0 0-50,0 0-79,0 0-127,0 0-462</inkml:trace>
  <inkml:trace contextRef="#ctx0" brushRef="#br0" timeOffset="8090.6583">6837 1760 45,'0'0'257,"0"0"-184,0 0 15,0 0-27,0 0 1,0 0 24,-3-7 7,3 7-5,0 0-1,0-1-5,0 1 5,0 0-20,0 0-5,0-1-19,0 1-5,0 0-5,0 0-10,0 0-23,0 0 0,0 7-20,0 8 20,-1 4 2,1 2-1,0 1 6,0 1-5,0 0-1,11 1-2,-2-2-1,4-1 0,-2-3 2,5-6-4,-4-3-8,0-6 6,-2-3 6,7 0 1,-1 0 13,4-10 2,-2-9 1,2-5 5,-3-3-4,-4-2 1,-4 0 6,-3-2 8,-3 4-20,2 2 8,-5 7 10,0 2 2,0 8-14,0 2-8,0 4-4,0 2-7,0 0-13,0 0-46,0 0-54,0 0-65,10 3-247,2 6-116</inkml:trace>
  <inkml:trace contextRef="#ctx0" brushRef="#br0" timeOffset="8554.7991">7442 1719 629,'0'0'86,"0"0"108,0 0-68,0 0-39,0 0-3,0 0-28,0-14-18,0 14-2,-8 0-14,-2 0-18,-5 0-4,-1 0 4,-2 9 1,6 3-5,0-2-3,3 2 1,6 0-2,1-3-4,2 2 7,0-2-3,11-1 1,10 0-2,3-3 5,7 1 6,-1-1-6,-5 2-7,-1 0-4,-6 0-8,-6 3 15,-3-2-2,-6-1 1,0 1 5,-3 1-4,0 1 4,-6-1 19,-14 2 24,-2 2-5,-2-6 8,-1 1-16,1-2-24,2-1-6,10-5-35,1 0-54,11-19-124,0-14-219</inkml:trace>
  <inkml:trace contextRef="#ctx0" brushRef="#br0" timeOffset="8966.7433">7753 1724 629,'0'0'100,"0"0"-1,0 0-28,0 0-9,0 0-4,0 0-21,62 9-3,-47-9-7,-1 0-8,-5 0-4,2-9 9,-5-1 27,-6 1 9,0-1-19,0 0 1,0 1-10,0 4 2,0 0-22,0 5-7,-13 0-4,-4 0-2,-8 5 1,-5 9 0,-4 6 0,4 1 3,0 1 2,6-1-3,7 1 7,6-3-9,5-2 0,6 1 0,0-1 2,0-1-2,15-2 0,15-5 2,2-5-2,9-4-20,-1 0-56,-1-11-99,1-11-251</inkml:trace>
  <inkml:trace contextRef="#ctx0" brushRef="#br0" timeOffset="9282.1366">8216 1598 788,'0'0'134,"0"0"84,0 0-55,0 0-86,0 0-28,0 0 14,0-5 0,0 5 1,0 0-10,0 0-13,0 0-7,0 0-24,0 0-6,0 0-4,0 0-4,0 0 0,0 0-4,0 5-40,0 15-76,0 8 14,-4 5-118,-7 1-195</inkml:trace>
  <inkml:trace contextRef="#ctx0" brushRef="#br0" timeOffset="9455.1124">8097 2017 781,'0'0'307,"0"0"-134,0 0 14,0 0-70,0 0-81,0 0-15,0 0-17,0 0-4,0-3-63,0-8-110,6-9-315</inkml:trace>
  <inkml:trace contextRef="#ctx0" brushRef="#br0" timeOffset="9672.7484">8367 1768 737,'0'0'257,"0"0"-175,88-10 62,-39 8-91,5 1-21,4 1-6,-6-2 52,-13 1-57,-20 1-19,-11-1 5,-8 1-7,0 0-28,-14 0-153,-8 0-287</inkml:trace>
  <inkml:trace contextRef="#ctx0" brushRef="#br0" timeOffset="10971.2197">2624 2403 248,'0'0'168,"0"0"-139,0 0 72,0 0 37,0 0-31,0 0-6,-19 6-11,19-6 4,0 0-42,5 4-29,24 0 0,13 0 30,22 1 12,12-5-34,14 0-14,17 0-8,12 0-5,11-3-2,3-3-1,-5 0 0,-6-1-1,-4-1-1,-6-1-5,3-2-7,6-1-8,-2 1 12,-4 2-48,-3-1-8,-6 6-1,-7-2-14,-1-1 33,-15 3-16,-7-2 53,-12-1 6,-14 1 4,-6 0 6,-6 1 15,-4-2 26,-4 2 5,-8 0 9,-10 2-13,-3 1-4,-9 2-6,0 0-30,0 0-8,-3 0-89,-12 0-103,-4 0-122</inkml:trace>
  <inkml:trace contextRef="#ctx0" brushRef="#br0" timeOffset="11173.5659">5127 2219 784,'0'0'199,"0"0"-115,0 0 79,0 0-134,0 0-29,0 0-13,-12-6-14,12 11 25,0 4-3,0-4-24,0 1-64,0-5-54,0-1-79,0 0-63,5-2-101</inkml:trace>
  <inkml:trace contextRef="#ctx0" brushRef="#br0" timeOffset="11322.9043">5127 2219 271,'18'-59'583,"-18"59"-469,0 0 69,0 0-86,0 0-83,0 0-14,0 0-18,5 0-22,9 6 9,0 0-53,2-1-64,2-3-76,-3-2-76</inkml:trace>
  <inkml:trace contextRef="#ctx0" brushRef="#br0" timeOffset="11645.2287">5184 2177 529,'0'0'361,"0"0"-160,0 0 7,0 0-102,0 0-60,0 0-46,-4 2-22,11 6 9,6 3 10,2 1 3,0-3-36,-6-1-53,2-1-37,0-6-90,-1-1-28,0 0-10,0 0 66,-4-11 163,-3 0 25,-3 2 266,0 1 38,0 3-94,-6 5-54,-10 0-45,-1 0-80,-8 10-28,1 6 6,-1 1-9,5 0 0,3-4-20,12-1-83,2-7-131,3-5-145</inkml:trace>
  <inkml:trace contextRef="#ctx0" brushRef="#br0" timeOffset="11706.4728">5184 2177 572</inkml:trace>
  <inkml:trace contextRef="#ctx0" brushRef="#br0" timeOffset="11780.7149">5184 2177 572,'57'-73'466,"-57"73"-369,0 0 37,0 12-134,0 15 1,0 11-5,0 0-5,0 2-151,0-8-266</inkml:trace>
  <inkml:trace contextRef="#ctx0" brushRef="#br0" timeOffset="12642.9713">6034 2344 410,'0'0'217,"0"0"-170,0 0 96,0 0-71,0 0-59,0 0-12,49-5 4,-8 5 22,18 0 6,10 0 1,22-1 3,12-3-10,8 0-6,16-2-3,-4 1-11,7 2-5,-6-3-1,-4-2-1,-10 2-2,-5-2 1,-5 0 1,1-1 1,2 2 1,-6 0-2,-6 4 0,-9 1-1,-11 2-2,-2 0 3,-10 0 0,0 0 1,-8 0 0,-2 0 0,-4 0 3,-5 0 3,-6 0-2,-4 0-3,-9 0-2,-6-1-2,-9-1-12,-6 0-82,0-1-79,-12 0-377</inkml:trace>
  <inkml:trace contextRef="#ctx0" brushRef="#br0" timeOffset="16823.3264">10666 1847 498,'0'0'183,"0"0"-119,0 0 74,0 0-49,0 0-58,0 0 0,0 0 37,0 0 2,10 0-2,-10 0 2,0 0-12,0 0-1,0 0 13,0-6-8,0-2-34,0-2-19,0 0 13,-8 0-16,-3 1 13,0 1-12,-4 2 1,-5 3-8,-3 1-2,-4 2 2,-6 0-2,-1 13 3,1 8-1,1 5 0,9 6 0,1-1-3,11 1 1,8-3 0,3-1 1,0-3-2,9-1 2,15-6-6,4-2 7,11-6 0,7-6-25,7-4-56,2 0-107,-3-8-217,-16-11-254</inkml:trace>
  <inkml:trace contextRef="#ctx0" brushRef="#br0" timeOffset="17286.7275">10770 1898 275,'0'0'100,"0"0"47,0 0 72,0 0-78,0 0-11,0 0 4,0-20-41,0 19-12,2-2-24,9 0-19,-2-1-12,9-1-12,0 1-12,5 1 4,3 3-4,-7 0-1,1 0-2,-3 0 3,2 7-4,2 8 4,0 2-2,-2 2 0,-8 5-7,-6 0 2,-5 0 4,0-3 0,-8-4 1,-6-4 0,-7-5 1,6-4 4,-1-4-4,6 0-1,4-2 6,5-17-4,1-6-2,0-7 0,17-1 0,1 4-3,3 7-3,1 10 5,-5 5-1,6 4-9,-2 3-11,5 0-74,8 0-110,9 5-93,1 6-65,6-3 158,-2-1 96</inkml:trace>
  <inkml:trace contextRef="#ctx0" brushRef="#br0" timeOffset="17556.3398">11441 1901 317,'0'0'192,"0"0"66,0 0-77,0 0-46,0 0-8,0 0-72,-58-46-25,33 52-6,2 13-9,0-1 4,10 6-5,6-4-10,7-1-4,0-2 1,11-5 1,18-2 1,4-10-2,2 0 8,3-10-5,-5-9-1,-13-5 9,-3-3-3,-14-1 27,-3 3-12,0 10-16,0 4-8,0 11-18,-10 0-66,2 0-101,6 7-132,2 0-194</inkml:trace>
  <inkml:trace contextRef="#ctx0" brushRef="#br0" timeOffset="17924.2512">11972 1852 308,'0'0'377,"0"0"-223,0 0 94,0 0-120,0 0-56,0 0-8,-49-43-35,16 43-22,-2 0 11,6 0 0,5 4-5,9 2-7,9 1-2,1 2-4,5 3-11,0 2-4,20 3 4,10 1-16,2-1-4,4 0-6,-4-3 0,-6 1 24,-6-4 11,-5-1 2,-8-2 3,-4-3 5,-3 0 25,0-1 4,-13 1 20,-11 2-11,0-2-33,0-1-13,5-2-19,10-2-99,9 0-110,0-11-270</inkml:trace>
  <inkml:trace contextRef="#ctx0" brushRef="#br0" timeOffset="18276.2473">12488 1838 839,'0'0'100,"0"0"133,0 0-126,0 0-69,0 0-22,0 0-5,-91 0 8,68 14-5,10 5-8,6-4-6,4 0 0,3 0-2,0 0 2,20 0 2,6-2 0,4-1-1,-1-2-1,0-1-2,-10 2-1,-2-3 2,-11 2-1,-4-2 1,-2-1 1,0 1 3,-8-4 7,-19 3 7,-8-3-8,-5-1-9,2-3-30,2 0-88,9-12-147,15-14-289</inkml:trace>
  <inkml:trace contextRef="#ctx0" brushRef="#br0" timeOffset="18457.1739">12649 1808 748,'0'0'126,"86"-14"117,-35 9-50,-3-1-138,-1 0-29,-8 2-9,-8 0-14,-13 0-6,-8 2-9,-8 2-42,-2 0-61,0 0-122,-19 0-156</inkml:trace>
  <inkml:trace contextRef="#ctx0" brushRef="#br0" timeOffset="20466.567">13696 1777 943,'0'0'77,"0"0"98,0 0-11,0 0-101,0 0-24,0 0-9,3-6-15,-2 6-5,2 18-7,0 7 31,0 11 7,-3 3-13,0 3-8,0 3 5,0-4-19,-3-2 3,-1-6-9,-2-6 2,-1-5-5,7-5-8,-3-8-60,3-6-59,0-3-85,18-5-166,10-19-339</inkml:trace>
  <inkml:trace contextRef="#ctx0" brushRef="#br0" timeOffset="20737.2609">13751 1912 794,'0'0'97,"0"0"124,0 0-62,13-72-92,0 62-7,4 1-4,9 2-31,2 1-6,3 3 17,1 3-9,-4 0-9,-5 0-10,-6 5-1,-5 6-7,-4-1 0,-5 3 0,-3 4 2,0 3 1,-14 0 1,-7 2-2,-7-1 10,0-1-12,-5-3-1,11-5-86,4-4-109,14-8-199</inkml:trace>
  <inkml:trace contextRef="#ctx0" brushRef="#br0" timeOffset="21255.1791">14181 1823 535,'0'0'317,"0"0"-238,0 0 133,85-15-111,-55 15-45,0 3-2,-10 12-31,0 4-6,-11 3-7,-3-3-3,-6 1 0,0-4 4,0-4 0,-9-2-7,-2-3-1,2-2 13,6-5-13,3 0 3,0 0-2,0-17-4,3-6-1,14-5-22,6 2 1,6 5-12,2 6 2,2 3-29,1 4 13,1 1-7,-7 4-12,-2-1 8,-12 4 29,-6 0 25,-7 0-1,-1 2-10,-1 10 15,-16 3 1,0-1 14,1 3 0,5 2-6,8 1-8,3-1-2,0-2 2,8-2 0,14-9-4,1-4 1,6-2 3,-1 0 4,-1-16 10,-11-4 30,-2-2 53,-9-3-43,-1 3-10,-4 8-21,0 6-23,0 6-31,0 2-104,0 0-183,3 0-273</inkml:trace>
  <inkml:trace contextRef="#ctx0" brushRef="#br0" timeOffset="21704.5586">15192 1824 811,'0'0'135,"0"0"83,0 0-76,0 0-86,0 0-24,0 0-15,-103-51-11,72 51 2,-3 10-4,2 4-3,9 3-1,7 2-3,7 0-6,3 0 5,6 1-1,0-2-4,9-2-8,13-5-12,7-5-11,5-4-14,1-2-8,-6-5 1,-2-14 10,-6-7 51,-5-6 12,-5-4 30,-2-4 13,0-2-13,-1 0 21,-2 9 0,-6 6-9,3 12 10,-3 9 16,0 5-31,0 1-33,0 0-16,0 7-8,0 18-15,0 11 23,0 3 3,0 0 2,0 0-4,0-4-1,0-3-55,11-6-108,4-8-143,8-9-294</inkml:trace>
  <inkml:trace contextRef="#ctx0" brushRef="#br0" timeOffset="22086.6784">15476 1722 1021,'0'0'92,"0"0"110,0 0-72,0 0-120,0 0-8,0 0-2,-32 51 17,28-28-9,1 0 0,3-1-4,0-1-1,0-2-1,12-5-2,4-4-5,5-9-4,-2-1-21,4-5 8,-1-18 19,-2-5 3,-1-6 14,2-5-4,-6 5 12,-4 3 5,0 9 6,-7 11 36,-2 5-4,-2 6-28,0 0-37,0 7-13,0 13-19,0 6 32,-2 4 3,-2 3 0,2-3-3,2-4-32,0-4-100,13-5-57,20-5-151,17-10-143</inkml:trace>
  <inkml:trace contextRef="#ctx0" brushRef="#br0" timeOffset="22507.1288">16091 1738 894,'0'0'123,"0"0"145,0 0-175,0 0-36,0 0-30,0 0-15,-92-21-6,69 37 10,0 3 3,7 2-5,2 0-8,8 3-3,6-2-2,0-1-1,12-1-8,12-5 8,9-5 3,-1-6-2,6-4-1,3-2-28,-3-18 11,-2-8-7,-7-8 21,-2-8 3,-8-6 1,-6-4 12,-7-1 1,-3 10 4,-3 11 37,0 15-3,0 13 0,0 6-7,0 0-35,0 0-10,-9 17-10,-7 13-4,0 10 13,3 5 1,-4 3-2,4 1 0,6-7 2,-2-6-33,2-3-82,7-9-53,0-7-163,0-14-175</inkml:trace>
  <inkml:trace contextRef="#ctx0" brushRef="#br0" timeOffset="22673.2014">16165 1688 817,'0'0'146,"0"0"44,0 0-40,0 0-122,0 0-24,0 0-4,97-20-5,-75 20-14,-6 0-58,-2 0-50,-14 3-7,0 2-226</inkml:trace>
  <inkml:trace contextRef="#ctx0" brushRef="#br0" timeOffset="23474.931">17155 1736 531,'0'0'141,"0"0"47,0 0-7,0 0-53,0 0-46,0 0-33,-49-34-28,22 34-1,-5 3-10,1 11-2,2 3 6,5 5-10,7 0-3,5 0-1,9 0 0,3-2-4,12-4 0,18-5 3,7-7 1,4-4 6,-2-1-2,-8-16 4,-5-7-2,-6-3 14,-2-4 26,-15-1-3,-3 3-25,0 10-9,0 6-9,0 8-9,0 5-71,-3 0-72,3 0-206,0 0-364</inkml:trace>
  <inkml:trace contextRef="#ctx0" brushRef="#br0" timeOffset="23932.5324">17288 1724 617,'0'0'98,"0"0"21,0 0 7,0 0-22,100 32 1,-59-30-54,-3-2-35,-2 0-12,-8-10-2,-1-11 10,-11-6-5,-6-5 7,-5-9-6,-5 0 22,0 3 35,-6 8-1,-4 12 9,2 10 0,4 5-21,1 3-36,-6 0-16,-5 17-5,-2 15 5,3 9 0,0 7-5,9 4 3,4 2 0,0-1 2,9-1 0,8-1 0,3-3-11,0-5-30,-4-9-25,-3-8-35,-8-10-15,-5-9-6,-10-7-18,-20 0 44,-16-12 24,-10-14 72,3-9 17,3-4 43,11 2 84,16 11-31,13 10-4,10 11-23,6 5-85,34 0-1,16 0-9,16 0-61,1 0-165,-6 0-191</inkml:trace>
  <inkml:trace contextRef="#ctx0" brushRef="#br0" timeOffset="24816.7965">18693 1752 185,'0'0'588,"0"0"-545,0 0 118,0 0-24,0 0-74,21-75 8,-21 63-16,-10-2-11,-9 4-10,-4 3-3,-10 7-18,-3 0-12,8 1 13,-1 15-14,8 4 0,9 4-2,9 2-7,3 1-1,5-4 0,19-6-9,12-8 1,-2-5 10,3-4 6,-4-5 2,-6-14 3,-5-3 13,-4-3 15,-1 0 7,-7-1 6,-1 5 11,-3 8-19,-2 6 2,-3 7-21,1 0-17,3 13-17,1 19-4,1 15 21,-2 8 1,-4 8 0,-1 2 0,0-2-1,0-5 0,-7-12-14,-10-8-4,-4-10 5,-6-7 6,-2-9 7,-5-10 3,3-2 9,-1-9 11,2-14-1,2-11-4,10-7-1,9 1-9,9 3-4,0 8 2,16 9-6,17 3-9,13 2 4,11 2-2,4 4-21,3-1-72,-3 6-48,-4-4-165,-9 0-128</inkml:trace>
  <inkml:trace contextRef="#ctx0" brushRef="#br0" timeOffset="24990.8117">19079 1741 736,'0'0'212,"0"0"59,0 0-67,0 0-85,0 0-35,0 0-57,0-34-27,2 39-13,1 12 0,0 7 12,0 5 1,-3-2-7,0-1-56,0-6-97,0-8-114,3-10-199</inkml:trace>
  <inkml:trace contextRef="#ctx0" brushRef="#br0" timeOffset="25146.884">19075 1526 1024,'0'0'186,"0"0"53,0 0-75,-30-73-102,30 73-45,0 0-17,0 0-27,0 12-84,7 15-34,16 4-40,7-2-167,10-2-457</inkml:trace>
  <inkml:trace contextRef="#ctx0" brushRef="#br0" timeOffset="25403.6279">19319 1646 711,'0'0'155,"0"0"-46,0 0 18,0 0-48,0 0-1,27 90-25,-18-63-28,0-2-13,1-5-3,-1-9-8,-3-4 1,-3-7 7,5 0 5,-2 0 65,6-16 68,4-9-89,4-11-39,-3 0-10,-2 0-8,-1 10-2,-5 12-28,-2 4-49,8 6-96,6 1-135,9 1-245</inkml:trace>
  <inkml:trace contextRef="#ctx0" brushRef="#br0" timeOffset="25710.5549">19752 1676 534,'0'0'32,"0"0"99,0 0-3,0 0-40,0 0-24,0 0-29,86 0 3,-71-13-12,-3-4-12,-3 1-3,-7-4 0,-2 1 4,0 5 32,-2 4 11,-11 10 2,-11 0-34,-6 3-14,-3 18-1,-1 6 5,5 2 22,5 3-8,13-6-13,2-1-9,9-3-8,0-3 0,0-4-8,22-2 6,10-4-21,6-9-59,10 0-81,-2-6-291</inkml:trace>
  <inkml:trace contextRef="#ctx0" brushRef="#br0" timeOffset="26078.1661">20075 1576 780,'0'0'252,"0"0"-75,0 0-30,0 0-125,0 0-22,0 0-19,-3 30 18,9-2 1,4 1 5,3-4-2,-1-3-2,0-5 0,4-8 1,-1-2 1,4-7 3,4 0-4,-1-16 14,4-9-4,1-4 15,-5-6 17,-2 1 18,-3 7 10,-5 7-15,-6 13-12,-3 7-11,-3 0-28,0 3-6,3 23-22,-2 8 15,1 12 7,-2 4 3,0-3-2,0 0-2,3-2-13,4-5-100,4-6-80,5-12-170,7-12-576</inkml:trace>
  <inkml:trace contextRef="#ctx0" brushRef="#br0" timeOffset="31245.2153">21059 1617 225,'0'0'177,"0"0"-72,0 0 8,0 0-21,0 0-39,0 0-12,0 0-13,0 0-1,0 0-19,0 0 3,0 0-5,0 0-1,0 0 6,0 0-1,0 0-2,0 0 3,0 0-7,0 0-2,0 0-2,0 0 1,0 0 2,0 0 1,0 0-2,0 0 18,0 0-2,0 0 10,0 0-8,1 0-9,-1 0 6,0 0 2,0 0-5,2 0-3,-2 0-3,0 0 8,0 0-3,0 0-6,0 0 5,0 0-2,0 0-6,0 0 7,0 0-7,0 0 3,0 0-2,0 0-2,0 0 0,0 0-1,0 0 0,0 0-2,0 0 1,0 0-3,0 0 0,0 0-16,0 0-57,10 0-70,-1 0-65,0 0-116</inkml:trace>
  <inkml:trace contextRef="#ctx0" brushRef="#br0" timeOffset="35967.9505">21206 1676 783,'0'0'129,"0"0"16,0 0 66,0 0-82,0 0-41,0 0 2,0 0-21,0-10-25,0 10-21,0 0-22,0 0-1,0 11-6,0 11 0,0 5 6,0 3 7,0-1-5,0 0-1,0 1 0,0-3 3,-1-2-4,-2-5-4,1-5-16,1-4-71,1-5-91,0-6-115,4 0-209</inkml:trace>
  <inkml:trace contextRef="#ctx0" brushRef="#br0" timeOffset="36344.6743">21269 1713 610,'0'0'253,"0"0"-148,0 0 125,0 0-109,24-78-45,-9 64-26,1 1-9,3 3-15,-1 3-2,2 5-12,-2 2-12,-1 4-5,0 18 1,-8 7-7,-8 3 8,-1-1-7,-4 0 10,-16-4-5,-2-6-7,1-4-10,3-7 14,4-2 3,5-6 2,2-2 3,6 0 9,-2 0 29,3 0 9,0 0 5,0 0-20,0 0-23,0 0-9,6 8-24,6 3 5,3 7 12,5 2 7,7-4-54,5 0-53,3-8-89,4-8-194</inkml:trace>
  <inkml:trace contextRef="#ctx0" brushRef="#br0" timeOffset="36688.3112">21724 1749 719,'0'0'268,"0"0"-171,0 0-13,0 0-84,0 0-11,0 0 11,46 0 3,-25 2 0,1-2-1,-1 0-2,-4 0 6,-4-5 3,-4-8 6,-6-3 5,-3 1 4,0 1 33,0 5 12,-12 3-16,-9 6-21,-7 0-24,-5 0 2,-4 15-2,4 9 4,3 0-1,6 5 3,9-2-6,7-1-3,8-2-5,4-2-5,24-2 0,14-6-30,10-7-22,8-7-97,-1 0-216,-5-24-524</inkml:trace>
  <inkml:trace contextRef="#ctx0" brushRef="#br0" timeOffset="36893.9665">22001 1559 1114,'0'0'122,"0"0"79,0 0-88,0 0-94,0 0-19,0 0-12,0 32 12,2 4 5,1 6 8,2-2-10,-2-1-3,3-4 0,2-4-75,7-4-74,3-8-165,9-10-228</inkml:trace>
  <inkml:trace contextRef="#ctx0" brushRef="#br0" timeOffset="37506.652">22388 1695 600,'0'0'163,"0"0"11,0 0 25,0 0-100,0 0-16,0 0-39,-57-48-19,35 48-3,-4 0-1,-1 13 0,2 4-3,1 3-12,10 2-2,4-3-4,6 1-6,4-1-6,0-5-26,16-3-5,8-7-8,7-4 10,3 0-7,-6-5 12,-5-13 21,-3-2 15,-8-5 5,2 1 13,-3 2 4,-5 6 9,-4 5 8,-2 5 5,0 5-3,0 1-28,0 0-13,0 13-23,-7 6 20,-2 4 3,8-2 0,1-3-1,0-2-6,9-4-5,10-4-8,6-7-24,7-1-1,7-3 2,2-17 2,0-7-17,-11-7-34,-6-8 92,-8-11 16,-4-1 53,-7 4 2,-3 7 3,-2 14 25,0 12-11,0 6-14,0 7-3,-2 4-37,-3 0-34,-3 15-14,-2 14 0,-2 10 14,3 8 0,8 2-1,1 0-1,0-6-2,4-4-41,10-10-68,3-7-65,4-8-109,-3-9-188</inkml:trace>
  <inkml:trace contextRef="#ctx0" brushRef="#br0" timeOffset="37806.7878">22648 1608 296,'0'0'587,"0"0"-558,0 0 138,0 0-120,0 0-47,0 0-7,33-15 4,5 15 6,0 0 7,-6-7-9,-12-5 12,-7 2 7,-5 3 87,-3 2 16,-2 1-38,-2 3-17,0 1-25,-1 0-30,0 0-13,4 3-14,1 14-6,6 10 19,-3 6 2,-2 0 3,-2 2-3,-1-6-1,0-4-66,3-3-81,-3-5-115,-2-11-226</inkml:trace>
  <inkml:trace contextRef="#ctx0" brushRef="#br0" timeOffset="37980.0279">22933 1460 1083,'0'0'147,"0"0"-5,0 0 61,0 0-169,0 0-34,0 0-13,-14-24-79,18 36-74,11 7 14,7 3-146,8-2-290</inkml:trace>
  <inkml:trace contextRef="#ctx0" brushRef="#br0" timeOffset="38278.1828">23221 1547 641,'0'0'266,"0"0"-108,0 0 50,0 0-124,0 0-59,0 0-21,-68 20-3,41 11 4,4-2 3,9 0-8,6-5-2,8-4-4,0-3 1,14-4 2,9-7 1,4-6 1,1 0 2,-1-3 11,-3-18 10,-7-6 2,-3-6 37,-8-4-15,-4 6-36,-2 7-10,0 11-28,-15 11-49,2 2-82,5 0-184,6 0-184</inkml:trace>
  <inkml:trace contextRef="#ctx0" brushRef="#br0" timeOffset="38933.3791">23221 1547 699,'100'-26'253,"-99"23"-109,3 2 34,-3 1-97,1 0-55,-1 0-11,2 0-15,2 4-7,1 10 7,-1 7 0,1 4 1,-1-2 5,-2-1-5,2-6 2,-2-4 2,0-7-5,1-1 1,-1-4 1,0 0 2,3 0 7,5-7 2,6-12 9,2-8-13,3 1-7,0 2 2,5 3-4,-2 8-5,0 2 4,-4 5-1,-3 1 1,-4 3 0,-3 2-6,0 0 5,0 2-12,0 12 5,-3 5-5,2 4 6,2 4-5,-1-1 3,1-5-1,1-6-25,-4-6-5,1-4 24,1-3 11,-2-2 6,4 0 6,-1-7 5,2-10-8,0-6 18,2-8-14,4-5-3,2-4 12,1 5-11,3 7-3,-4 14 5,-3 6-5,-4 7-2,1 1-5,-4 1-5,3 14 7,2 7-5,-1 4 8,-2 5 0,0-1-2,-8-1 2,-1-7 1,-2-6 2,-3-7 8,0-8 1,0 2 29,-11 1-4,-11-3-13,-8-1-13,-3 0-11,4 0-101,8-11-125,13-15-296</inkml:trace>
  <inkml:trace contextRef="#ctx0" brushRef="#br0" timeOffset="39149.252">24335 1446 1265,'0'0'97,"0"0"62,0 0-64,0 0-78,0 0-16,0 0-2,4-2-6,-3 6-6,2 13 0,-1 10-23,-2 4-39,0 5-44,-8 3-107,-7 0-140,-3-5-278</inkml:trace>
  <inkml:trace contextRef="#ctx0" brushRef="#br0" timeOffset="39254.8538">24249 1826 217,'0'0'231,"0"0"-216,0 0 17,0 0-32,0 0-228</inkml:trace>
  <inkml:trace contextRef="#ctx0" brushRef="#br0" timeOffset="39435.5697">24641 1714 834,'0'0'314,"0"0"-155,85-17 55,-58 13-94,0 1-63,-7 1-26,-7 2-20,-6 0-6,-5-3-5,-2 3-42,-2 0-106,-23 0-231,-11 3-341</inkml:trace>
  <inkml:trace contextRef="#ctx0" brushRef="#br0" timeOffset="42652.9143">11241 3171 532,'0'0'288,"0"0"-169,0 0 103,0 0-78,0 0-63,0 0-8,0 0-8,0 0-16,0-9-3,0 9 2,0 0-16,0 0-23,0 9-7,-3 16 0,-7 9 26,-1 5-5,0 4-7,3 0-3,2-2-5,3-4 1,0-6-6,3-4 0,-3-6 0,3-4-1,0-6-1,0-5-1,0-4 0,0-2 1,0 0-1,0 0-12,0 0-34,0-9-57,3-10-83,0-3-343,0-3-417</inkml:trace>
  <inkml:trace contextRef="#ctx0" brushRef="#br0" timeOffset="43101.9796">11247 3286 499,'0'0'190,"0"0"-82,0 0 98,0 0-74,33-76-48,-21 61-1,-4-1 0,3 2-17,3 1-5,-1 2-25,-1 2-16,6 2-7,-6 2-1,2 3-12,2 2-1,3 0-12,-4 19 7,3 7 0,-9 9 1,-9-1 1,0 2 4,-3-5 1,-14-3-1,-5-5 2,-4-2 0,3-8 0,4-2-2,5-7 0,5-2 1,3-2-1,-1 0 13,1 0 4,6 0 14,-5-1 7,5 0-10,0 1-13,0 0-15,0 0-9,5 1-9,14 15 5,4 4 13,7 3 0,2-1-7,0-1-78,-2-3-78,2-8-112,-4-6-171</inkml:trace>
  <inkml:trace contextRef="#ctx0" brushRef="#br0" timeOffset="43320.8713">11781 3392 891,'0'0'170,"0"0"84,0 0-50,0 0-114,0 0-51,0 0-22,0-3-17,0 22 0,3 4 10,-3 5 7,0 0-9,0-1-5,0-1-3,0-2-46,0-6-121,0-5-192,0-13-562</inkml:trace>
  <inkml:trace contextRef="#ctx0" brushRef="#br0" timeOffset="44199.0063">12111 3275 294,'0'0'669,"0"0"-573,0 0 138,0 0-73,0 0-73,0 0-39,13-27-19,-3 27-15,13 0-13,8 7 0,9 12-1,8 3 1,2 5 1,1 0-1,-1-2-2,-12-2 0,-5-5-37,-7-3-97,-10-4-97,-12-8-224</inkml:trace>
  <inkml:trace contextRef="#ctx0" brushRef="#br0" timeOffset="44439.3512">12558 3192 569,'0'0'395,"0"0"-278,0 0 138,0 0-125,0 0-76,0 0-27,-14-4-16,-6 30-2,-13 9 51,-9 7-10,-4-3-24,-3-2-13,3-1-6,2-2-5,7-4-2,6-2-43,7-6-142,6-8-190</inkml:trace>
  <inkml:trace contextRef="#ctx0" brushRef="#br0" timeOffset="44837.1983">12988 3162 1200,'0'0'72,"0"0"103,0 0-42,0 0-97,0 0-25,0 0-7,3 9-4,-3 18 9,0 5 12,0 6 4,0 1-8,0 1-5,-3-3-6,0-2-3,-1-5-1,2-6-2,2-4-60,0-7-132,0-12-183,0-1-480</inkml:trace>
  <inkml:trace contextRef="#ctx0" brushRef="#br0" timeOffset="45270.738">13020 3216 821,'0'0'82,"0"0"126,0 0-23,29-81-107,-5 59-18,-2 2-5,2 3-15,-6 4-2,-3 3-19,3 7 0,2 0-13,2 3-3,4 0-3,0 20-5,-8 11-3,-8 6 4,-6 3-1,-4-1 5,-14-4-4,-10-2 4,-9-8-1,-3-4-4,4-5-2,6-5-2,8-6 3,9-5 6,6 0 5,1 0 9,2 0 13,0 0 1,0 0 7,0 0-14,0 0-9,0 0-12,0 0-18,20 11 6,4 6 12,6 1 0,-1 3-2,1-2-64,6-6-112,-8-4-183,5-7-450</inkml:trace>
  <inkml:trace contextRef="#ctx0" brushRef="#br0" timeOffset="45587.1512">13566 3375 507,'0'0'533,"0"0"-457,0 0 103,0 0-116,0 0-53,94-56-1,-68 56 13,-4 0 4,-4 2 6,-8 12-23,-5 6-2,-5 3-4,-7 4 13,-18-2 12,-4-1 7,-1-5-5,5-4-12,11-5-5,6-3-5,8-3-8,0-1-4,3-2 4,23-1 4,8 0 0,8 0-4,1 0-55,-3-6-115,-11-5-263</inkml:trace>
  <inkml:trace contextRef="#ctx0" brushRef="#br0" timeOffset="46118.6667">14312 3123 830,'0'0'205,"0"0"-90,0 0 141,0 0-121,0 0-91,0 0-12,-9-23-2,19 23-30,17 10 3,14 10 8,5 9 19,9 0-16,-4 2-10,-5-4 0,-8-1-4,-7-4-3,-8-6-75,-7-1-101,-13-6-135,-3-9-270</inkml:trace>
  <inkml:trace contextRef="#ctx0" brushRef="#br0" timeOffset="46335.192">14721 3053 1089,'0'0'110,"0"0"111,0 0-55,0 0-136,0 0-30,0 0 0,-64 68 32,22-23 15,-7-2-17,0-3-25,1 0 5,3-4-10,6-1-10,12-3-69,15-7-159,12-9-239</inkml:trace>
  <inkml:trace contextRef="#ctx0" brushRef="#br0" timeOffset="46629.2576">15076 3091 928,'0'0'166,"0"0"-3,0 0 16,0 0-114,0 0-37,0 0-10,1 16-8,-1 12 28,0 8 8,0 5-16,0 1-8,0-2-6,-4-1-15,-2-5 1,0-2-2,-3-4-46,1-5-104,3-9-127,5-8-287</inkml:trace>
  <inkml:trace contextRef="#ctx0" brushRef="#br0" timeOffset="47026.5029">15073 3116 982,'0'0'80,"0"0"123,0 0-61,0 0-96,0 0-18,0 0 5,94-74-7,-61 70-3,-1 4-4,0 0-10,-6 2-6,-2 13-3,-4 1-3,-11 7-3,-9 3-2,0 3 3,-21 2 5,-18 1 2,-7-6-2,-4-1-8,6-11-3,16-2-8,9-5 11,12-6 8,4-1 0,3 0 17,0 0 32,0 0-14,0 0-23,0 5-12,6 3-14,14 6 11,12 6 3,7 0 4,0 3-4,-1-2-57,-1-4-139,-8-5-264</inkml:trace>
  <inkml:trace contextRef="#ctx0" brushRef="#br0" timeOffset="47430.9451">15613 3301 894,'0'0'227,"0"0"-127,0 0 65,0 0-134,0 0-30,0 0 0,99-24 2,-79 24-3,-8 0 0,-5 0 0,-7 5-2,0 1-2,0 2 4,-13 2 11,-4 3 4,3-1-5,3 0-10,4 0-3,5 0-1,2 1-1,0-1 3,2 1 0,13-1 0,-2 2 2,5 0 2,-2 0-2,-2-2 0,-7 0 1,-5-3 2,-2-1 14,0 1 9,-15-4 15,-18 1-3,-9-1-22,-6-3-16,-5-2-33,1 0-94,4-7-149,5-13-637</inkml:trace>
  <inkml:trace contextRef="#ctx0" brushRef="#br0" timeOffset="47979.1452">16135 3091 333,'0'0'530,"0"0"-427,0 0 163,0 0-111,0 0-92,0 0-48,43 5-12,-7 17 5,2 5 11,4 1-10,0-2-9,-5-3 0,-5-3-46,-12-6-80,-1-4-160,-6-10-202</inkml:trace>
  <inkml:trace contextRef="#ctx0" brushRef="#br0" timeOffset="48188.5884">16505 3059 930,'0'0'128,"0"0"137,0 0-99,0 0-108,0 0-37,0 0-18,-74 45 18,34-7 20,5 3-18,-4-2-6,3 2-12,1-3-4,6-5-1,3-3-59,12-5-95,8-8-179,6-11-537</inkml:trace>
  <inkml:trace contextRef="#ctx0" brushRef="#br0" timeOffset="49020.905">17016 3341 302,'0'0'35,"0"0"17,88-11-47,-56 8-1,-3 0 1,3 0-5,1 1 0,2-1 0,7-1 0,3 1 1,5 0 28,0 1 40,4 0-52,-2 1-14,-4-3-1,2 3-2,-1-1 2,-5 0-2,0 1 1,0-2 0,-1 0 2,5-2 1,4 0-3,1 1 3,1-1-2,-2-2 3,-4 3-5,-5 1 0,-4-1-16,0 2-8,-2-3-21,4 2-15,-5 0 34,5 2 26,-2-1 0,-3 2 0,0-1 5,-5 0 11,-4-2 10,-7 2-3,-6-3-10,-6 1-11,-3 1-2,-5-2-96,0 1-258</inkml:trace>
  <inkml:trace contextRef="#ctx0" brushRef="#br0" timeOffset="49852.6284">19482 2968 541,'0'0'224,"0"0"-87,0 0 87,0 0-94,0 0-49,0 0-1,0-10 7,0 10-19,0 0-15,0 0-23,0 0-13,0 0-15,0 2-2,1 13 0,2 11 3,2 8 11,-4 7 3,2 3-4,-1-1-3,-2 1 4,3-3-12,-3-3 1,0-3-1,0-6-2,0-2 2,0-8-2,0-3-4,0-5-34,0-4-55,0-6-87,0-1-168,6-9-189</inkml:trace>
  <inkml:trace contextRef="#ctx0" brushRef="#br0" timeOffset="50324.6772">19585 3077 829,'0'0'83,"0"0"106,0 0-9,0 0-84,0 0-5,0 0-4,-3-79-24,6 69-6,4-1-28,2-1-13,4 0-3,4 1-7,4-2-6,4 1 0,5 0-6,0 4 6,-5 6-1,0 2-5,0 3-6,-3 16-2,-4 8 4,-2 2-1,-10 4-9,-6 1 6,-6 2 0,-21-3-10,-9-8 1,-1-4 5,0-5 2,7-7-5,8-4 2,7-2 18,6-3 1,6 0 11,3 0 38,0 0 10,0 0-9,0 0-24,0 0-26,0 3-9,9 8-16,13 8 23,8 6 2,6 4 1,1-3-1,5-3-77,0-3-99,-6-7-215,-7-8-562</inkml:trace>
  <inkml:trace contextRef="#ctx0" brushRef="#br0" timeOffset="51008.6769">20088 3231 724,'0'0'176,"0"0"-5,0 0-26,0 0-58,0 0-30,0 0-6,13-9-23,-12 9-17,1 0-11,3 7-4,2 10 3,-1 3 1,-3 0 0,-2 0 6,2-3-5,-3-2 2,0-6-2,0-4-1,0-2 1,0-3-1,5 0 1,-2 0 10,3-8 0,6-14 6,7-4-17,2 1 2,-7 3-1,1 8 2,-7 8-2,-1 4 3,0 1-2,0 1-2,0 0-1,2 0-9,2 10 1,-1 7 3,1 2 2,-2 0 4,0 0 0,-3-4-1,-2-2 0,1-6 0,-2-3-1,0-1 1,-1-3-2,3 0 3,2-11 7,7-10-7,5-6 1,2-3-1,0 2 7,-2 4-6,-4 9 10,-8 8 1,-3 3 5,-3 4-8,2 0-9,3 0-1,0 11-14,4 9 12,-2 7 3,-3 2 1,-2 2 5,-2 1-4,-1-3 2,0 0-2,0-3-2,0-2-33,2-3-111,12-5-164,13-7-52</inkml:trace>
  <inkml:trace contextRef="#ctx0" brushRef="#br0" timeOffset="51188.2931">21000 3517 1498,'0'0'83,"0"0"105,0 0-83,0 0-79,0 0-20,0 0-6,0-12-26,-4 12-79,-18 0-193,-11-3-625</inkml:trace>
  <inkml:trace contextRef="#ctx0" brushRef="#br0" timeOffset="56054.6753">900 7524 286,'0'0'194,"0"0"-169,0 0 86,0 0 2,0 0-39,0 0-13,0 0 29,0 0 26,0 12-16,0-12-25,0 0 1,0 0 4,-6-4-45,-4-4-23,2-6 6,2-1-4,6-2 6,0-4 17,3 0-20,15 2-7,0 2-6,4 6-2,-1 3 9,1 5-5,1 3 0,2 5-6,-4 15 2,-6 8-2,-2 2 0,-9-1 4,-4 0 0,-1-5 0,-21-2 2,-3-1 3,-5-4 0,3-7-8,9-5 0,0-5 9,6 0-5,6 0 5,-1 0 17,4 0 10,3 0-3,0 0-17,0 0-5,0 0-12,0 0-4,0 6-7,10 8 6,10 2 4,5 9 1,5-1-1,3 0-25,1-2-44,6-5-72,-4-6-151,-3-10-246</inkml:trace>
  <inkml:trace contextRef="#ctx0" brushRef="#br0" timeOffset="56445.1683">1399 7315 879,'0'0'89,"-53"-77"113,20 54-62,-7 6-58,-5 9-28,-8 5-28,-3 3 14,-5 8-2,-9 16-9,-2 11-9,-2 13 5,2 4-13,11 11 3,15 3-6,15-1-4,20-2-3,11 0-1,2-5 0,35-2-1,12-8-2,15-9 2,17-9 4,11-15 7,5-12-10,3-3 7,2-21 1,-1-11-9,-18-9 4,-17-7 4,-25-6-4,-15-5 2,-17-3 3,-9 9-8,-3 10-2,-22 17-5,-8 15-16,-6 11-38,-3 0-57,-7 8-125,3 6-265</inkml:trace>
  <inkml:trace contextRef="#ctx0" brushRef="#br0" timeOffset="57846.7872">2891 7100 138,'0'0'67,"0"0"-5,0 0 23,0 0-47,0 0 0,0 0 21,0 0 28,0 0 13,0 0 15,0 0-24,0 0-9,0 0-7,0 0-15,0 0-9,0 0 1,0 0 3,0 0-11,0 0 8,0 0-6,0 0-8,0 0 6,0 0-6,0 0 0,0 0-11,0 0-7,0 0 0,0 0-1,0 0-5,0 0-3,0 0-5,0 0-4,0 0 5,0 0-3,0 0-4,0 0 9,0 0 0,0 0 1,0 0-3,0 0-1,0 0-3,0 0-2,0 0 0,0 0 1,0 0-1,0 0 0,0 0 0,0 0-1,0 0 1,0 0-1,0 0 2,0 0-2,0 0 0,0 0 1,0 0 2,0 0 0,0 0 1,0 0 2,0 0 2,0 0-6,0 0 2,0 0 2,0 0-5,0 0-1,0 0 0,0 0-1,0 0 1,0 0-1,0 0 0,0 0 1,0 0 0,0 0 0,0 0 1,0 0 0,0 0 0,0 0 1,0 0 0,0 0-2,0 0 5,0 0-5,0 0 0,0 0-3,0 0-6,0 0-71,0 0-137,0 0-294</inkml:trace>
  <inkml:trace contextRef="#ctx0" brushRef="#br0" timeOffset="59520.3131">3024 7243 141,'0'0'214,"0"0"-142,0 0 87,0 0 52,0 0-72,0 0-13,0 0 31,22-60-36,-22 56-44,0 4 7,0 0-27,0 0-32,0 0-25,0 16 5,-6 8 4,-4 13 25,4 1-15,3 0-11,3-1 3,0-3-5,0-4-6,3-2 0,9-5 0,1-4-1,4-7 1,2-2-6,5-6-4,4-4-7,2 0-2,3-10-3,-5-9-3,-4-6 16,-6 0 4,-5 4 4,-5 0 2,-6 6 0,-2 5 5,0 5 2,0 4 14,0 1-20,0 0-2,0 0-16,0 13 10,0 7 6,-2 3 3,2 0-2,0-1-1,12-5 0,7 0-2,5-4 4,7-6-1,2-3-1,9-4 0,4 0-5,-1-17-7,1-7-24,-7-5 17,-9-4-4,-15 0 13,-3-3 6,-12 4 4,0 2 3,0 10-1,-2 6 8,-8 9 1,1 5-6,-5 0-5,-2 15 1,1 9-1,3 5 10,9-3-8,3-2 4,0-2-6,15-5-1,3-6-4,6-3-22,0-8-51,10 0-72,-1-10-106,-8-16-172</inkml:trace>
  <inkml:trace contextRef="#ctx0" brushRef="#br0" timeOffset="59948.2371">3829 7074 736,'0'0'60,"0"0"172,0 0-28,0 0-93,0 0-62,0 0-43,-10-3-5,10 35 46,6 8 2,4 0-20,0 4 5,4-3-13,-5-1-14,3-1-4,3-6-2,-6-6 0,0-10-1,-7-8 0,3-3 0,-5-6 1,0 0 1,0 0 4,6 0 10,2-15 13,3-11-27,6-1-2,4 1 0,-6 5 0,-2 5-6,1 10 6,-5-1-1,1 6 0,-1 1-8,0 0 4,3 5 0,-3 11 1,0 7 4,1-1 3,-4 1-1,-3-3-4,2 1 5,-5-4-6,6-4-22,-3-1-89,4-8-83,2-4-106,6 0-164</inkml:trace>
  <inkml:trace contextRef="#ctx0" brushRef="#br0" timeOffset="60300.048">4356 7262 777,'0'0'100,"0"0"20,0 0 13,0 0-129,0 0 4,0 0 8,36 12 8,-20-4 3,2-5-1,0-3-11,-3 0 3,4 0 1,-5-10 4,2-7-1,-7 0 3,-3-3-6,-6 2 18,0 2-9,0 2 12,-9 4-19,-9 7-6,-3 3-13,-4 0 5,-2 10-3,-1 10 4,0 5 4,8 3 2,5-3-4,6 6-1,6-6-5,3-2-4,0 0-1,12-4-3,9-5-23,7-3-62,5-8-39,0-3-205,-2-4-193</inkml:trace>
  <inkml:trace contextRef="#ctx0" brushRef="#br0" timeOffset="60584.7942">4651 7179 725,'0'0'78,"0"0"62,0 0-43,0 0-93,0 0 31,0 0 41,23 106-25,-19-73-24,-1-6-6,0-8-4,0-3 0,-3-10 5,0-1 6,0-5 8,0 0 28,0 0 11,0-11 15,-3-11-63,3-8-12,0-3-11,3 1-2,15 4-4,0 8-5,-2 8-2,2 8-30,3 4-48,1 0-47,8 5-72,-4 7-201</inkml:trace>
  <inkml:trace contextRef="#ctx0" brushRef="#br0" timeOffset="60938.0921">5096 7258 337,'0'0'509,"0"0"-458,0 0 84,0 0-31,0 0-90,0 0 21,37 14 7,-16-14-17,3 0-9,-2-1-2,-4-12 0,-3 0 0,-7-4 12,-1-4 6,-7 4 7,0 2-2,0 5 14,-12 5-8,-18 5-21,-9 0-22,-4 8 10,-2 16 3,4 3 8,11 3 12,10 3-1,10-2-17,7-1-3,3-3-5,3-3-3,24-4 1,6-6-1,8-5-4,4-5-5,-2-4-57,-1 0-100,4 0-113,-10-10-333</inkml:trace>
  <inkml:trace contextRef="#ctx0" brushRef="#br0" timeOffset="61822.7346">6343 7086 439,'0'0'28,"0"0"112,0 0 9,0 0-37,0 0-19,0 0-34,19 34-10,-16-34 17,-3 0 6,0 0 14,0 0 3,3-5-4,-3-10-31,0-6-43,0-1 1,-6-1 6,-6 3-11,-4 8 6,-5 5-3,-3 7-8,-10 0-2,-2 18 6,-6 14-2,3 4 2,5 0 4,10-4-5,8 2-1,10-4 0,6-5 0,3 2-2,19-7-4,11-3 2,9-8-3,10-5-26,6-4-81,8 0-70,1-7-177,3-7-299</inkml:trace>
  <inkml:trace contextRef="#ctx0" brushRef="#br0" timeOffset="62362.5665">6863 7107 328,'0'0'152,"0"0"-2,0 0 42,0 0-81,0 0-22,0 0-21,0-19-23,0 17-24,-4 2 22,4 0-12,0-2-3,-3 2 4,3 0-2,0 0 15,0 0 2,0 0-9,-3 0-7,3 0 0,-3 0-8,3-2-9,-3 1-3,0-1 2,0 1 10,-4-3-2,2 1-13,-1 2 1,3-1 2,0 1-2,0 1 4,0-3-7,-1 3-4,2 0-1,2 0-1,0 0 0,0 0 2,0 0-1,0 0 0,0 0-1,0 0 1,0 0 0,0 0 0,0 0-1,0 0 0,0 0 0,0 0-1,0 0-1,0 0-6,0 0-6,0 0-4,0 0-11,0 0-13,0 0-10,0 0-10,0 0-38,0 0-33,0 0-82,-3 0-134,-1 0-192</inkml:trace>
  <inkml:trace contextRef="#ctx0" brushRef="#br0" timeOffset="63533.1693">6593 6888 693,'0'0'93,"0"0"115,0 0 0,0 0-111,0 0-32,0 0-19,7-19-10,-4 19-16,4 3-3,-1 14 13,4 11 39,-1 8-23,-3 3-9,-1 3-15,0 5-6,0-5-3,-2-2-7,3-5-3,-3-5-2,0-5-1,2-4-1,0-4 1,-2-4-28,3-4-77,8-7-102,11-2-136,11-7-269</inkml:trace>
  <inkml:trace contextRef="#ctx0" brushRef="#br0" timeOffset="63989.9772">7151 7090 476,'0'0'191,"0"0"-56,0 0 82,0 0-78,0 0-46,0 0-34,4-48-2,-8 43-29,-2 1 4,-11-1-9,2 5-4,-2 0-4,-4 3-3,0 14-6,-1 3 2,8 5-7,3 2-1,11-4-4,0 0 0,0-4-2,19-5-3,0-3-15,0-6 11,4-5 2,-3 0 9,-1-13 2,-3-7 4,-7-3 3,2-7-4,-4 0 5,-1 5-3,-3 8 21,-3 7 12,0 8 15,0 2-24,0 0-27,0 0-2,0 16-11,0 5 11,3 3 1,3-1-1,0 1-1,2-2-34,5-4-74,-4-4-60,7-6-125,-3-8-196</inkml:trace>
  <inkml:trace contextRef="#ctx0" brushRef="#br0" timeOffset="64334.6872">7448 6970 800,'0'0'88,"0"0"124,0 0-7,0 0-137,0 0-47,0 0-16,0 2-4,-3 20 17,0 4 23,-2 4-27,2 1 11,3 1-10,0-5-14,0-1 2,0-4-1,14-7-3,-3-6 1,6-8-8,-4-1 4,7-3 4,-5-17 10,3-10-3,-3-7 2,-4-4 2,-1-1 2,-4 11-3,-3 9 0,-3 13-3,0 8-7,0 1-25,0 0-88,0 5-145,0 8-52,0 1-243</inkml:trace>
  <inkml:trace contextRef="#ctx0" brushRef="#br0" timeOffset="64650.7765">7896 6961 851,'0'0'98,"0"0"155,0 0-150,0 0-67,0 0-6,-99 17 3,83 2-13,8 2-11,8-1-9,0-1 1,3 1-1,12-1 0,3 2 1,0-1 2,-1-1-2,-1-2-1,-6-5 0,-4-1 2,-3-4 5,-3-3 13,0-1 18,-3 0 19,-22 3-16,-2 3 3,-9-2-36,3-4-8,8 0-34,4-3-106,15 0-111,6-22-317</inkml:trace>
  <inkml:trace contextRef="#ctx0" brushRef="#br0" timeOffset="65018.862">8142 7050 396,'0'0'326,"0"0"-284,0 0 157,0 0-110,0 0 8,89 0-31,-77 0-2,0 0-29,-1 0-16,-1-10-3,-1-2-2,-5-5 5,-4 0 6,0-3-3,0-1-11,-4 6-1,-8 5 5,-6 10-11,-4 0-1,-4 10-2,-7 16 2,1 2 0,2 4 5,6 1 8,3 2 5,3-1-5,8-3 2,6-5-8,4-2-2,4-7-3,12-5 0,13-10-5,9-2-2,11 0-46,4-14-106,5-12-235,6-9-409</inkml:trace>
  <inkml:trace contextRef="#ctx0" brushRef="#br0" timeOffset="65190.8719">8649 6865 1184,'0'0'97,"0"0"158,0 0-160,0 0-84,0 0-8,0 0-3,0 54 10,-3-16-8,-7 4-2,0 6-20,-9 1-140,-7-5-128,9-2-272</inkml:trace>
  <inkml:trace contextRef="#ctx0" brushRef="#br0" timeOffset="65355.4238">8532 7519 1001,'0'0'284,"0"0"-158,0 0 75,0 0-114,0 0-57,0 0-15,-4 3-11,4-3-4,0 0-34,4-7-140,5-18-354</inkml:trace>
  <inkml:trace contextRef="#ctx0" brushRef="#br0" timeOffset="65573.0227">9035 7168 1302,'0'0'113,"0"0"-65,115-28 114,-63 27-101,-8-1-36,-8 2-12,-11 0-10,-11 0-3,-10 0-1,-4 0-9,0 0-49,-9 3-90,-14 6-64,-10-2-225</inkml:trace>
  <inkml:trace contextRef="#ctx0" brushRef="#br0" timeOffset="71304.5967">10264 6888 737,'0'0'223,"0"0"-193,0 0 191,0 0-83,0 0-103,0 0-17,0 0 0,0 0-4,3-5-14,-3 31 0,0 7 32,-3 7-3,-4-2-16,7-4-5,0-4-3,0-2-3,3-4 3,10-6-3,3-4-2,4-5 0,2-8 8,2-1-1,-2-5 4,4-19 12,-6-3 10,3-13 1,-5-9 2,-4-6-14,-1 5-10,-7 11-7,-6 11 3,0 16 4,0 5-10,0 4-2,0 3-7,-3 0-53,-7 0-114,4 6-143,6 4-196</inkml:trace>
  <inkml:trace contextRef="#ctx0" brushRef="#br0" timeOffset="71686.7187">10893 6892 22,'0'0'742,"0"0"-603,0 0 87,0 0-72,0 0-60,0 0-26,-4-23-17,-14 23-41,-3 0 7,2 0 7,1 6-10,1 4-1,7 0-5,4 4-7,2-2 2,4 3-1,0-1 0,4 6-1,12 1-1,7-1 5,1 3 0,4 0-3,-9-2-1,1-3 0,-11-2-1,-3-5 0,-6-5 1,0 1 3,0-3 3,-3 0 8,-16 1 10,-7-5-3,-8 5-15,4-5-7,3 0-38,8-1-76,9-15-113,10-8-260</inkml:trace>
  <inkml:trace contextRef="#ctx0" brushRef="#br0" timeOffset="72070.4567">11043 6953 878,'0'0'147,"0"0"-45,0 0 41,0 0-111,0 0-21,0 0 27,83 14-25,-56-7-4,0-4-8,-2-3 4,1 0-4,-3-7 1,0-6 0,-8-6-2,-7 0 7,-5 2-7,-3 0 3,0 1 3,-4 6 0,-12 3 3,-8 4 15,-4 3-11,-9 6-7,3 11 3,3 6-6,5 3 4,5 3-3,10 3-2,8-3-2,3 0-2,4-5-9,25-6-44,10-8-79,13-9-76,10-1-2,16-3-122,3-13 96,-6 3 163,-8-3-42</inkml:trace>
  <inkml:trace contextRef="#ctx0" brushRef="#br0" timeOffset="72430.3743">11686 6981 245,'0'0'125,"0"0"87,0 0 10,0 0-23,0 0-64,0 0-48,-50-70-22,19 70-24,-1 0 0,1 8 3,6 11-21,-1 4-12,9 0-7,8 1-4,9-1 0,0-6-4,6-1 2,20-6-7,9-3-3,8-7-34,2 0-35,-2-14-4,-4-13-23,-11-9 59,-1-6 49,-8-11 22,1-1 70,-10 1-16,-3 3-10,-5 14 7,-2 13 20,0 12 19,0 11-22,0 0-64,0 21-26,0 16-8,-3 11 8,-3 13 1,3 2 2,2 7-3,1-2-21,0-8-142,0-10-145,8-15-649</inkml:trace>
  <inkml:trace contextRef="#ctx0" brushRef="#br0" timeOffset="73289.9144">12803 6640 427,'0'0'158,"0"0"-65,0 0 171,0 0-118,0 0 7,0 0-1,0 0-29,-6-28-16,6 27-27,0 1-28,0 0-16,0 0-24,-3 0-12,-2 17-8,0 12 4,-2 13 4,4 2 5,3 3-3,0-5-2,0-1 0,6-3-3,8-5 1,-2-7-50,1-9-95,-3-7-125,-4-10-219</inkml:trace>
  <inkml:trace contextRef="#ctx0" brushRef="#br0" timeOffset="73696.1793">12630 6856 730,'0'0'57,"0"0"134,0 0-58,0 0-83,0 0-14,0 0 6,79-7 20,-21 3-35,4-2-20,6 3-7,-3-4-26,-7-1-41,-5-3 20,-21 0 37,-9 0 7,-13 5 3,-7 1 8,-3 2 13,0 3 15,-3 0-20,-13 0-13,-8 16-3,5 4 0,5 2-1,11 5-2,3 0-3,7-4 4,25-4-1,8-9-5,6-6 0,1-4-1,-10-8 9,-16-15 1,-14-2 7,-7-6 20,-15 1-16,-17 4-12,-4 7-19,-13 10-51,1 9-90,2 0-189</inkml:trace>
  <inkml:trace contextRef="#ctx0" brushRef="#br0" timeOffset="74468.6172">14126 6708 392,'0'0'287,"0"0"-219,0 0 143,0 0-65,0 0-79,0 0 25,30-54-39,-30 46 7,0 0-6,-4-2-7,-10 3-19,-10 4-15,-5 3 4,-6 0-6,-4 0-8,3 14 5,4 2-8,10-2-2,12 1-2,7 1 0,3-5 0,0 3-1,22-5 2,12-4 3,10 0 1,1-2-1,1 0-4,-7 1-4,-14 3-8,-13-2 15,-1-1-7,-11 7 5,0-3 3,0 1 4,0 3 1,-19-2 16,0 2 8,-7-5-6,0 0-3,-6-1-2,5-6-11,4 0-2,5 0-4,1-6-1,10-4-81,7 1-78,0-1-217,27-1-518</inkml:trace>
  <inkml:trace contextRef="#ctx0" brushRef="#br0" timeOffset="74849.9986">14416 6670 878,'0'0'114,"0"0"49,0 0-22,0 0-118,0 0-20,0 0 2,27-5 2,-4 11 5,0-1-3,3-4-1,-2-1-3,0 0-3,-2 0-1,-1-3 2,-10-6 1,-1 0 2,-6-2 2,-4 0 16,0 1 20,-1 0-1,-13 3-12,-6 4-14,-7 3-10,-2 0-2,1 10-2,-2 7 4,8 0 1,1 2-1,9 4-1,12 0-3,0 1-3,0-4 0,18-3-1,15-8-3,10-2-36,3-7-61,0 0-120,-5-7-199</inkml:trace>
  <inkml:trace contextRef="#ctx0" brushRef="#br0" timeOffset="75082.6741">14785 6486 1047,'0'0'73,"0"0"186,0 0-75,0 0-124,0 0-42,0 0-10,0 9 8,6 13 25,-3 8-12,-2 4-12,-1 3 0,0 1-14,0-1 0,0-3-3,2-7-15,5-2-96,6-13-121,8-10-240</inkml:trace>
  <inkml:trace contextRef="#ctx0" brushRef="#br0" timeOffset="75442.8429">15052 6592 642,'0'0'386,"0"0"-279,0 0 65,0 0-128,0 0-40,0 0 10,-13 19-5,26-9-1,8-3 1,9 0-3,-1-4-2,6-3-4,-2 0-20,-8 0-22,-4-12 15,-12-2 27,-9-1 1,0-4 11,0 5-1,-12 3 2,-9 4 5,-4 7 3,-8 0-5,0 8-6,0 11 24,4 3-12,6 1 7,6-1-5,9 3-15,5-2-8,3 2-1,6-5-18,22-3-67,16-7-60,18-8-163,3-2-345</inkml:trace>
  <inkml:trace contextRef="#ctx0" brushRef="#br0" timeOffset="75870.2821">15654 6621 678,'0'0'141,"0"0"135,0 0-120,0 0-88,0 0 14,0 0-33,-35-48-23,12 48-10,-3 0 1,-7 8 16,1 9-10,6 3-1,6 0-8,7 2-9,8 0 1,5-1-6,3-1-2,26-5-2,6-4 2,14-6-9,7-5-26,2 0-28,6-17 1,2-7 27,-8-7 26,-8-5 11,-12-3 3,-13-4 21,-8 1 37,-7-1 10,-7 6-6,-3 12-14,0 8 9,0 9-13,0 7-7,0 1-20,-13 4-20,-4 18-10,-5 13 10,-4 5 0,7 4 0,3 2-1,1 0-2,3-7-21,9-4-58,3-8-78,0-10-95,6-11-242</inkml:trace>
  <inkml:trace contextRef="#ctx0" brushRef="#br0" timeOffset="76042.8708">16000 6491 769,'0'0'187,"0"0"-149,0 0 102,89-2-102,-59 2-30,-6 2-8,4 3 0,-5-1-24,-3-1-33,-14-3-214,-6 0-263</inkml:trace>
  <inkml:trace contextRef="#ctx0" brushRef="#br0" timeOffset="76914.6961">16926 6232 653,'0'0'183,"0"0"0,0 0 51,0 0-106,0 0-45,0 0-13,0 0-36,0-8-20,0 28-12,0 13 7,-4 6 26,-3 5-17,0-1 2,1 3-5,6-7-11,0-2 1,0-4-4,6-4 1,5-2-2,1-6 0,8-6 0,-5-5 0,10-5-3,5-5-28,3 0-37,0-19-72,-10-6-103,-14-1-231</inkml:trace>
  <inkml:trace contextRef="#ctx0" brushRef="#br0" timeOffset="77101.9331">16796 6547 839,'0'0'78,"0"0"159,0 0-131,0 0-54,0 0-4,0 0-2,116-15 12,-51 5-40,3-3-18,-4 2-38,-11-1-113,-12 2-138,-11 0-6,-10 3-228</inkml:trace>
  <inkml:trace contextRef="#ctx0" brushRef="#br0" timeOffset="77634.0997">17298 6425 516,'0'0'207,"0"0"66,0 0-52,0 0-77,0 0-78,0 0-45,0-5-21,0 18 0,0 10 10,-1 0-1,1 3-4,0 1-1,13-3-3,7-5-1,6-4 0,4-7-7,2-5-15,-3-3-9,0 0-3,-2-16-7,-7-5 4,-3-6 30,-2 1 5,-8 1 2,-2 5 10,-4 7 9,-1 7 8,0 4 1,0 2-2,0 0-26,0 8-12,0 10 12,1 3 0,6-2 1,4-2-4,6-3 3,7-5-9,4-6-33,7-3-24,2 0-67,-2-7 10,-5-12 70,-10-6-17,-5-6 70,-9 1 20,-3 5 54,-2 3 97,1 8-31,-2 7-21,0 3-2,0 4-52,0 0-51,0 12-14,0 12 0,0 12 3,-3 8 4,-4 4-1,0 3-4,3-1 0,4-3-2,0-8-9,5-6-61,17-8-69,5-11 26,-4-8-141,0-6-198</inkml:trace>
  <inkml:trace contextRef="#ctx0" brushRef="#br0" timeOffset="77859.1201">17959 6539 526,'0'0'147,"11"-72"97,-3 47-57,4 3-47,6 8-46,2 3-48,3 5-24,3 3-6,1 3-1,-4 0 2,1 5 4,-7 7 0,-8 4-8,-6 2-11,-3 2 10,-9 2 2,-17-1 3,-6-1-9,-3-1-8,4-7-9,6-2-85,11-8-105,6-2-201</inkml:trace>
  <inkml:trace contextRef="#ctx0" brushRef="#br0" timeOffset="78085.2086">18386 6195 1078,'0'0'114,"0"0"144,0 0-114,0 0-97,0 0-36,0 0-6,13 42 23,-13-2 1,0 3 2,0 3-17,0-4-5,0-3-9,0-3 0,0-7-3,0 1-53,0-11-119,3-12-137,12-7-385</inkml:trace>
  <inkml:trace contextRef="#ctx0" brushRef="#br0" timeOffset="78624.1074">18691 6385 1027,'0'0'68,"0"0"92,0 0-117,0 0-42,0 0 15,0 0-6,39 38 0,-19-29-8,0-8 3,0-1-5,-1 0-1,-1-13-2,-1-10 1,-7-4 2,-4-2 1,-5-1 3,-1 6 3,0 3 3,-4 10 4,-12 8 13,-7 3-13,-5 9-14,-2 18 3,3 2 5,3 7 2,6-2 6,6-1-14,9 0 1,3-5-2,0-4-1,11-7-3,10-5 0,5-9-17,4-3 0,8-5 6,-4-15-9,4-9 14,0-5 9,2-7 4,-4 0 6,-6 7 2,-8 8 6,-8 15 12,0 7-2,2 4-5,5 5-17,5 18 15,-3 4 9,-4 5-17,-7-3-4,-3-5 0,-3-6 5,-6-7-9,0-3-1,0-2 1,-18-2 10,-6 0-8,-6-1-7,-8-3-111,-4 0-164,-6 0-461</inkml:trace>
  <inkml:trace contextRef="#ctx0" brushRef="#br0" timeOffset="79440.4434">19992 6145 503,'0'0'333,"0"0"-278,0 0 33,0 0-15,0 0 6,0 0-26,34 57 20,-8-44-16,10-6-2,5-4-19,2-3-10,2 0-13,-3-13-3,-9-3-3,-10-9-3,-4 2 6,-6-9 2,-4-5 3,-6 1 4,-3 2-4,0 9 13,0 8 14,0 11 0,0 4 7,0 2-39,0 0-10,-2 7-12,-7 17 12,-2 11 1,0 7 10,4 7 0,0 4-1,5 2-9,2-1 5,0-2-6,0-7 0,2-7-3,6-9-31,-3-1-79,-2-12-94,-3-7-222</inkml:trace>
  <inkml:trace contextRef="#ctx0" brushRef="#br0" timeOffset="80160.3572">20099 6406 381,'0'0'541,"0"0"-415,0 0 86,0 0-130,0 0-31,124-51 1,-73 39-21,4-4-14,0 3-13,-4-4-3,-11 3-2,-7-1-16,-12 1-27,-11 4 0,-4 4 1,-2 3 8,-4 3 30,1-1 5,2 1-5,1 0 2,4 0 3,2 6 11,8 8 15,-1 4-7,2 5 0,-3-1-14,-4 4 0,-4-5-4,-5-4 4,-3-7-1,0-6-2,0-3 6,0-1 11,0 0 18,0-5 25,0-14-27,0-7-26,10-9-1,13-2 2,6 1-10,2 10-2,1 5-6,2 12-17,5 6-44,3 3-26,4 0-87,-6 12-110,-7 1 15,-11 0 89,-11-5 52,-5-4 136,-3-4 85,-3 0 141,0 0 57,0 0-82,-12 0-103,-2 0-51,-2 0-15,1 11-9,0 1-7,6 4-3,5-1 1,2-1-4,2 2-1,0-5 2,15-4 3,6-4 15,3-3 14,3 0 8,-6-7 12,-3-10 19,-8-5-12,-5 2-12,-5 1-34,0 5-22,0 4-2,-5 6-18,0 1-72,4 3-101,1-2-34,3-4-220</inkml:trace>
  <inkml:trace contextRef="#ctx0" brushRef="#br0" timeOffset="80597.7308">21257 6157 534,'0'0'151,"0"0"-28,0 0 94,0 0-133,0 0-20,0 0 29,36 14-52,-29 3-10,-1 2-10,1-2-3,-1-1-9,-1-5-5,1-5-4,-1-2 0,2-4 0,5 0-6,3-4 2,10-11-22,2 2-12,0 1 29,-7 3 9,-7 3 0,-7 3 4,-2-1-1,5 0 3,-2-1-3,0 1 0,4 4-3,-3-1 7,-1-1 4,1 1 5,-1-3 8,3 1 0,3-6 18,1-1 11,1-2-8,2 1 19,-6 2-3,-2 2-9,-1 4-2,-5 3-13,0 0-16,0 0-21,-1 19 2,0 11-6,-2 11 7,0 8-6,0 2 2,5 2-28,4-3-96,0-1-179,0-15-439</inkml:trace>
  <inkml:trace contextRef="#ctx0" brushRef="#br0" timeOffset="81892.6901">22541 6215 505,'0'0'196,"0"0"-94,0 0 57,0 0-67,0 0-19,0 0-5,30-34 7,-30 24-23,0 1 7,-2 4-8,-14 0-31,-8 5-1,-3 0-16,-4 19-2,3 9 0,5 0 1,8 3-2,10-1-1,5-1-5,0-2 2,18-8-13,10-8-19,3-8 4,3-3-6,-2-2 4,-4-16 4,-7-5 29,-8-4 1,-4 2 8,-2-2 15,-2 4 6,-2 9 13,-1 6-1,-1 6 1,-1 2-27,3 0-15,0 14-23,6 8 23,3 2 0,7 0 1,5-5 0,9-4-1,2-7-11,1-6-23,2-2-28,-5-5-31,-2-15-12,-3-8 14,-5-9 46,-5-9 41,-5-6 4,-3 0 18,-2 6 18,-2 5 54,-3 12 18,-2 12-33,1 8-7,-2 6-12,0 3-41,0 0-15,0 22-20,0 11 18,-10 6 2,4 6 2,-2-3-2,2 2 0,4-8-1,2-6-1,0-9-9,0-7-14,0-6 11,0-6-9,0-2 8,0 0 11,5-4 4,12-11-3,3-4 3,4-1-2,0 3 2,-2 5-2,2 3 2,0 6-2,3 3-3,-1 0-1,2 3 4,-7 10 1,-7 5-5,-8 4 2,-6-3 4,0 1 1,-9-3 11,-8-3 10,-6-1-3,2-4 3,-3-4-12,4-2-6,5-3-4,4 0-8,11 0-62,0-8-89,17-8-276</inkml:trace>
  <inkml:trace contextRef="#ctx0" brushRef="#br0" timeOffset="82247.0885">23554 6212 349,'0'0'322,"0"0"-192,0 0 67,0 0-65,0 0-31,0 0-53,-24-47-28,-8 53-9,1 11-9,4 0 4,7 5-2,7 0-1,6-3-3,7 1 0,0-4-3,9-3 3,11-3-3,6-10 3,3 0 6,-4 0 0,-4-16 6,-9-4 45,-2-8 41,-6 2-23,-4-4-26,0 2-21,0 6-13,-5 5-14,-1 6-1,-2 5-7,1 4-43,-2 2-72,3 0-70,3 0-172,3 4-317</inkml:trace>
  <inkml:trace contextRef="#ctx0" brushRef="#br0" timeOffset="82547.2315">23680 6128 292,'0'0'723,"0"0"-600,0 0 65,0 0-101,0 0-45,0 0 16,42 38-13,-34-13-19,-2 4-12,0-3-7,-2 0-5,1-5 0,-3-7 0,5-4-2,-1-3 1,1-7-1,3 0 8,3-7 10,1-13 28,7-5-2,1-9-17,3-2-9,-3 5-8,-9 5-9,-6 12-1,-5 6-27,0 8-59,-2 0-95,4 0-137,5 0-371</inkml:trace>
  <inkml:trace contextRef="#ctx0" brushRef="#br0" timeOffset="82912.4902">24141 6221 603,'0'0'248,"0"0"-163,0 0 69,0 0-78,0 0-49,0 0-7,96 6-7,-79-6-3,-3 0-6,-3-7 4,-1-3 6,-5-2 3,-5-4 5,0 5 5,0 1-9,0 1 15,-11 6-5,-2 2-6,-3 1-9,-6 0 1,-3 6 2,-3 11 5,0 10 2,1-3 3,8 3-9,6 1-4,10-5-6,3-2-7,5-1 3,22-8 7,9-2 3,7-6 4,5-4-5,5 0-3,11 0-9,2 0-21,-2 0-51,-13 0-208,-18 0-386</inkml:trace>
  <inkml:trace contextRef="#ctx0" brushRef="#br0" timeOffset="83862.6351">11630 7885 255,'0'0'186,"0"0"-131,0 0 113,0 0-38,0 0-11,0 0-7,0 0 6,49 26-2,-47-26-8,-2 0-14,1 0-4,-1 0-20,0-8-5,0-6-38,0 0-21,0 2 2,-3-1-3,-10 9 2,-9 4-6,-8 0-1,-9 4 0,-3 16 1,4 2 0,5 2 1,6 3-2,15 0-1,6-2 1,6 2-2,0 2 2,15-2 0,15-4-1,9-3-4,13-10-11,12-10-54,5 0-95,3-21-130,-4-8-315</inkml:trace>
  <inkml:trace contextRef="#ctx0" brushRef="#br0" timeOffset="84185.1815">11987 7892 147,'0'0'669,"0"0"-566,0 0 185,0 0-164,0 0-45,0 0-24,30-32-14,-4 32 5,6 7-18,0 11-9,0 5 3,-2 5-13,-7 0-2,-7 2-3,-6-4-3,-10-6-1,0-3 0,-6-4 3,-15-5 2,2-5 1,-2-3 1,4 0 0,7-17-3,1-8-1,9-6-3,0-2-6,12 3-9,15 10-5,7 9-17,8 5-38,8 4-42,12 2-82,-3 0-141,-1 0-209</inkml:trace>
  <inkml:trace contextRef="#ctx0" brushRef="#br0" timeOffset="84432.6079">12607 7908 74,'0'0'488,"0"0"-257,0 0 13,0 0-88,0 0-74,0 0-27,-55-25-23,32 37-15,1 7 5,9 3-10,4 0-5,6-2 2,3-3-4,3-1-5,15-7 1,8-7 2,8-2 10,-2-4-8,0-14 9,-10-3 4,-4-4 14,-12-4-11,-6 3-18,0 4-3,-3 10-49,-21 12-36,-1 0-133,-7 0-260</inkml:trace>
  <inkml:trace contextRef="#ctx0" brushRef="#br0" timeOffset="85363.0481">13274 7824 346,'0'0'114,"0"0"-18,0 0 94,0 0-85,0 0-18,0 0 9,6-10-11,-6 9-37,1 1-4,-1 0 20,0 0-7,0-3-11,0 3-3,0 0 5,0 0-1,0-3-5,0 0-8,0-1-7,0 0-23,-10-2-3,-3 4-1,-6-3-1,-1 5-1,-4 0 2,2 0-1,-1 0-2,1 7 2,2 7 0,4 2-3,5 0-1,6 1 2,5-3-5,0 1 3,3-3-2,14-3 1,9-4 2,4 3 2,5 1-1,0-2-2,-6-3 2,-6 3-1,-16-5 3,-4-2-2,-3 5-4,0-1 5,-4 3 2,-12 1 23,-10-2-1,-2 2-15,-2-5-2,1 2-5,3-4-5,5 1-38,6-1-62,2-1-89,13 0-149,0 0-243</inkml:trace>
  <inkml:trace contextRef="#ctx0" brushRef="#br0" timeOffset="85819.0448">13598 7816 138,'0'0'444,"0"0"-373,0 0 141,0 0-97,0 0 5,0 0 8,13-12-43,-13 11-13,0-2-21,-9 3-30,-10 0-20,-2 0-1,3 0 1,-3 7 5,12 0-5,2-1-1,3 3 0,2 1-3,2 1-2,0 2 3,11-1-1,10-1 2,8 5 1,1-4 1,-1-3-1,1 1 0,-7-1 0,-7-1 0,-6-2 0,-7 0 1,-3-3-1,0 4 2,-1-4 16,-15 3 13,-7-1-9,-8-2-17,-2-3-5,0 0-40,8 0-94,2-6-194,6-5-352</inkml:trace>
  <inkml:trace contextRef="#ctx0" brushRef="#br0" timeOffset="86426.1647">14567 7674 870,'0'0'143,"0"0"118,0 0-40,0 0-103,0 0-31,0 0-34,0-10-30,0 10-12,0 15-10,2 10 9,2 9 27,-3 6-18,-1 2-7,0 5 0,0 0-9,0-5 0,-7-6-3,0-8 0,1-3-1,3-13-16,-1-5-26,4-7-62,0 0-71,4-22-19,14-12-419</inkml:trace>
  <inkml:trace contextRef="#ctx0" brushRef="#br0" timeOffset="86688.2927">14678 7766 826,'0'0'101,"0"0"165,0 0-137,0 0-39,0 0-12,86-78-18,-59 71-18,-1 4-16,0 3-1,-2 0-10,-6 0 1,-11 0-7,-4 7-8,-1 8 0,-2 3 9,0 5-1,-9 2-2,-12-1-1,-4 5-6,-4-5-1,4-3-44,-1-6-94,9-5-104,10-10-336</inkml:trace>
  <inkml:trace contextRef="#ctx0" brushRef="#br0" timeOffset="87253.0876">15015 7711 762,'0'0'86,"0"0"90,100-18-17,-55 18-94,-2 0 1,0 11-43,-11 9-1,-8 0-7,-10 2-9,-11 2 1,-3-4 6,-2-3 7,-14-1-1,-5-6-6,1 0-4,6-6-7,0-4-2,5 0-3,6-10-3,3-11-12,0-8 5,17-1 6,11 2 2,8 3 0,0 11-3,1 6 0,2 1-7,4 5-27,-3 0-20,-5 2-34,-7 0-51,-10 0 64,-11 0 55,-4 0 22,-1 0 5,-2 0 1,0 4 15,-3 4 28,-6 0 23,-8 8-42,8-2-11,5 3 0,4 0-9,0-2 2,1-5-2,18 0 0,7-4 7,9-6-4,8 0 4,-2-6 21,-8-9 10,-7-5 22,-9-3 32,-7-5-29,-7 4-16,-3 3-38,0 7-13,0 10-6,-3 4-67,-5 0-92,2 0-115,6 8-132</inkml:trace>
  <inkml:trace contextRef="#ctx0" brushRef="#br0" timeOffset="87686.3649">16220 7740 884,'0'0'85,"0"0"154,0 0-141,0 0-38,-17-72-18,2 61-16,-8 8-5,-12 3-16,-1 0-4,2 8-1,6 9 3,2 3-2,9 1-1,8 0-5,9-1 3,0 0-4,12-2-2,14-7-20,9-2-24,6-8-30,-2-1-32,-4-1 7,-9-19 56,-3-4 51,-10-7 9,-4-5 50,0-1 20,-1-3-15,-2 4 2,0 6 6,-5 10 8,-1 11 5,0 5-11,0 4-41,0 4-33,0 16-20,0 10 20,-4 5 1,-2 1 1,-1 2-2,4-4-6,2-2-82,1-7-67,0-8-117,8-10-199</inkml:trace>
  <inkml:trace contextRef="#ctx0" brushRef="#br0" timeOffset="88068.1433">16493 7596 805,'0'0'126,"0"0"82,0 0-25,0 0-162,0 0-12,0 0-3,-49 61 7,38-35-10,8-2 7,3-3-5,0 0-5,4-9 0,9-2 0,4-4-3,1-6-15,3 0-1,1-13-2,-3-10-5,-2 0 20,-2-5 6,-4 0 8,-5 1 8,-2 10 15,-1 9 8,-3 4 19,0 4-13,0 0-43,0 4-2,0 11-3,-6 9 3,-1 1 0,4 3-2,3-6-13,0 3-56,6-3-58,22-5-85,11-6 16,10-10-29,11-1-277</inkml:trace>
  <inkml:trace contextRef="#ctx0" brushRef="#br0" timeOffset="88452.6604">16966 7679 233,'0'0'361,"0"0"-100,8-73-1,-8 63-123,-10 6-24,-3 4-60,-10 0-40,0 4-7,-2 15 3,1 1-3,7 5 3,4-2-1,8-2-5,5 3 0,0 0-2,12-5-1,11-4-8,10-6-15,4-8-14,3-1-22,3-3-3,-7-16 9,-2-6 4,-6-6 41,-3-8 8,-4-5 5,-7-2-5,0-4 11,-4 3 21,-3 11 1,-2 11 34,-2 11 7,-3 11 5,0 3-29,0 3-50,-2 21 0,-8 8 0,-3 9 14,-1 4-6,3 2-4,-3 1-4,1-4-8,0-5-75,4-10-96,8-9-149,1-11-181</inkml:trace>
  <inkml:trace contextRef="#ctx0" brushRef="#br0" timeOffset="88609.5254">17206 7596 834,'0'0'392,"0"0"-347,0 0 107,0 0-107,0 0-39,0 0-6,112-7-14,-84 4-88,-4-4-112,-6 0-205</inkml:trace>
  <inkml:trace contextRef="#ctx0" brushRef="#br0" timeOffset="89456.6794">17884 7599 459,'0'0'196,"0"0"-134,0 0 84,0 0-50,0 0-51,0 0 24,35 0 16,-22 0-17,6-3 4,0 3-34,4 0-15,4 0 1,0 0-12,0 3-8,-2 12 2,-3 3-6,-2 4 1,-4-2-1,-7 1 0,-4-8 0,-5-1 2,0-3-2,-22 0 11,-8-3 17,-3 2-2,7-6-5,10-2 2,10 0-2,6 0-3,0 0 10,0-13 7,20-13 3,12-10-38,16-3-4,9 1-1,-2 8-3,-10 14-42,-16 5-56,-8 11-59,-9 0-232,0 0-399</inkml:trace>
  <inkml:trace contextRef="#ctx0" brushRef="#br0" timeOffset="104267.246">18551 7611 111,'0'0'471,"0"0"-421,0 0 104,0 0 5,0 0-69,0 0-41,0 0-1,0 0 1,0 0-22,0 0 6,0 0-8,0 0-16,0 0-9,2 4-1,10 6 1,0-1 11,4 0-7,4-3 2,3-3-2,3-3-3,-5 0 5,0 0-2,-10-3-4,-3-6 8,-8-2 0,0-3 4,0 1 6,-3-3 8,-13 6-2,-5 4-8,-3 6 6,-12 0-10,-4 3-3,-2 16 3,0 2-4,4 1 3,9 3-2,6-4-2,10 0-5,9-3-2,4-3 0,8 2-5,14-4 4,14-3-3,9-4-51,9-2-44,6-4-179,-5 0-208</inkml:trace>
  <inkml:trace contextRef="#ctx0" brushRef="#br0" timeOffset="104686.6985">19191 7579 465,'0'0'253,"0"0"-150,0 0 110,0 0-65,0 0-86,0 0-27,-39-17-1,14 17 4,-8 1-9,-3 12-4,7-3 8,5 3-14,10-4-11,10-2-8,4 3 0,0 3-2,0 0-2,12-2-6,18 1 7,8-4-21,5-5-4,-1 2-2,-6 0-14,-10-2 17,-14 1 14,-7-3 11,-5 0 2,0 2 3,0 1 18,-17 0 33,-8 2 7,-6 0-31,-4-1-16,-1 1-11,1-3-3,9 0-30,0-3-67,10 0-82,4 0-153,12 0-378</inkml:trace>
  <inkml:trace contextRef="#ctx0" brushRef="#br0" timeOffset="105038.3177">19437 7527 884,'0'0'112,"0"0"6,0 0 93,0 0-157,0 0-54,0 0-1,-25 32 1,13-5 6,4 1-5,7-2-1,1-2 0,0-3-2,15-6 1,3-4-2,4-4-13,5-7 7,-3 0 5,1-14 4,-7-5 6,-2-12 27,-2 0 20,1-6 11,-9 7-21,-3 3-12,-3 12-2,0 8-12,0 3-17,-12 4-14,-6 0-91,0 1-82,4 9-150,7-4-326</inkml:trace>
  <inkml:trace contextRef="#ctx0" brushRef="#br0" timeOffset="107812.7088">19812 7354 95,'0'0'666,"0"0"-550,0 0 138,0 0-43,0 0-114,0 0-34,16-14-17,-13 14-28,0 12-11,0 10-5,1 12 23,-4 5-7,0 3-8,0-2-6,0 1 5,0-5-9,-3-7-1,-1-2 0,-2-7-43,3-4-67,0-10-71,3-3-182,3-3-326</inkml:trace>
  <inkml:trace contextRef="#ctx0" brushRef="#br0" timeOffset="108076.9423">20237 7278 1176,'0'0'58,"0"0"145,0 0-26,0 0-139,0 0-38,0 0-12,2 37 12,-2 2 6,0 7 0,-8 3 1,-6-1-5,1-2 2,-2 0-4,-2-4 0,0-4-4,3-5-20,2-6-57,0-4-64,6-9-74,4-6-145,2-8-339</inkml:trace>
  <inkml:trace contextRef="#ctx0" brushRef="#br0" timeOffset="108257.211">19986 7572 992,'0'0'99,"0"0"1,0 0 38,79-19-115,-30 19-22,2 0-1,-5 0-113,-4 0-205,-11 0-312</inkml:trace>
  <inkml:trace contextRef="#ctx0" brushRef="#br0" timeOffset="108677.1902">20776 7665 389,'0'0'1049,"0"0"-931,0 0 52,0 0-33,0 0-80,0 0-18,-13 0-10,13 0-17,0 0-7,0 0-5,0 0-1,-3 0-63,-10-13-159,-14-14-1225</inkml:trace>
  <inkml:trace contextRef="#ctx0" brushRef="#br0" timeOffset="110460.4321">2964 8095 505,'0'0'0,"0"0"6,0 0 73,0 0-24,0 0 12,0 0-2,0 0 1,-18-21-1,18 21-2,0 0 1,-5 0 0,5 0-14,0 0-21,0 0-12,0 0-6,0 0-2,0-3 3,11-1-5,19-2-5,20-4 2,24 1 7,20 2-3,19-6 8,23 3-2,19-4-7,9 2 0,2-5-6,2-2-2,-3-3-11,-6-3-15,-2-1 5,-8 2 14,-9 1-15,-10 3 0,-5 0 7,-11 1-9,-9 2-6,-14 1-10,-13 2 8,-8 1 4,-3 2-1,-9 0 16,-4 1 14,-11 2 1,-10 2 1,-15 6 0,-11-1 1,-7 1-2,0 0-1,-16 0 0,-10 4-1,-4 6-132,4-3-202</inkml:trace>
  <inkml:trace contextRef="#ctx0" brushRef="#br0" timeOffset="110804.3303">5885 7599 922,'0'0'62,"0"0"22,0 0 11,0 0-92,0 0 0,0 0 10,58 22-7,-42-12-2,1-3-3,-1 0-1,-6-7-23,1 0-38,-2 0-15,-7-7 21,5-7 10,-4-2 1,0 4 11,-3 1 33,0 2 7,0 5 49,0 4 7,-6 0 5,-9 10-38,-9 14-1,-1 2 14,1 3-12,3-5-20,2-1-10,4-7-1,3-2-45,1-11-122,4-3-216</inkml:trace>
  <inkml:trace contextRef="#ctx0" brushRef="#br0" timeOffset="110948.5579">5992 7514 765,'0'0'267,"0"0"-262,-9 100 85,-1-50-31,4 4-59,6-1 0,0-7-168,0-7-369</inkml:trace>
  <inkml:trace contextRef="#ctx0" brushRef="#br0" timeOffset="111892.064">6652 7781 424,'0'0'141,"0"0"-88,0 0 90,0 0-6,0 0-66,0 0-32,-8 0-18,8 0-8,0 0-13,2 9 0,33-2 0,22 3 14,31-7 20,36-3 33,32 0-57,16 0-10,20 0-7,3 0-73,7-10-29,-2 0 59,-12-3 20,-12-3-37,-27 4-50,-22-2 27,-26-1 43,-26 2 47,-29 4 7,-25 0 30,-11 5 72,-9 1 2,-1 3-62,4 0-49,-4 0-11,0 0-149,0 3-74</inkml:trace>
  <inkml:trace contextRef="#ctx0" brushRef="#br0" timeOffset="114512.6273">1295 11318 414,'0'0'117,"0"0"-32,0 0 92,0 0-73,0 0-38,0 0-3,0 0-19,10 0-3,-10 0-6,-4 0-1,-11 0-1,-1 0-2,1 0 19,5 0 9,5 0-6,2-4-8,3-2 14,0 3-28,0-4-2,0 1 2,6-1-17,15-6-14,1 6 0,5 4-7,-2 3 6,5 0 0,-9 0-2,0 0-4,-12 10 5,-9 5-6,0 3-7,-21 5 15,-13 0 4,4-3-4,9-3-2,6-5 1,9-5 0,6-4-3,0 1-6,0-1 2,0-1-4,8 4 1,14-1 2,9 4 8,2 5-3,-3 0 4,-3 8-1,-11 3-4,-4-3 5,-9-3 2,-3 1 4,0-6 20,-6-2 7,-13-1 2,-11-1 6,-9-4-11,0-2-16,-1-4-12,9 0-2,4-14-8,12-19-76,15-16-139,0-7-371</inkml:trace>
  <inkml:trace contextRef="#ctx0" brushRef="#br0" timeOffset="114873.0034">1498 11143 757,'0'0'142,"0"0"49,-118-11-4,66 15-90,-3 19-29,4 11-24,2 11-1,7 9-7,2 9-7,10 4-6,12 4-6,15 1-7,3-2 0,18-4-3,25-10 1,20-12 2,10-9-9,18-16-1,13-14-3,-2-5-11,-8-27-17,-20-15-4,-20-9 33,-14-13 2,-23-14 11,-11-1-4,-6 3-7,-17 13 0,-17 21-9,-12 19-14,-2 19-28,-6 4-55,2 10-133,7 13-298</inkml:trace>
  <inkml:trace contextRef="#ctx0" brushRef="#br0" timeOffset="116005.6894">3452 11090 547,'0'0'145,"0"0"-25,0 0 48,0 0-83,0 0 14,0 0-65,12-43 28,-12 33-20,0 1 6,0-1-4,0 0 2,-3 0 17,-6 4-23,-3 3-19,-5 3-7,-2 0-8,-6 3-5,-5 13 0,0 11 0,-1 2 2,4 7-1,8 0 1,8 7 2,8-3 1,3 1-1,5-4 0,20-6 0,5-1-2,10-10 1,6-4-2,-4-5-1,-3-9 5,-10-2-3,-3 0 1,-5 0-1,-6-14 4,-2-6 1,-2-6-4,-2-3-3,1 0 2,-1 2-3,-3 8 0,2 5-1,-5 4 2,7 3-2,-4 5 1,3-2-6,6 4-2,0 0 7,4 3 0,-5 10-2,2 4 3,-4 4 4,-5-2-2,-1 0 0,-6 4 0,0-3-1,0-3-1,-10 0-1,1-4-25,6-1-83,0-9-125,3-3-192</inkml:trace>
  <inkml:trace contextRef="#ctx0" brushRef="#br0" timeOffset="116348.1616">3877 11165 811,'0'0'79,"0"0"97,0 0-57,91-6-61,-64 10 0,1 12-12,-5 1-6,2 2 0,-10-2-12,-3 3 3,-8-4-11,-4-5 6,0 2-5,0-4-10,-4-2 10,-5 3-7,0-10-2,0 3-7,3-3 0,0 0 8,3-13-8,0-10-1,3-2-4,6-3-5,15 5-7,1 3 3,8 4 2,0 5-1,4 2-6,2 2-39,9 3-61,4-2-55,9 4-8,-1-3-268</inkml:trace>
  <inkml:trace contextRef="#ctx0" brushRef="#br0" timeOffset="116642.7771">4671 11076 621,'0'0'233,"0"0"40,0 0-121,0 0-75,0 0-30,-91-19-20,61 29-4,-3 7 0,5 3-9,1 2-5,9 5 0,3 0-3,9-1-5,6-3-1,0-3 0,18-4-5,9-9 5,7-4 1,-1-3 5,-2-3-6,-8-14 8,-7-3 3,-7-3 5,-5-4 14,-4 4-11,0 3-18,0 7-1,0 6-12,-4 7-69,4 0-91,0 0-252</inkml:trace>
  <inkml:trace contextRef="#ctx0" brushRef="#br0" timeOffset="117294.1368">4884 11084 818,'0'0'135,"0"0"129,0 0-86,0 0-111,0 0-53,0 0-14,-24 9 2,15 10 7,3-2-3,3 5-4,3 0-1,0-2 3,0-1-4,14-2-4,2-3-17,2-8-31,3-3-8,1-3-17,-5-3 27,2-14 19,-3-9 25,-2-1 6,-1-6 13,-1-1 3,0 6 11,-3 8 4,-6 10 18,-1 6-13,-2 4-3,0 0-33,0 7-1,0 12 1,0 9 0,0-3 7,0 2-1,0-4-4,7-6-2,9-1 1,10-9-1,11 0-2,0-7 1,-1 0-7,-4-16-19,-5-9-10,-1-4 27,-6-8-9,-1 1 18,-1 0 1,-6 4 11,-4 6 25,-3 12 17,-5 3 18,0 8 3,0 3-1,0 0-27,0 0-38,0 3-8,0 14-17,0 13 17,-7 3 13,1 7-5,1 2 0,-4 5-6,1-1 4,3 0-4,-4-3-2,3-4 1,3-1-1,-1-4-20,4-6-56,0-11-82,0-5-56,13-12-182,6 0-439</inkml:trace>
  <inkml:trace contextRef="#ctx0" brushRef="#br0" timeOffset="117543.5323">5472 11083 927,'0'0'95,"0"0"97,0 0 14,10-78-122,20 67-42,2 6-27,6 2-5,2 3-1,-7 0-4,-3 3-3,-5 6 1,-7 4-3,-10 1-1,-4-2-4,-4 1 5,-21 1 6,-10-2 5,-12 2-11,-2 0-2,-1-1-126,1-7-165,6-6-570</inkml:trace>
  <inkml:trace contextRef="#ctx0" brushRef="#br0" timeOffset="125574.6141">6434 10727 402,'0'0'322,"0"0"-237,0 0 102,0 0-28,0 0-88,0 0-29,0 0 0,0-9-11,4 9-10,-4 0-1,0 0 3,0 0-6,0 0 2,0 0-2,0 0-6,0 9-8,3 13 5,-3 12 19,0 5-4,0 4-1,0 0-4,-3-3-7,-4 4-2,4-8-8,0 0 2,3-7-3,0-5 2,0-7-1,0-5 0,0-7 0,0-3-1,0-2 0,0 0 1,0 0 2,0 0 5,0 0 3,0 0 1,13-14 5,-1-6-11,1 1-6,4 2 0,-5 1 0,1 3 0,1 3-1,2 1 1,-1 1-2,3-1 2,0 5-8,1 1 2,2 3 6,-1 0-1,-1 7-5,-3 12-3,-7 4 6,-9-3-1,0-3 3,0 0 2,-14-5 3,-11-2-2,-10 2 17,-5-4-8,-1-1-4,5-2-7,2-2-5,19-3-74,9 0-99,6-12-207</inkml:trace>
  <inkml:trace contextRef="#ctx0" brushRef="#br0" timeOffset="126188.3878">6856 10914 483,'0'0'166,"0"0"-7,0 0 50,0 0-109,0 0-30,0 0-5,3-20-35,-3 20-21,4 0-9,2 11 0,0 3 6,5-2-1,5-1 2,-1-5-1,0 1-3,3-7 1,1 0 3,2 0-1,-4-13 1,2-7 9,-7-3-4,4 2 13,-10 4 10,-2 6 6,-2 7 23,-2 4-8,0 0-28,0 0-18,0 0-10,0 3 0,0 16-7,0 12 7,-2 8 10,-2 4 0,1 4-4,-6 1 6,-1 8-7,-2 1-1,-7-3 0,8-3-4,-5-7 0,5-4 1,2-11-1,3-9 1,-7-3-1,-8-7 0,-6-4 14,-3-6 12,-3 0 2,10-4-6,3-16-8,5 1-5,2-8-4,7-2-5,6-2 0,0 2-17,0 7-26,15 5-34,4 4-68,1 7-106,-4 1-320</inkml:trace>
  <inkml:trace contextRef="#ctx0" brushRef="#br0" timeOffset="126978.1018">7821 10727 796,'0'0'231,"0"0"-107,0 0 95,0 0-82,0 0-69,0 0-12,0 0-17,0 0-13,0 0-16,0 0-10,0 0 0,0 10-13,-10 17-83,-7 12-51,-8 9-181,7 3-360</inkml:trace>
  <inkml:trace contextRef="#ctx0" brushRef="#br0" timeOffset="127173.2276">7655 11364 850,'0'0'323,"0"0"-253,0 0 124,0 0-68,0 0-76,0 0-14,-5 0-8,5 0-24,0 0-4,0 0-5,0-6-75,-2-5-168,2-1-212</inkml:trace>
  <inkml:trace contextRef="#ctx0" brushRef="#br0" timeOffset="127441.84">7860 11067 847,'0'0'166,"0"0"7,0 0 46,0 0-112,0 0-67,0 0-25,104-42 7,-59 35-5,-2 6-8,-14-1-7,-10 2-2,-9 0-23,-4 0-118,-6 3-131,0 4-391</inkml:trace>
  <inkml:trace contextRef="#ctx0" brushRef="#br0" timeOffset="152668.4502">2739 12150 459,'0'0'22,"0"0"21,0 0 34,0 0-8,0 0 10,79 0-26,-33-7-5,14-2 8,10-4 6,12-1-4,12-1-16,9 3-8,6 0-10,-3 2-5,0 0-6,1 1-6,2-2-6,4-2 2,5-4-2,0 0-1,-3 2-2,-8-1-2,-7 1-3,-13 2 5,-11 7 1,-8-1-1,-5 3 0,-8-1-6,-7 1 6,1-3 0,-4 4 2,-5 0-2,-4 0 2,-8-1 1,-8 0-1,-7 1-8,-4 3-7,-3-3-27,3-3-53,0-1-81,-3-3-177</inkml:trace>
  <inkml:trace contextRef="#ctx0" brushRef="#br0" timeOffset="152998.3349">5394 11671 773,'0'0'66,"0"0"140,0 0-105,0 0-66,0 0-21,85-7 4,-36 16-6,-5 3-12,-4-4-5,-7-3-28,-11 1-53,-4-6-64,-12 0 16,-3 0 12,-3-14 2,0 5 103,-14-4 17,-11 6 67,-2 1 29,-4 5 8,-2 1-14,0 0-31,-4 14-8,6 6-7,1 0-24,12-1-10,3-2-10,9 2-13,6-5-90,0-11-101,18-3-179</inkml:trace>
  <inkml:trace contextRef="#ctx0" brushRef="#br0" timeOffset="153157.093">5639 11517 695,'0'0'152,"0"0"20,0 0-80,0 0-57,-11 81 56,5-31-57,3 6-14,3-3-20,0 1 0,3-10-105,14-3-171,14-18-226</inkml:trace>
  <inkml:trace contextRef="#ctx0" brushRef="#br0" timeOffset="153478.133">6149 11853 723,'0'0'52,"0"0"92,0 0 8,0 0-66,0 0-53,0 0-21,3 0 15,40 0 24,11 0-26,17 0-16,17 0-1,20 0-8,20-7 3,26-6-3,11-1-2,-5 2-2,-17-1-2,-30 4-14,-33-2-3,-27 5 18,-26 1 5,-16-1 2,-7 3-2,-4 3-12,0 0-93,-12 3-167,-15 4-192</inkml:trace>
  <inkml:trace contextRef="#ctx0" brushRef="#br0" timeOffset="155620.5223">9126 10726 604,'0'0'68,"0"0"149,0 0-101,0 0-16,0 0-21,0 0-50,0 0-18,-6 4 33,2 26 4,-1 9 0,-2 4-21,4 3-3,-2-3-13,5 3-2,0-8-8,18-6 0,1-6 0,7-6 2,0-13 0,5-7-1,3 0 5,-5-20 1,-1-10-4,0-12 5,-9-8 0,-6-3-1,-4 1 2,-5 9-3,-4 7-5,0 11 9,-4 11 2,-3 6-13,1 4-2,3 4-32,3 0-86,0 14-59,16-2-78,24 3-215</inkml:trace>
  <inkml:trace contextRef="#ctx0" brushRef="#br0" timeOffset="155965.0386">9857 10735 609,'0'0'148,"0"0"70,0 0-50,0 0-70,0 0-30,-85-34-38,47 40 15,6 10-14,5 1-1,9 3-9,6-1-13,9 1-8,3 3 1,4-2-1,25 1 3,7 1-2,10-2 3,-5-2-4,-5 5 2,-10-8-3,-9 5 2,-12-5-2,-5 0 2,0 0 3,-16 1 20,-13-4 22,-3 0-21,-7-3-6,0-3-15,4 0-4,9-1-22,8-6-89,18 0-105,0-26-233</inkml:trace>
  <inkml:trace contextRef="#ctx0" brushRef="#br0" timeOffset="156722.6166">10209 10829 907,'0'0'83,"0"0"219,0 0-205,0 0-63,0 0-31,0 0-2,31 0 8,2 4 4,0-1-11,-1-3 1,0 0-2,-5-10-1,-8-4 6,-6-5-1,-7 0 1,-6-6-1,0 2-1,-1 1 2,-14 5-2,-10 7 5,-5 7-2,-6 3 6,-6 2-5,2 16 0,3 6-1,7 2-7,7 3-1,13 0-4,10 1 2,1-2 0,31-3-2,13-5-6,10-3-27,14-11-41,2-6-105,4 0-81,2-17-18,-2-3 106,-13-2 177,-6 3 2,-18 1 3,-9 2 43,-13 2 96,-5 1 2,-11 0-20,0 6 18,0-2-40,-3 5-17,-18-3-40,-3 7-18,-14 0-9,3 7-3,0 6 13,9 11-12,9-1-10,10 3-8,7-3-3,1 3 2,25-8-2,6-2-1,14-6-10,7-7-38,4-3-33,9-3-31,4-21-19,-8-7 113,-9-13 20,-18-10-6,-19-8 8,-9-1 12,-7 6 79,0 12 32,0 12 9,-5 16-8,2 14-20,1 3-28,-1 10-65,3 26 3,0 15-14,0 7 6,0 8-4,0-3-2,6 2-3,-2-5-33,-1-7-119,4-6-114,-1-11-225</inkml:trace>
  <inkml:trace contextRef="#ctx0" brushRef="#br0" timeOffset="157644.5818">12160 10413 555,'0'0'81,"0"0"139,0 0-11,0 0-80,0 0-20,0 0-39,0-27-31,0 27-22,0 17-15,0 12 29,-12 8 17,-3 2-14,3 8-9,-2 5-10,1-2-10,4 3 2,3-6-6,6-5-1,0-5 0,3-10 0,17-5 1,2-8 1,5-4-4,5-10 2,7 0-17,3-1-46,2-16-57,-10-5-85,-14 2-183</inkml:trace>
  <inkml:trace contextRef="#ctx0" brushRef="#br0" timeOffset="158064.564">11947 10773 149,'0'0'622,"0"0"-514,0 0 111,0 0-185,0 0-16,100-33-2,-32 23-13,2 3-3,5-3-5,-2 0-87,-12-3-100,-13 4 1,-15-1 92,-11 3 98,-9 0 1,-9 4 96,0 0 28,-4 3 12,0 0-43,-11 0-29,-5 3-18,-3 10-20,5-3 10,5 6 4,5-2-22,4 3-3,0-1 0,19-4-6,15-4-2,12-4 4,4-4-7,-4-2 2,-13-13 3,-14-2-2,-19-6 32,0 0 15,-25-1-41,-12 4-13,1 11-6,1 9-16,5 0-66,4 17-175,11-5-197</inkml:trace>
  <inkml:trace contextRef="#ctx0" brushRef="#br0" timeOffset="158800.1726">13663 10562 514,'0'0'72,"0"0"74,0 0 37,0 0-109,0 0 34,0 0-34,0-33-20,-7 26-4,-8 0 7,-11 4-28,0 3 6,-4 0-4,0 3-10,2 14-10,0 2 0,11 5-6,11-5-5,6 4-8,3-6 8,19-3-1,14-5 1,6-9-1,-3 0-11,-3 0 11,-8-17-2,-7-2 3,-9-1 5,-2-2 0,-3 2 0,-1 3-5,-4 10 8,-2 4 11,0 3-2,5 0-17,-5 10-11,4 16 8,-1 10 3,3 14 5,-4 0 0,0 2-2,0-6-2,-2-5 0,0-6 1,-6-8-1,-12-7 6,-2-6 34,-3-5-10,-4-9 22,-6 0-9,-5 0-26,2-17-5,2-3-9,4 3-4,13 3-3,7 6-20,10 1-44,0 2-61,29-9-133,19-10-357</inkml:trace>
  <inkml:trace contextRef="#ctx0" brushRef="#br0" timeOffset="159392.5831">13950 10498 897,'0'0'48,"0"0"162,0 0-28,0 0-139,0 0-13,78-32-15,-53 52 4,-5 9-8,3 1-2,-10 0 4,-4-6-9,-6-6-2,-3-4-2,0-2 0,-16-4 21,-7-2 9,4-6-10,0 0-11,6-3-2,5-14 7,5-2-13,3 1-1,0 3 0,10 2-6,15 3-20,13-1-17,13 2-41,5 2-40,5 1-94,-2-1-94,-7 4 13,-8-4 84,-11 0 215,-6 0 8,-11 1 59,-11-5 76,-5-1 90,0-1-30,-8 4-59,-12-2-37,-7 8-40,-1 3-2,-1 0-23,2 16-21,6 4-6,7 3-6,7 0-6,7 1-3,0-2-1,23-5-1,13-8 1,10-7-5,-1-2-10,1-7 16,-14-14 0,-3-8 7,-13-1 1,-6-3 33,-6 3-25,-4 10-12,0 7-4,-18 13-8,3 0-47,8 4-91,7 8-150,0-4-198</inkml:trace>
  <inkml:trace contextRef="#ctx0" brushRef="#br0" timeOffset="159984.5868">14898 10406 856,'0'0'80,"0"0"219,0 0-172,0 0-43,0 0-33,0 0-43,-56-3 2,44 22-6,4 1 2,5-3-6,3 2-4,0-4 1,11-3 1,6-2 0,8-6-23,3-4-19,2 0-16,-7-16 33,3-6 18,-10-4 9,1 1 9,-8 5 7,-5 7 19,-1 9 23,-3 0-8,0 4-17,0 0-33,1 0-26,1 14-5,2 2 31,4 1 0,1 3 3,6-4-3,1-5-6,10-2-7,-3-8-7,3-1-6,-4-1-1,1-18 27,-7-7 2,-3-4 1,1-7 10,-4 3 13,1 2-2,-3 9 8,-5 13 8,-1 6 11,-2 4-16,0 8-35,0 21-18,0 14 18,0 10 12,-11 6-7,0 1 3,-1 0-5,1-9 2,6-4-5,4-7 1,1-5-2,0-14-14,0-5-22,0-12-77,8-4 10,10-10-55,2-21-77,6-13-77,-5 0-72</inkml:trace>
  <inkml:trace contextRef="#ctx0" brushRef="#br0" timeOffset="160165.0004">15366 10561 80,'0'0'320,"0"0"-63,0 0-62,19-83-85,-3 69 9,7 5-54,6 3-22,4 6 14,2 0 8,3 0-13,-7 7-8,-5 3-9,-13 0 2,-7 3-14,-6-4-12,-10 5 7,-24-1 8,-12 4-26,-12-4-15,-6-3-172,-4-5-280</inkml:trace>
  <inkml:trace contextRef="#ctx0" brushRef="#br0" timeOffset="160717.9795">16509 10142 680,'0'0'151,"0"0"168,0 0-139,0 0-29,0 0-44,0 0-49,-19-46-44,14 68-9,5 14 38,0 3-23,0 7 2,0 3-15,0 1-2,5-2-5,4-2-4,1-9-25,3-4-115,3-13-124,-5-14-276</inkml:trace>
  <inkml:trace contextRef="#ctx0" brushRef="#br0" timeOffset="160892.7045">16293 10347 852,'0'0'76,"0"0"195,0 0-163,0 0-84,85-7 1,-13 7 0,9 0-19,7-2-6,-6-6-30,-8-1-163,-18-8-190,-14-2-366</inkml:trace>
  <inkml:trace contextRef="#ctx0" brushRef="#br0" timeOffset="161236.5493">16843 10149 617,'0'0'171,"0"0"13,0 0 76,0 0-193,0 0-59,0 0 12,-15 72 18,15-32-8,0 3-8,3-1-7,2-4-8,4-5 3,-2-11-10,1-5 1,-2-9-3,0-6 3,5-2-1,2-7 8,8-17 7,5-11-13,-3-5 1,0 1-1,-3 9 2,-5 10 0,-5 14 1,-2 2 1,-3 4 3,2 0-5,1 20-4,-3 10 2,-2 5 0,-3 2-1,0-3-2,1-4 1,7-4-45,7-4-71,6-6-181,13-15-239</inkml:trace>
  <inkml:trace contextRef="#ctx0" brushRef="#br0" timeOffset="161566.5628">17405 10350 738,'0'0'57,"0"0"26,0 0-61,0 0 41,0 0-7,0 0-28,90 19-17,-68-19-3,-4-6-4,-1-14 2,-10-2 9,-4-5 1,-3 3 11,0 3 39,-10 7-29,-16 8 5,-5 6-16,-6 6 15,-3 19-2,7 6-6,4 8 3,14-2 1,9-1-13,6-3-11,8-5-1,22-9-4,9-4-2,-1-8-6,8-7-13,-2 0-65,8-10-79,2-9-199,-3-1-179</inkml:trace>
  <inkml:trace contextRef="#ctx0" brushRef="#br0" timeOffset="163395.9853">18402 10164 532,'0'0'82,"0"0"164,0 0-115,0 0-7,0 0-43,0 0-25,4-75-23,22 72-4,2 3-3,5 0 4,6 17-10,-3 6-9,-5 10 5,-7 1-9,-7 0-2,-11 0-5,-6 2-3,0-7 2,-8-5 0,-7-7 0,-2-10 0,4-7 2,-2-5 12,5-17 4,3-14-12,7-10 5,0-4-9,24-1 0,8 5-1,2 14 0,3 6-2,4 11 2,6 10-39,8 5-94,8 0-201,-2 5-214</inkml:trace>
  <inkml:trace contextRef="#ctx0" brushRef="#br0" timeOffset="163743.0464">19090 10115 723,'0'0'77,"0"0"82,0 0-13,0 0-132,0 0-12,0 0 12,62 3 4,-26-3 0,-5 0-11,-1 0-7,-10-9 0,-6-4 9,-8-1-1,-6-1 9,0-2 15,-4 7 19,-17 3-21,-8 5-4,-5 2-20,-2 2 18,-6 18 3,4 2-6,5 2-2,10 3 2,6 1-6,8-4-7,9 0-4,0-2-2,18-2-2,10-7-4,8-5 1,10-8-35,5 0-66,10-17-152,5-12-194</inkml:trace>
  <inkml:trace contextRef="#ctx0" brushRef="#br0" timeOffset="163974.6968">19716 10023 538,'0'0'125,"0"0"127,0 0-92,0 0-73,0 0-2,0 0-47,-110-20 5,75 36-8,4-2-5,4 3-1,9 2-18,6 1 5,8-3-15,4 2-1,0-5-5,27-1-3,12-3-45,13-7-75,8-3-125,8 0-168</inkml:trace>
  <inkml:trace contextRef="#ctx0" brushRef="#br0" timeOffset="164243.9636">20049 9999 496,'0'0'139,"0"0"81,0 0-81,-96-19-38,66 19-25,-1 10-18,4 11-27,3 1-4,8 2 3,7-2-12,9-2-14,0-4-4,16-2 0,16-8 1,10-2 7,4-4-1,-8-7-6,-6-12 5,-10-5 3,-10 0 7,-10-4 12,-2 8-13,0 6-15,-6 8-16,-8 6-58,2 0-151,8 0-174</inkml:trace>
  <inkml:trace contextRef="#ctx0" brushRef="#br0" timeOffset="164522.4101">20049 9999 669,'98'-18'75,"-73"14"127,5 4-89,3 0-30,-2 4-11,-1 12-29,-7 3-28,-8 1-3,-4-3 0,-6-5-7,-5-1-5,0-3 3,0-6 5,-8 1 23,0-3 16,0 0-31,5 0 0,0-17-13,3-8-3,0-3-7,15-2-14,9 5-7,4 11-20,5 8-27,10 6-42,7 0-90,9 9-280</inkml:trace>
  <inkml:trace contextRef="#ctx0" brushRef="#br0" timeOffset="165137.0324">20877 9969 360,'0'0'354,"0"0"-231,0 0 57,0 0-108,0 0-3,0 0-38,-75-62 1,34 62-11,1 0 40,3 17-24,3 0-13,8 6-15,10-1-1,9-1-8,7-2 0,4-5-2,22-1 1,8-6 0,6-7-17,0 0-30,2-10-10,-2-14 13,0-8 32,1-9 13,0-7 7,-2-2-5,-7 1 8,-12 8 8,-8 5 19,-7 17 19,-2 8 0,-3 5-4,0 6-13,0 9-39,0 17-12,-11 8 12,-2 7 4,4 0-4,2 3 0,5-1 0,2-6 0,0-5-5,3-6-14,8-12-11,6-4 1,4-10 8,3 0 13,5-7 8,1-16 3,-4-3-2,0-8-2,-1-4-2,-1 4-1,-3 7 4,-3 8 4,-3 9-3,-4 10-1,3 0-2,2 9 0,1 14 1,1 7-4,-6 0 5,-2-1 0,-6-1 0,-2-6 4,-2-6-4,-2-4 0,-14-3 2,-9-2-2,-2-1-24,-2-6-80,-1 0-305</inkml:trace>
  <inkml:trace contextRef="#ctx0" brushRef="#br0" timeOffset="167506.7933">22132 9680 636,'0'0'90,"0"0"129,0 0-66,0 0-49,0 0 5,0 0-63,-6-29-25,6 31-13,0 18-8,0 6 36,0 11 9,0 1-11,0 3-10,0-1-4,0-3-15,0-5-3,-2-3-1,-1-5 1,-1-11-1,3-3 0,-1-4-1,2-6-4,0 0 4,0-9 16,3-15-16,12-8-5,0 1-5,5 2-7,5 3 16,0 6-8,4 7-1,2 6 9,1 7-7,-4 0 7,-3 3-1,-9 17-9,-8 6 7,-8-2-2,0 2 5,-5-4 0,-15-2-2,-4-3 3,4-3-1,0-4-7,10-7 7,3 0-97,7-3-76,3 0-60,24-6-101</inkml:trace>
  <inkml:trace contextRef="#ctx0" brushRef="#br0" timeOffset="167888.5814">22699 9855 404,'0'0'144,"0"0"25,0 0 21,0 0-70,0 0-22,0 0-45,9-69-27,-38 69 2,-6 3-12,-1 14 5,3 9-15,8-3 8,8 3-6,7 0-8,9-5 0,1-5 0,0-2-1,18-5 1,7-8 2,5-1-2,1 0-8,-3-17-1,-8-3 9,-5-4 4,-3-2-1,-2-4 3,-2 4 2,-2 9 8,-3 10 26,-2 5 12,-1 2-18,0 2-36,0 15-11,0 9 11,0 1 3,0-1-3,0 1-3,9-1-19,6-7-67,10-7-97,5-7-121,7-5-279</inkml:trace>
  <inkml:trace contextRef="#ctx0" brushRef="#br0" timeOffset="168205.583">23106 9757 536,'0'0'121,"0"0"61,0 0-43,0 0-61,0 0-27,0 0-25,-67-34 22,48 51-22,4 0-6,6 2-8,3-2-4,4-2-7,2 2-2,0-4 0,12 3 1,12-2-1,2-1 2,-1-2-1,-5-1 4,-7-1-1,-10-1-2,-3 1 0,0-1 26,-8 0 21,-14 1 7,0-1-35,-4-1-13,7-5-7,3-2-39,6 0-112,10-3-159,0-25-313</inkml:trace>
  <inkml:trace contextRef="#ctx0" brushRef="#br0" timeOffset="168878.0641">23291 9746 830,'0'0'56,"0"0"1,0 0 68,0 0-19,83 30-63,-54-23-18,3-1-14,0-4-10,-2-2 2,-6 0 0,-5 0 0,-11-12 4,-8-5 3,0 0-7,-8 0 1,-14 5-2,-8 6 4,-1 6-5,-2 0 1,1 9-2,5 12 7,3 1-7,12 1 0,9 0-1,3 4-10,15-7-23,22-3-19,11-4-31,13-6-31,12-7-11,0 0 104,-1 0 17,-14 0-7,-15-14 12,-10 0 8,-10-3 53,-4-2 22,-8 4 26,-9 1-18,-2 1-14,0 6-13,-16 4-41,-9 3-13,1 0-9,-1 15 3,3 7-4,6 0-5,5 4 2,9-2-2,2-2-23,10-5-8,18-2-25,12-10-20,10-5-51,8 0-30,0-13 62,-10-11 26,-13-8-73,-17-8 147,-6-10 28,-3-12 129,-4-8-7,1 1 1,-5 16 48,-1 16-28,0 18-47,0 16-5,-1 3-61,-5 26-58,-5 20 0,1 17 15,1 9-10,6 6 0,3 0-5,0 4 0,6 0-14,9-5-96,-3-9-198,-1-14-644</inkml:trace>
  <inkml:trace contextRef="#ctx0" brushRef="#br0" timeOffset="170478.9212">10282 12140 397,'0'0'27,"0"0"89,0 0-13,0 0-31,0 0 15,0 0 0,0 0-20,0 0-25,21-62 13,-25 52-10,-9 4-17,-3-1-11,-7 3 0,-4 1-1,-3 3-4,-2 0-1,1 6 12,1 11-11,0 6 5,8 4-9,10 9-4,6-3 2,6 0-4,9-4 0,27-12 6,16-7-3,6-10 1,0 0-1,-5-13 0,-15-10 2,-8 1 14,-18-9 27,-12 1 21,0 1-26,-3-1-22,-12 9-17,-3 5-4,9 7-1,-1 5-51,10 4-57,0 0-175,13 0-136,23 0-170</inkml:trace>
  <inkml:trace contextRef="#ctx0" brushRef="#br0" timeOffset="170786.9418">10601 12031 545,'0'0'166,"0"0"45,0 0-92,0 0-75,0 0 17,0 0 3,78 63-30,-62-40-1,-6-3-15,4-6-8,-5-5-4,0-2-1,5-7 1,7 0 9,6-17-8,5-12 0,1-7-4,-4-1-2,0-3 5,-2 11-5,-11 9 12,-8 13 33,-1 7 2,-4 12-36,8 15-11,-4 13 21,-1 4-10,0 2-8,0 0-4,2 5-2,0-3-80,6 1-120,-1-10-261</inkml:trace>
  <inkml:trace contextRef="#ctx0" brushRef="#br0" timeOffset="173914.5604">12328 11906 29,'0'0'260,"0"0"-139,0 0 41,0 0-27,0 0-25,0 0-9,0 0-33,26-60-11,-38 54-5,-8 2-34,-3 1-9,-12 3 21,-5 0-16,-2 3-2,-3 10 6,5 1 5,9-1-5,7 4-5,12-1-12,6 1-1,6-1-5,6-2 3,17-1 2,12-3 0,7-5 0,5-3-3,3 1 0,0-3 3,-5 0 0,-8 2 0,-8 5-2,-13 6 2,-5 1 1,-7 2-1,-4 4 2,0-1 0,-22 1 17,-8-3-4,-8-3 7,-1-2-2,0-4-2,6-5-12,1-3-5,9 0-1,11-3-16,3-11-57,9-6-83,18-5-131,20-3-357</inkml:trace>
  <inkml:trace contextRef="#ctx0" brushRef="#br0" timeOffset="174154.5637">12646 11850 765,'0'0'121,"0"0"148,0 0-114,0 0-89,0 0-56,0 0-3,11 39 40,-8 2 6,-3 4-11,0-2-15,0 3 1,0-6-19,0-1-1,0-6-6,0-3-2,0-6-1,4-4-26,2-8-84,0-5-74,0-7-150,4-7-207</inkml:trace>
  <inkml:trace contextRef="#ctx0" brushRef="#br0" timeOffset="174400.5692">12758 11889 725,'0'0'80,"0"0"125,12-72-80,12 62-52,4 4-30,5 6-6,3 0-6,-6 0-2,-2 18-11,-8 3-5,-8 5-6,-12-3 11,0 6 13,-13-5 2,-12-2 11,-7 0-25,-1-3-11,4-2-8,0-4-4,9-3-82,14-4-104,6-6-180,6 0-290</inkml:trace>
  <inkml:trace contextRef="#ctx0" brushRef="#br0" timeOffset="174784.374">13131 11922 699,'0'0'64,"0"0"122,0 0-113,0 0-55,0 0 4,0 0 9,97-6-10,-74 6-6,0 0-1,-5-7-7,6-2-1,-10-5-1,-3 0-4,-7 5 9,-4 1 17,0 3 33,0 4-39,-13-2-9,-9 3-8,-1 0-4,4 0 13,-4 0-10,6 4 0,-6 6 3,4 9 4,0 2 0,3 4 8,2 2 2,5 2-2,9-2-6,0 0-2,3-4-10,18-3 4,13-4-4,5-6 0,7-7-40,5-3-90,8 0-172,6-10-375</inkml:trace>
  <inkml:trace contextRef="#ctx0" brushRef="#br0" timeOffset="177540.0403">13841 11860 245,'0'0'143,"0"0"-43,0 0 58,0 0-66,0 0 13,0 0-9,0 0 10,-12-20-28,0 10 15,-3 3-41,-7 1-5,-4 3-9,-2 3-19,-8 0 1,3 12-2,4 8-9,3 3-2,7 6-3,10-1-4,9 5-1,2-3 1,24-4 1,6-2-1,14-8-4,3-6-38,-1-4-77,4-6-138,0-3-137</inkml:trace>
  <inkml:trace contextRef="#ctx0" brushRef="#br0" timeOffset="177728.7157">14102 11850 204,'0'0'541,"0"0"-367,0 0 64,0 0-101,0 0-40,0 0-69,23-24-14,-13 53 21,-4 2-14,1 2-15,-7 0-1,3-4-5,-3-2-38,0-4-86,0-9-166,0-11-230</inkml:trace>
  <inkml:trace contextRef="#ctx0" brushRef="#br0" timeOffset="177884.6636">13988 11589 917,'0'0'67,"0"0"222,0 0-163,0 0-76,0 0-50,0 0-4,20 9 3,22 28-57,10-4-131,7-5-197</inkml:trace>
  <inkml:trace contextRef="#ctx0" brushRef="#br0" timeOffset="178268.0957">14442 11830 758,'0'0'113,"0"0"37,0 0-56,0 0-52,0 0 22,88 10-16,-55-10-23,-5 0-12,-2-10-6,-1-9-3,-10-5 3,-2-9-5,-7 0 4,-6-4-1,0-1-4,-2 1 3,-15 10 8,-2 7 25,-3 11 7,-5 9-13,1 0-2,-4 12-10,2 15-4,5 9 5,4 1-1,1 8 0,7 6-4,4 2-5,7 2 2,0-2-1,0-3-11,0-4 2,7-6-1,-1-6 0,0-3-2,0-3-5,-1-6-6,1-5-75,3-3-54,4-12-156,-1-2-196</inkml:trace>
  <inkml:trace contextRef="#ctx0" brushRef="#br0" timeOffset="178425.3724">14316 12100 717,'0'0'117,"0"0"44,0 0-20,0 0-113,123-52 1,-60 39-23,5 0-6,7-4-6,-8 1-80,-5-4-142,-6 1-227</inkml:trace>
  <inkml:trace contextRef="#ctx0" brushRef="#br0" timeOffset="178599.6054">14939 11833 223,'0'0'489,"0"0"-284,0 0 31,0 0-77,0 0-53,0 0-55,-2-14-48,-2 38 22,1 12 9,-3 1-16,3-1-14,3-2-4,0-5 0,0-3-53,0-9-93,9-7-181,5-10-265</inkml:trace>
  <inkml:trace contextRef="#ctx0" brushRef="#br0" timeOffset="178755.4557">15028 11589 1002,'0'0'82,"0"0"196,0 0-128,0 0-101,0 0-49,0 0-26,-36-10-35,59 40-110,6 0-210,9-5-529</inkml:trace>
  <inkml:trace contextRef="#ctx0" brushRef="#br0" timeOffset="179062.4301">15323 11819 836,'0'0'50,"0"0"35,0 0 41,0 0-63,100 47-52,-70-41-7,0-6-4,-6 0-2,0 0 1,-5-12 1,-9-8 5,-6-3 1,-4-3 1,-11 3-7,-14 2 0,-12 11 13,-1 10-3,-7 0 8,5 7 3,9 13 10,8 3-19,11 4-12,12-1-6,0 0 4,15-3-32,18-3-16,13-7-36,14-2-116,15-8-96,10-3-116</inkml:trace>
  <inkml:trace contextRef="#ctx0" brushRef="#br0" timeOffset="179414.5309">15934 11903 331,'0'0'144,"0"0"74,0 0-34,0 0-54,0 0-76,0 0 22,-60-53-38,28 52 2,-2 1 1,4 0-11,7 14-17,7 3-9,9 3-4,7-4-9,0 1 8,13-3-10,13-5-14,10-3-13,3-6-10,7 0-23,-4-10-17,0-12 12,-6-8 76,-10-7 26,-7-9 38,-9-3 38,-8-5-8,-2 5-11,0 16 5,0 16 33,0 11-18,0 6-47,-2 23-56,1 16-3,-2 15 3,3 8 4,0 4-4,0 3-5,0-2-78,3-8-126,1-10-241</inkml:trace>
  <inkml:trace contextRef="#ctx0" brushRef="#br0" timeOffset="180998.7009">17313 11804 256,'0'0'192,"0"0"-81,0 0 98,0 0-96,0 0-24,8-79-12,-34 69-12,-4 9 17,-5 1-24,-4 0-15,-3 13-7,5 7-14,7 4-11,8-1-6,9 2-4,11-1-1,2 2-4,10-2 4,22-8-1,6-3-15,8-9-13,3-4-8,-2-1-10,-6-19 26,-8-5 17,-12-5 4,-6-1 6,-7-1-4,-8 6 11,0 5-5,0 11 6,-3 5 11,-6 5-22,-6 5 1,1 16-7,0 5 7,8 4-5,6 3 2,0 3 1,14-4-2,18-7-1,2-3-1,6-11-2,5-5-24,0-6-10,5 0-27,-3-22-60,-3-10 9,-6-14 59,-11-7 29,-9-9 27,-7-2 1,-10 0 11,-1 7 54,0 11 2,-8 13 13,-5 13 16,4 16-27,-6 4-19,-2 17-43,0 20-3,-2 5 12,9 8 2,7-1 2,3 1-19,6-3 5,17-1-4,5-10-2,5-7-8,6-12-29,7-10-15,-1-7-1,1-7 11,-1-22-23,-7-12 0,-7-7 28,-10-8 34,-4-8 3,-10 5 6,-5 0 27,-2 6 25,0 12 16,0 16-2,0 11 8,-3 11-33,-3 3-29,-3 17-18,-1 20 0,-1 9 11,8 5-7,3-1 1,0 3-4,3-3 0,10-4-1,4-2-26,6-9-112,3-6-93,-3-15-141</inkml:trace>
  <inkml:trace contextRef="#ctx0" brushRef="#br0" timeOffset="181568.2656">17713 11751 505,'0'0'126,"0"0"-36,0 0-27,0 0 8,106 0-30,-46 0-36,-2-4-3,3-6-2,1-2-6,-5-3-14,-6 1-11,-11-1 3,-5-2 28,-10 1 1,-8 3 11,-4 3 30,-6 3 23,-3 4 2,1 3-7,1 0-16,4 0-39,4 11-2,1 9 0,-2 5-3,1 5 5,-10 3-4,-4-3 8,0-3-6,0-4-1,-4-7 1,-2-7-1,2-8 5,4-1-4,0 0-1,6-7 6,15-15-8,9-9-35,4-2-14,10 4-23,-2 7 15,-2 10 48,-10 7-17,-17 5 22,-6 0 3,-5 0 1,-1 0 21,1 0 12,-1 0 11,1 0 7,-1 9-13,0 4-7,-1 1 10,0 1 7,0 6-24,0-1-19,0 0-5,0 0 0,-2-2-37,-1-7-141,3-8-103</inkml:trace>
  <inkml:trace contextRef="#ctx0" brushRef="#br0" timeOffset="181725.2472">18734 11385 987,'0'0'95,"0"0"160,0 0-165,0 0-62,0 0-28,0 0-69,-17-31-90,33 55-93,4 1-277</inkml:trace>
  <inkml:trace contextRef="#ctx0" brushRef="#br0" timeOffset="182100.207">18969 11497 349,'0'0'478,"0"0"-326,0 0 17,0 0-95,0 0-46,0 0 36,30 78-20,-26-45-32,-2-2 1,0-6-10,-2-4 0,0-2-3,0-8 0,0-8-3,0 0-2,0-3-4,6 0 9,7-6 1,3-13-1,7-1-34,2-1 1,5 10 8,2 6-1,1 5 22,0 0 1,-9 7 3,-5 8-3,-8 3 2,-11-1-1,0 2 2,-12-4 41,-15-1 15,-3-1-10,-3-2-24,5-2-18,1-6-4,13-3-49,10 0-150,4-3-112</inkml:trace>
  <inkml:trace contextRef="#ctx0" brushRef="#br0" timeOffset="182662.7093">19415 11533 675,'0'0'118,"0"0"167,0 0-151,0 0-107,0 0-5,0 0 21,-36 36-19,27-13-14,5-3-6,4 3-3,0-7-1,4 1 0,12-6-3,8-6-31,1-5-24,5 0-10,0-13-23,-6-10 34,0-3 43,-5-7 14,-7 2 3,-1 3 2,-7 7 50,-1 9 7,-3 5-6,0 7-4,0 0-52,-1 16 0,-8 11 0,-3 2 4,6 1-1,6-4-2,0 0-1,1-9-3,19-5-3,4-6-19,6-6-3,4 0-56,-6-14-13,-2-9 42,0-13 46,-5-10 9,-4-11 11,-1-3 48,-6 0-6,-5 12 22,-5 10 22,0 13-3,0 13-20,0 4 11,0 8-14,0 0-71,-9 23-7,0 10 7,1 10 3,1 3 1,7 4-4,0 0-1,0-8-20,0-9-80,6-4-88,7-12-152,7-9-314</inkml:trace>
  <inkml:trace contextRef="#ctx0" brushRef="#br0" timeOffset="182828.4497">19834 11456 614,'0'0'242,"0"0"-80,0 0 39,0 0-164,0 0-37,0 0 0,46-13 6,-6 13-6,4 0-68,6-4-162,5-5-152,1-4-184</inkml:trace>
  <inkml:trace contextRef="#ctx0" brushRef="#br0" timeOffset="183338.2732">20235 11403 406,'0'0'103,"0"0"24,0 0-33,0 0-47,0 0-22,0 0-11,22 66-9,-3-66 13,-3 0-13,-3-15-1,1-5 12,-8-4 6,-5-1 30,-1 1 3,0 4 11,-6 7 10,-13 6-14,-9 7-24,-7 7-25,-2 16 0,1 11 1,5 3 3,4 5 5,11 0-9,8-8-5,8-2-4,0-6-4,24-9-1,10-7 1,14-10-25,4 0-48,2-20-17,-5-13 49,-6-9 36,-5-8 5,-4-11 8,1 6 0,-2 9 30,-7 13 7,-7 17 15,-3 9 7,1 7-29,7 0-30,7 13-6,4 10 0,-3 9 31,-3 6-4,-13-1-17,-5-6 5,-10-3 9,-1-6-12,-1-5-4,-25-3-3,-14-1 4,-14 0-11,-11-6-93,-7-7-248</inkml:trace>
  <inkml:trace contextRef="#ctx0" brushRef="#br0" timeOffset="184304.4862">21390 11126 669,'0'0'128,"0"0"120,0 0-120,0 0-8,0 0-43,0 0-62,0 0-5,40 17 26,-24 13-9,-1 3-1,3 0-12,-2 0-8,-1-4-5,0-5-1,-1-11 0,-2-7 1,1-6 0,-1 0 5,6-9 7,3-19-5,3-7-5,2-8 6,1-1-8,-1 2 2,-1 9-1,-8 10-2,-6 16 0,-6 7-3,-4 0-48,1 13-160,1 8-84,4-1-235</inkml:trace>
  <inkml:trace contextRef="#ctx0" brushRef="#br0" timeOffset="185684.7413">22174 11269 599,'0'0'153,"0"0"55,0 0-96,0 0 2,0 0-78,0 0-3,-61-54 1,33 54 2,-4 0-9,-1 0 5,2 4-10,4 9-4,7 4-15,7 6-3,10 1-2,3 4 0,6-5-1,18 1 1,9-10-16,3-11-12,1-3 10,-3-3 2,-4-18 9,-7-2 9,-7-4 0,-4-2 9,-6 6-5,-3 4-1,-2 5 0,-1 11 5,0 3 5,0 0-13,0 0-20,0 13 19,0 3 1,0 4 0,0 1 6,5-2-5,10-4-1,4-1 0,2-7-13,3-7-13,2 0-24,3-16-4,-2-15 17,-2-8 24,-3-4 13,-5-6 16,-6-1 21,-1 7 24,-7 10 0,-3 13 7,0 11 0,0 9-8,0 0-14,0 5-46,0 16-1,-3 8 1,-4 12 4,2 4-1,4-2 2,1-2-2,0-2-3,11-3 1,3-3-1,1-9-1,-2-6-10,7-8-20,4-10-10,7 0 6,5-10 0,-2-12-4,-4-8 2,-4-3 11,-4-3 21,-9 3 5,-2 4 4,-7 4 9,-4 12 21,0 4-8,0 6 5,0 3-2,0 0-29,-3 5-23,-6 12 22,-3 7 1,6-1 5,6 5-4,0-3-2,0-2 1,2-1-5,11-8-8,4-1-20,3-9-17,10-4 0,2 0 7,2-14 28,-1-6 4,-6-6-14,-5-3 15,-4 3 10,-2 2 2,-5 5 3,-3 11 4,-6 1 16,-1 4-3,-1 3-4,0 0-18,0 16-17,0 5 17,0 3 1,0 1-1,0-4-8,11 1-14,16 2 8,7-8-15,5-3-22,3-9-55,-7-4 6,-3 0 13,-6-17-17,-4-7 67,-5-6 37,-4-5 52,-6-1 56,-4 0-6,-3 5-1,0 6-9,0 8-16,-2 14-10,-12 3-30,-3 8-31,-5 16-2,-1 3-3,7 2 1,4 4-1,8-6-2,4-4 0,0-4-11,14-5-35,9-11-13,5-3-17,4 0-5,3-20 14,2-4 35,1-5 34,2-7 8,0-3-4,-5 2 12,-6 8 10,-9 12 25,-8 11 16,-6 6-15,0 0-32,4 16-18,-1 10 5,-1 4-4,-2-1 1,-5 1-3,-1-6 5,0-1 14,-10-3-5,-17 2 2,-11-1-12,-8-2-5,0-5-34,0-8-108,8-6-179</inkml:trace>
  <inkml:trace contextRef="#ctx0" brushRef="#br0" timeOffset="185856.5789">24050 11084 795,'0'0'19,"0"0"-19,0 0-3,0 0-33,0 0-256</inkml:trace>
  <inkml:trace contextRef="#ctx0" brushRef="#br0" timeOffset="186052.9881">23901 11483 1158,'0'0'89,"0"0"67,0 0-22,0 0-92,0 0-37,0 0-5,-3 0-9,3 0-57,0 0-112,0-12-180</inkml:trace>
  <inkml:trace contextRef="#ctx0" brushRef="#br0" timeOffset="186202.8801">24374 11285 1021,'0'0'79,"0"0"48,0 0-70,0 0-57,0 0-274,0 0-686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21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48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5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15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574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70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53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12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74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96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58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566D5-A234-41FA-AC39-1A260C96B9DC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119FF-4FFB-481B-9FBB-9BD92940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94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2760" y="717120"/>
              <a:ext cx="8430840" cy="6140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9440" y="703440"/>
                <a:ext cx="8455680" cy="616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4737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71000" y="212040"/>
              <a:ext cx="8967600" cy="6612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120" y="199800"/>
                <a:ext cx="8993880" cy="6637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128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0680" y="461880"/>
              <a:ext cx="8853840" cy="6118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360" y="447480"/>
                <a:ext cx="8882640" cy="614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747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0560" y="261720"/>
              <a:ext cx="9031680" cy="5504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240" y="250560"/>
                <a:ext cx="9060120" cy="552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756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4240" y="295560"/>
              <a:ext cx="8816040" cy="6561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1640" y="282960"/>
                <a:ext cx="8835480" cy="658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037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11680" y="280800"/>
              <a:ext cx="8902800" cy="6305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4120" y="271800"/>
                <a:ext cx="8925840" cy="63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367440" y="306720"/>
              <a:ext cx="5778720" cy="6477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59880" y="298080"/>
                <a:ext cx="5799600" cy="649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1068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1240" y="343800"/>
              <a:ext cx="8931600" cy="6513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520" y="331200"/>
                <a:ext cx="8957880" cy="653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424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9400" y="252720"/>
              <a:ext cx="8117640" cy="4851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8240" y="239400"/>
                <a:ext cx="8132760" cy="487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9377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3160" y="345600"/>
              <a:ext cx="4396680" cy="920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2000" y="331560"/>
                <a:ext cx="4422240" cy="94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18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44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4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1280" y="429840"/>
              <a:ext cx="8045280" cy="6166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760" y="416880"/>
                <a:ext cx="8073360" cy="618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061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33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8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8960" y="615240"/>
              <a:ext cx="8177400" cy="49449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000" y="601200"/>
                <a:ext cx="8206560" cy="497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4670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7000" y="812160"/>
              <a:ext cx="7965720" cy="4154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2240" y="798120"/>
                <a:ext cx="7990560" cy="417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619280" y="4975920"/>
              <a:ext cx="6991560" cy="1544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7760" y="4965120"/>
                <a:ext cx="7016400" cy="156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43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-97200" y="739440"/>
              <a:ext cx="9303840" cy="6100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09440" y="722880"/>
                <a:ext cx="9324720" cy="613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949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1480" y="369720"/>
              <a:ext cx="8320320" cy="1130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600" y="357480"/>
                <a:ext cx="8344440" cy="114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368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1840" y="568440"/>
              <a:ext cx="7719120" cy="4172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9240" y="554760"/>
                <a:ext cx="7744680" cy="419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655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3560" y="504000"/>
              <a:ext cx="8712720" cy="3943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9520" y="491040"/>
                <a:ext cx="8741160" cy="396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043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402640" y="604440"/>
              <a:ext cx="6013080" cy="5680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1480" y="594000"/>
                <a:ext cx="6032880" cy="570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7762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0</Words>
  <Application>Microsoft Office PowerPoint</Application>
  <PresentationFormat>On-screen Show (4:3)</PresentationFormat>
  <Paragraphs>0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iiits</dc:creator>
  <cp:lastModifiedBy>iiits</cp:lastModifiedBy>
  <cp:revision>7</cp:revision>
  <dcterms:created xsi:type="dcterms:W3CDTF">2021-08-31T08:37:28Z</dcterms:created>
  <dcterms:modified xsi:type="dcterms:W3CDTF">2021-08-31T13:18:35Z</dcterms:modified>
</cp:coreProperties>
</file>

<file path=docProps/thumbnail.jpeg>
</file>